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7"/>
  </p:notesMasterIdLst>
  <p:handoutMasterIdLst>
    <p:handoutMasterId r:id="rId28"/>
  </p:handoutMasterIdLst>
  <p:sldIdLst>
    <p:sldId id="841" r:id="rId2"/>
    <p:sldId id="844" r:id="rId3"/>
    <p:sldId id="624" r:id="rId4"/>
    <p:sldId id="338" r:id="rId5"/>
    <p:sldId id="467" r:id="rId6"/>
    <p:sldId id="397" r:id="rId7"/>
    <p:sldId id="416" r:id="rId8"/>
    <p:sldId id="403" r:id="rId9"/>
    <p:sldId id="393" r:id="rId10"/>
    <p:sldId id="259" r:id="rId11"/>
    <p:sldId id="257" r:id="rId12"/>
    <p:sldId id="261" r:id="rId13"/>
    <p:sldId id="533" r:id="rId14"/>
    <p:sldId id="267" r:id="rId15"/>
    <p:sldId id="412" r:id="rId16"/>
    <p:sldId id="887" r:id="rId17"/>
    <p:sldId id="889" r:id="rId18"/>
    <p:sldId id="890" r:id="rId19"/>
    <p:sldId id="884" r:id="rId20"/>
    <p:sldId id="891" r:id="rId21"/>
    <p:sldId id="885" r:id="rId22"/>
    <p:sldId id="855" r:id="rId23"/>
    <p:sldId id="886" r:id="rId24"/>
    <p:sldId id="411" r:id="rId25"/>
    <p:sldId id="851" r:id="rId26"/>
  </p:sldIdLst>
  <p:sldSz cx="12192000" cy="6858000"/>
  <p:notesSz cx="9866313" cy="67357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73C"/>
    <a:srgbClr val="2F428F"/>
    <a:srgbClr val="B0AFAF"/>
    <a:srgbClr val="FFFFFF"/>
    <a:srgbClr val="595959"/>
    <a:srgbClr val="F2F2F2"/>
    <a:srgbClr val="F8F8F8"/>
    <a:srgbClr val="FEFEFE"/>
    <a:srgbClr val="A6A6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90" autoAdjust="0"/>
    <p:restoredTop sz="57178" autoAdjust="0"/>
  </p:normalViewPr>
  <p:slideViewPr>
    <p:cSldViewPr snapToGrid="0">
      <p:cViewPr varScale="1">
        <p:scale>
          <a:sx n="70" d="100"/>
          <a:sy n="70" d="100"/>
        </p:scale>
        <p:origin x="1530" y="72"/>
      </p:cViewPr>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95" d="100"/>
          <a:sy n="95" d="100"/>
        </p:scale>
        <p:origin x="368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275402" cy="337958"/>
          </a:xfrm>
          <a:prstGeom prst="rect">
            <a:avLst/>
          </a:prstGeom>
        </p:spPr>
        <p:txBody>
          <a:bodyPr vert="horz" lIns="91065" tIns="45533" rIns="91065" bIns="45533" rtlCol="0"/>
          <a:lstStyle>
            <a:lvl1pPr algn="l">
              <a:defRPr sz="1200"/>
            </a:lvl1pPr>
          </a:lstStyle>
          <a:p>
            <a:endParaRPr lang="fr-FR"/>
          </a:p>
        </p:txBody>
      </p:sp>
      <p:sp>
        <p:nvSpPr>
          <p:cNvPr id="3" name="Espace réservé de la date 2"/>
          <p:cNvSpPr>
            <a:spLocks noGrp="1"/>
          </p:cNvSpPr>
          <p:nvPr>
            <p:ph type="dt" sz="quarter" idx="1"/>
          </p:nvPr>
        </p:nvSpPr>
        <p:spPr>
          <a:xfrm>
            <a:off x="5588628" y="0"/>
            <a:ext cx="4275402" cy="337958"/>
          </a:xfrm>
          <a:prstGeom prst="rect">
            <a:avLst/>
          </a:prstGeom>
        </p:spPr>
        <p:txBody>
          <a:bodyPr vert="horz" lIns="91065" tIns="45533" rIns="91065" bIns="45533" rtlCol="0"/>
          <a:lstStyle>
            <a:lvl1pPr algn="r">
              <a:defRPr sz="1200"/>
            </a:lvl1pPr>
          </a:lstStyle>
          <a:p>
            <a:fld id="{F76CA80D-F294-4927-B45A-6B07027B8810}" type="datetimeFigureOut">
              <a:rPr lang="fr-FR" smtClean="0"/>
              <a:t>2024-06-16</a:t>
            </a:fld>
            <a:endParaRPr lang="fr-FR"/>
          </a:p>
        </p:txBody>
      </p:sp>
      <p:sp>
        <p:nvSpPr>
          <p:cNvPr id="4" name="Espace réservé du pied de page 3"/>
          <p:cNvSpPr>
            <a:spLocks noGrp="1"/>
          </p:cNvSpPr>
          <p:nvPr>
            <p:ph type="ftr" sz="quarter" idx="2"/>
          </p:nvPr>
        </p:nvSpPr>
        <p:spPr>
          <a:xfrm>
            <a:off x="1" y="6397806"/>
            <a:ext cx="4275402" cy="337958"/>
          </a:xfrm>
          <a:prstGeom prst="rect">
            <a:avLst/>
          </a:prstGeom>
        </p:spPr>
        <p:txBody>
          <a:bodyPr vert="horz" lIns="91065" tIns="45533" rIns="91065" bIns="45533"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588628" y="6397806"/>
            <a:ext cx="4275402" cy="337958"/>
          </a:xfrm>
          <a:prstGeom prst="rect">
            <a:avLst/>
          </a:prstGeom>
        </p:spPr>
        <p:txBody>
          <a:bodyPr vert="horz" lIns="91065" tIns="45533" rIns="91065" bIns="45533" rtlCol="0" anchor="b"/>
          <a:lstStyle>
            <a:lvl1pPr algn="r">
              <a:defRPr sz="1200"/>
            </a:lvl1pPr>
          </a:lstStyle>
          <a:p>
            <a:fld id="{FAFF05E8-E4FD-49B8-AAAE-D568290B0E46}" type="slidenum">
              <a:rPr lang="fr-FR" smtClean="0"/>
              <a:t>‹N°›</a:t>
            </a:fld>
            <a:endParaRPr lang="fr-FR"/>
          </a:p>
        </p:txBody>
      </p:sp>
    </p:spTree>
    <p:extLst>
      <p:ext uri="{BB962C8B-B14F-4D97-AF65-F5344CB8AC3E}">
        <p14:creationId xmlns:p14="http://schemas.microsoft.com/office/powerpoint/2010/main" val="255389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6478" cy="337925"/>
          </a:xfrm>
          <a:prstGeom prst="rect">
            <a:avLst/>
          </a:prstGeom>
        </p:spPr>
        <p:txBody>
          <a:bodyPr vert="horz" lIns="91065" tIns="45533" rIns="91065" bIns="45533" rtlCol="0"/>
          <a:lstStyle>
            <a:lvl1pPr algn="l">
              <a:defRPr sz="1200"/>
            </a:lvl1pPr>
          </a:lstStyle>
          <a:p>
            <a:endParaRPr lang="en-US"/>
          </a:p>
        </p:txBody>
      </p:sp>
      <p:sp>
        <p:nvSpPr>
          <p:cNvPr id="3" name="Espace réservé de la date 2"/>
          <p:cNvSpPr>
            <a:spLocks noGrp="1"/>
          </p:cNvSpPr>
          <p:nvPr>
            <p:ph type="dt" idx="1"/>
          </p:nvPr>
        </p:nvSpPr>
        <p:spPr>
          <a:xfrm>
            <a:off x="5587532" y="0"/>
            <a:ext cx="4276478" cy="337925"/>
          </a:xfrm>
          <a:prstGeom prst="rect">
            <a:avLst/>
          </a:prstGeom>
        </p:spPr>
        <p:txBody>
          <a:bodyPr vert="horz" lIns="91065" tIns="45533" rIns="91065" bIns="45533" rtlCol="0"/>
          <a:lstStyle>
            <a:lvl1pPr algn="r">
              <a:defRPr sz="1200"/>
            </a:lvl1pPr>
          </a:lstStyle>
          <a:p>
            <a:fld id="{BB589E62-00B6-4555-ABCB-0DA51B81270C}" type="datetimeFigureOut">
              <a:rPr lang="en-US" smtClean="0"/>
              <a:t>6/16/2024</a:t>
            </a:fld>
            <a:endParaRPr lang="en-US"/>
          </a:p>
        </p:txBody>
      </p:sp>
      <p:sp>
        <p:nvSpPr>
          <p:cNvPr id="4" name="Espace réservé de l'image des diapositives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065" tIns="45533" rIns="91065" bIns="45533" rtlCol="0" anchor="ctr"/>
          <a:lstStyle/>
          <a:p>
            <a:endParaRPr lang="en-US"/>
          </a:p>
        </p:txBody>
      </p:sp>
      <p:sp>
        <p:nvSpPr>
          <p:cNvPr id="5" name="Espace réservé des notes 4"/>
          <p:cNvSpPr>
            <a:spLocks noGrp="1"/>
          </p:cNvSpPr>
          <p:nvPr>
            <p:ph type="body" sz="quarter" idx="3"/>
          </p:nvPr>
        </p:nvSpPr>
        <p:spPr>
          <a:xfrm>
            <a:off x="986172" y="3241702"/>
            <a:ext cx="7893972" cy="2652497"/>
          </a:xfrm>
          <a:prstGeom prst="rect">
            <a:avLst/>
          </a:prstGeom>
        </p:spPr>
        <p:txBody>
          <a:bodyPr vert="horz" lIns="91065" tIns="45533" rIns="91065" bIns="4553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6397839"/>
            <a:ext cx="4276478" cy="337925"/>
          </a:xfrm>
          <a:prstGeom prst="rect">
            <a:avLst/>
          </a:prstGeom>
        </p:spPr>
        <p:txBody>
          <a:bodyPr vert="horz" lIns="91065" tIns="45533" rIns="91065" bIns="45533"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5587532" y="6397839"/>
            <a:ext cx="4276478" cy="337925"/>
          </a:xfrm>
          <a:prstGeom prst="rect">
            <a:avLst/>
          </a:prstGeom>
        </p:spPr>
        <p:txBody>
          <a:bodyPr vert="horz" lIns="91065" tIns="45533" rIns="91065" bIns="45533" rtlCol="0" anchor="b"/>
          <a:lstStyle>
            <a:lvl1pPr algn="r">
              <a:defRPr sz="1200"/>
            </a:lvl1pPr>
          </a:lstStyle>
          <a:p>
            <a:fld id="{F31C5116-A84C-4362-8012-A6A7C2DA23B0}" type="slidenum">
              <a:rPr lang="en-US" smtClean="0"/>
              <a:t>‹N°›</a:t>
            </a:fld>
            <a:endParaRPr lang="en-US"/>
          </a:p>
        </p:txBody>
      </p:sp>
    </p:spTree>
    <p:extLst>
      <p:ext uri="{BB962C8B-B14F-4D97-AF65-F5344CB8AC3E}">
        <p14:creationId xmlns:p14="http://schemas.microsoft.com/office/powerpoint/2010/main" val="2344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Reasonable_and_non-discriminatory_licens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Good afternoon</a:t>
            </a: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I’m Laurent TONNELIER, CEO of MOBILEAD, a software company based in France</a:t>
            </a: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Thank you for this opportunity to talk about a new approach to security in the field of Interactive packaging</a:t>
            </a: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Not only links between products and related content could be done in a secure way but also using international standards, innovative patents and best </a:t>
            </a:r>
            <a:r>
              <a:rPr lang="en-US" dirty="0" err="1">
                <a:latin typeface="Calibri" panose="020F0502020204030204" pitchFamily="34" charset="0"/>
                <a:ea typeface="Calibri" panose="020F0502020204030204" pitchFamily="34" charset="0"/>
                <a:cs typeface="Times New Roman" panose="02020603050405020304" pitchFamily="18" charset="0"/>
              </a:rPr>
              <a:t>practicises</a:t>
            </a:r>
            <a:r>
              <a:rPr lang="en-US" dirty="0">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Espace réservé du numéro de diapositive 3"/>
          <p:cNvSpPr>
            <a:spLocks noGrp="1"/>
          </p:cNvSpPr>
          <p:nvPr>
            <p:ph type="sldNum" sz="quarter" idx="10"/>
          </p:nvPr>
        </p:nvSpPr>
        <p:spPr/>
        <p:txBody>
          <a:bodyPr/>
          <a:lstStyle/>
          <a:p>
            <a:fld id="{F31C5116-A84C-4362-8012-A6A7C2DA23B0}" type="slidenum">
              <a:rPr lang="en-US" smtClean="0"/>
              <a:t>1</a:t>
            </a:fld>
            <a:endParaRPr lang="en-US"/>
          </a:p>
        </p:txBody>
      </p:sp>
    </p:spTree>
    <p:extLst>
      <p:ext uri="{BB962C8B-B14F-4D97-AF65-F5344CB8AC3E}">
        <p14:creationId xmlns:p14="http://schemas.microsoft.com/office/powerpoint/2010/main" val="87128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With</a:t>
            </a:r>
            <a:r>
              <a:rPr lang="fr-FR" dirty="0"/>
              <a:t> Visual QR Codes </a:t>
            </a:r>
            <a:r>
              <a:rPr lang="fr-FR" dirty="0" err="1"/>
              <a:t>such</a:t>
            </a:r>
            <a:r>
              <a:rPr lang="fr-FR" dirty="0"/>
              <a:t> QR plus,</a:t>
            </a:r>
          </a:p>
          <a:p>
            <a:r>
              <a:rPr lang="fr-FR" dirty="0"/>
              <a:t>You </a:t>
            </a:r>
            <a:r>
              <a:rPr lang="fr-FR" dirty="0" err="1"/>
              <a:t>may</a:t>
            </a:r>
            <a:r>
              <a:rPr lang="fr-FR" dirty="0"/>
              <a:t> </a:t>
            </a:r>
            <a:r>
              <a:rPr lang="fr-FR" dirty="0" err="1"/>
              <a:t>want</a:t>
            </a:r>
            <a:r>
              <a:rPr lang="fr-FR" dirty="0"/>
              <a:t>, for marketing </a:t>
            </a:r>
            <a:r>
              <a:rPr lang="fr-FR" dirty="0" err="1"/>
              <a:t>purpose</a:t>
            </a:r>
            <a:r>
              <a:rPr lang="fr-FR" dirty="0"/>
              <a:t>, to </a:t>
            </a:r>
            <a:r>
              <a:rPr lang="fr-FR" dirty="0" err="1"/>
              <a:t>inprint</a:t>
            </a:r>
            <a:r>
              <a:rPr lang="fr-FR" dirty="0"/>
              <a:t> a logo in a QR Code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You </a:t>
            </a:r>
            <a:r>
              <a:rPr lang="fr-FR" dirty="0" err="1"/>
              <a:t>may</a:t>
            </a:r>
            <a:r>
              <a:rPr lang="fr-FR" dirty="0"/>
              <a:t> </a:t>
            </a:r>
            <a:r>
              <a:rPr lang="fr-FR" dirty="0" err="1"/>
              <a:t>want</a:t>
            </a:r>
            <a:r>
              <a:rPr lang="fr-FR" dirty="0"/>
              <a:t>, for </a:t>
            </a:r>
            <a:r>
              <a:rPr lang="fr-FR" dirty="0" err="1"/>
              <a:t>security</a:t>
            </a:r>
            <a:r>
              <a:rPr lang="fr-FR" dirty="0"/>
              <a:t> </a:t>
            </a:r>
            <a:r>
              <a:rPr lang="fr-FR" dirty="0" err="1"/>
              <a:t>purpose</a:t>
            </a:r>
            <a:r>
              <a:rPr lang="fr-FR" dirty="0"/>
              <a:t>, to </a:t>
            </a:r>
            <a:r>
              <a:rPr lang="en-US" dirty="0"/>
              <a:t>obscure</a:t>
            </a:r>
            <a:r>
              <a:rPr lang="fr-FR" dirty="0"/>
              <a:t> a QR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always</a:t>
            </a:r>
            <a:r>
              <a:rPr lang="fr-FR" dirty="0"/>
              <a:t> </a:t>
            </a:r>
            <a:r>
              <a:rPr lang="fr-FR" dirty="0" err="1"/>
              <a:t>readable</a:t>
            </a:r>
            <a:r>
              <a:rPr lang="fr-FR" dirty="0"/>
              <a:t>, </a:t>
            </a:r>
            <a:r>
              <a:rPr lang="fr-FR" dirty="0" err="1"/>
              <a:t>very</a:t>
            </a:r>
            <a:r>
              <a:rPr lang="fr-FR" dirty="0"/>
              <a:t> </a:t>
            </a:r>
            <a:r>
              <a:rPr lang="fr-FR" dirty="0" err="1"/>
              <a:t>complex</a:t>
            </a:r>
            <a:r>
              <a:rPr lang="fr-FR" dirty="0"/>
              <a:t> to </a:t>
            </a:r>
            <a:r>
              <a:rPr lang="fr-FR" dirty="0" err="1"/>
              <a:t>conteirfit</a:t>
            </a:r>
            <a:endParaRPr lang="fr-FR" dirty="0"/>
          </a:p>
        </p:txBody>
      </p:sp>
      <p:sp>
        <p:nvSpPr>
          <p:cNvPr id="4" name="Espace réservé du numéro de diapositive 3"/>
          <p:cNvSpPr>
            <a:spLocks noGrp="1"/>
          </p:cNvSpPr>
          <p:nvPr>
            <p:ph type="sldNum" sz="quarter" idx="5"/>
          </p:nvPr>
        </p:nvSpPr>
        <p:spPr/>
        <p:txBody>
          <a:bodyPr/>
          <a:lstStyle/>
          <a:p>
            <a:fld id="{6B7BC0DF-4870-41F1-AE5D-1D114DA8D109}" type="slidenum">
              <a:rPr lang="fr-FR" smtClean="0"/>
              <a:t>10</a:t>
            </a:fld>
            <a:endParaRPr lang="fr-FR"/>
          </a:p>
        </p:txBody>
      </p:sp>
    </p:spTree>
    <p:extLst>
      <p:ext uri="{BB962C8B-B14F-4D97-AF65-F5344CB8AC3E}">
        <p14:creationId xmlns:p14="http://schemas.microsoft.com/office/powerpoint/2010/main" val="2047553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You </a:t>
            </a:r>
            <a:r>
              <a:rPr lang="fr-FR" dirty="0" err="1"/>
              <a:t>may</a:t>
            </a:r>
            <a:r>
              <a:rPr lang="fr-FR" dirty="0"/>
              <a:t> </a:t>
            </a:r>
            <a:r>
              <a:rPr lang="fr-FR" dirty="0" err="1"/>
              <a:t>also</a:t>
            </a:r>
            <a:r>
              <a:rPr lang="fr-FR" dirty="0"/>
              <a:t> </a:t>
            </a:r>
            <a:r>
              <a:rPr lang="fr-FR" dirty="0" err="1"/>
              <a:t>want</a:t>
            </a:r>
            <a:r>
              <a:rPr lang="fr-FR" dirty="0"/>
              <a:t> to couple a </a:t>
            </a:r>
            <a:r>
              <a:rPr lang="fr-FR" dirty="0" err="1"/>
              <a:t>security</a:t>
            </a:r>
            <a:r>
              <a:rPr lang="fr-FR" dirty="0"/>
              <a:t> </a:t>
            </a:r>
            <a:r>
              <a:rPr lang="fr-FR" dirty="0" err="1"/>
              <a:t>features</a:t>
            </a:r>
            <a:r>
              <a:rPr lang="fr-FR" dirty="0"/>
              <a:t> </a:t>
            </a:r>
            <a:r>
              <a:rPr lang="fr-FR" dirty="0" err="1"/>
              <a:t>with</a:t>
            </a:r>
            <a:r>
              <a:rPr lang="fr-FR" dirty="0"/>
              <a:t> the content of the code to enable online control but </a:t>
            </a:r>
            <a:r>
              <a:rPr lang="fr-FR" dirty="0" err="1"/>
              <a:t>also</a:t>
            </a:r>
            <a:r>
              <a:rPr lang="fr-FR" dirty="0"/>
              <a:t> offline control</a:t>
            </a:r>
          </a:p>
        </p:txBody>
      </p:sp>
      <p:sp>
        <p:nvSpPr>
          <p:cNvPr id="4" name="Espace réservé du numéro de diapositive 3"/>
          <p:cNvSpPr>
            <a:spLocks noGrp="1"/>
          </p:cNvSpPr>
          <p:nvPr>
            <p:ph type="sldNum" sz="quarter" idx="5"/>
          </p:nvPr>
        </p:nvSpPr>
        <p:spPr/>
        <p:txBody>
          <a:bodyPr/>
          <a:lstStyle/>
          <a:p>
            <a:fld id="{6B7BC0DF-4870-41F1-AE5D-1D114DA8D109}" type="slidenum">
              <a:rPr lang="fr-FR" smtClean="0"/>
              <a:t>11</a:t>
            </a:fld>
            <a:endParaRPr lang="fr-FR"/>
          </a:p>
        </p:txBody>
      </p:sp>
    </p:spTree>
    <p:extLst>
      <p:ext uri="{BB962C8B-B14F-4D97-AF65-F5344CB8AC3E}">
        <p14:creationId xmlns:p14="http://schemas.microsoft.com/office/powerpoint/2010/main" val="382091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https://patents.google.com/patent/US20180204034A1/en?oq=15.871287</a:t>
            </a:r>
          </a:p>
          <a:p>
            <a:endParaRPr lang="fr-FR" dirty="0"/>
          </a:p>
        </p:txBody>
      </p:sp>
      <p:sp>
        <p:nvSpPr>
          <p:cNvPr id="4" name="Espace réservé du numéro de diapositive 3"/>
          <p:cNvSpPr>
            <a:spLocks noGrp="1"/>
          </p:cNvSpPr>
          <p:nvPr>
            <p:ph type="sldNum" sz="quarter" idx="5"/>
          </p:nvPr>
        </p:nvSpPr>
        <p:spPr/>
        <p:txBody>
          <a:bodyPr/>
          <a:lstStyle/>
          <a:p>
            <a:fld id="{6B7BC0DF-4870-41F1-AE5D-1D114DA8D109}" type="slidenum">
              <a:rPr lang="fr-FR" smtClean="0"/>
              <a:t>13</a:t>
            </a:fld>
            <a:endParaRPr lang="fr-FR"/>
          </a:p>
        </p:txBody>
      </p:sp>
    </p:spTree>
    <p:extLst>
      <p:ext uri="{BB962C8B-B14F-4D97-AF65-F5344CB8AC3E}">
        <p14:creationId xmlns:p14="http://schemas.microsoft.com/office/powerpoint/2010/main" val="320527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US" dirty="0"/>
              <a:t>Best practices, standard, norms are key to the success of any project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It gives a common language, a better understanding of the technology, a better understanding of any usage </a:t>
            </a:r>
          </a:p>
          <a:p>
            <a:pPr lvl="1"/>
            <a:r>
              <a:rPr lang="en-US" dirty="0"/>
              <a:t> </a:t>
            </a:r>
          </a:p>
          <a:p>
            <a:pPr lvl="1"/>
            <a:r>
              <a:rPr lang="en-US" dirty="0"/>
              <a:t>MOBILEAD is involved in several organizations : </a:t>
            </a:r>
          </a:p>
          <a:p>
            <a:pPr lvl="1"/>
            <a:r>
              <a:rPr lang="en-US" dirty="0"/>
              <a:t>At the local level in France at AFNOR, at the European level at the CEN CENELEC, at the International level at ISO</a:t>
            </a:r>
          </a:p>
          <a:p>
            <a:pPr lvl="1"/>
            <a:endParaRPr lang="en-US" dirty="0"/>
          </a:p>
          <a:p>
            <a:pPr lvl="1"/>
            <a:r>
              <a:rPr lang="en-US" dirty="0"/>
              <a:t>The US approach, the </a:t>
            </a:r>
            <a:r>
              <a:rPr lang="en-US" dirty="0" err="1"/>
              <a:t>german</a:t>
            </a:r>
            <a:r>
              <a:rPr lang="en-US" dirty="0"/>
              <a:t> one, the Chinese one are similar but have some differences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b="0" dirty="0"/>
              <a:t>mobiLead </a:t>
            </a:r>
            <a:r>
              <a:rPr lang="fr-FR" b="0" dirty="0" err="1"/>
              <a:t>aim</a:t>
            </a:r>
            <a:r>
              <a:rPr lang="fr-FR" b="0" dirty="0"/>
              <a:t> to </a:t>
            </a:r>
            <a:r>
              <a:rPr lang="fr-FR" b="0" dirty="0" err="1"/>
              <a:t>work</a:t>
            </a:r>
            <a:r>
              <a:rPr lang="fr-FR" b="0" dirty="0"/>
              <a:t> </a:t>
            </a:r>
            <a:r>
              <a:rPr lang="fr-FR" b="0" dirty="0" err="1"/>
              <a:t>with</a:t>
            </a:r>
            <a:r>
              <a:rPr lang="fr-FR" b="0" dirty="0"/>
              <a:t> China, ISO and GS1, to </a:t>
            </a:r>
            <a:r>
              <a:rPr lang="fr-FR" b="0" dirty="0" err="1"/>
              <a:t>provide</a:t>
            </a:r>
            <a:r>
              <a:rPr lang="fr-FR" b="0" dirty="0"/>
              <a:t> a consistent solution</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15</a:t>
            </a:fld>
            <a:endParaRPr lang="en-US"/>
          </a:p>
        </p:txBody>
      </p:sp>
    </p:spTree>
    <p:extLst>
      <p:ext uri="{BB962C8B-B14F-4D97-AF65-F5344CB8AC3E}">
        <p14:creationId xmlns:p14="http://schemas.microsoft.com/office/powerpoint/2010/main" val="196357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order to be ready by the end of 2025 in the Digital Passport Initiative, related to </a:t>
            </a:r>
            <a:r>
              <a:rPr lang="en-US" dirty="0"/>
              <a:t>ESPR (</a:t>
            </a:r>
            <a:r>
              <a:rPr lang="en-US" dirty="0" err="1"/>
              <a:t>Ecodesign</a:t>
            </a:r>
            <a:r>
              <a:rPr lang="en-US" dirty="0"/>
              <a:t> for </a:t>
            </a:r>
            <a:r>
              <a:rPr lang="en-US" dirty="0" err="1"/>
              <a:t>Sustanable</a:t>
            </a:r>
            <a:r>
              <a:rPr lang="en-US" dirty="0"/>
              <a:t> Products Regulation)</a:t>
            </a:r>
            <a:r>
              <a:rPr lang="en-US" sz="1200" dirty="0"/>
              <a:t>, the European commission created a </a:t>
            </a:r>
            <a:r>
              <a:rPr lang="en-US" dirty="0"/>
              <a:t>Ad-hoc Group (SRAHG) – since, MOBILEAD is a part of it. In </a:t>
            </a:r>
            <a:r>
              <a:rPr lang="en-US" dirty="0" err="1"/>
              <a:t>decmener</a:t>
            </a:r>
            <a:r>
              <a:rPr lang="en-US" dirty="0"/>
              <a:t> 2023, the </a:t>
            </a:r>
            <a:r>
              <a:rPr lang="en-US" sz="1200" dirty="0"/>
              <a:t>European commission published a </a:t>
            </a:r>
            <a:r>
              <a:rPr lang="en-US" dirty="0"/>
              <a:t>Standardization Request – SREQ, with 8 modules. The </a:t>
            </a:r>
            <a:r>
              <a:rPr lang="en-US" sz="1200" dirty="0"/>
              <a:t>European commission asked the CEN CENELC to created a </a:t>
            </a:r>
            <a:r>
              <a:rPr lang="en-US" dirty="0"/>
              <a:t>Joint </a:t>
            </a:r>
            <a:r>
              <a:rPr lang="en-US" dirty="0" err="1"/>
              <a:t>Technicial</a:t>
            </a:r>
            <a:r>
              <a:rPr lang="en-US" dirty="0"/>
              <a:t> Comity  number 24. In the </a:t>
            </a:r>
            <a:r>
              <a:rPr lang="en-US" dirty="0" err="1"/>
              <a:t>commity</a:t>
            </a:r>
            <a:r>
              <a:rPr lang="en-US" dirty="0"/>
              <a:t> are 4 working groups, the Working Group 3 (WG3) is in charge of the module number 7 : </a:t>
            </a:r>
            <a:r>
              <a:rPr lang="en-US" b="1" dirty="0"/>
              <a:t>Data authentication, reliability and integrity</a:t>
            </a:r>
          </a:p>
          <a:p>
            <a:pPr lvl="2"/>
            <a:r>
              <a:rPr lang="en-US" dirty="0"/>
              <a:t>In order to Secure the carrier (QR Code, NFC)</a:t>
            </a:r>
          </a:p>
          <a:p>
            <a:pPr lvl="2"/>
            <a:r>
              <a:rPr lang="en-US" dirty="0"/>
              <a:t>To Secure the link (URL)</a:t>
            </a:r>
          </a:p>
          <a:p>
            <a:pPr lvl="2"/>
            <a:r>
              <a:rPr lang="en-US" dirty="0"/>
              <a:t>To Secure the data (local, remote)</a:t>
            </a: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16</a:t>
            </a:fld>
            <a:endParaRPr lang="en-US"/>
          </a:p>
        </p:txBody>
      </p:sp>
    </p:spTree>
    <p:extLst>
      <p:ext uri="{BB962C8B-B14F-4D97-AF65-F5344CB8AC3E}">
        <p14:creationId xmlns:p14="http://schemas.microsoft.com/office/powerpoint/2010/main" val="1458135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Module </a:t>
            </a:r>
            <a:r>
              <a:rPr lang="fr-FR" dirty="0" err="1"/>
              <a:t>number</a:t>
            </a:r>
            <a:r>
              <a:rPr lang="fr-FR" dirty="0"/>
              <a:t> 7 : « </a:t>
            </a:r>
            <a:r>
              <a:rPr lang="en-US" sz="1200" b="0" dirty="0">
                <a:latin typeface="+mn-ea"/>
                <a:ea typeface="+mn-ea"/>
                <a:cs typeface="Gill Sans MT"/>
              </a:rPr>
              <a:t>Standards on data authentication, reliability, integrity”</a:t>
            </a:r>
          </a:p>
          <a:p>
            <a:r>
              <a:rPr lang="en-US" dirty="0"/>
              <a:t>ISO Twenty-two three hundred eighty-five</a:t>
            </a:r>
          </a:p>
          <a:p>
            <a:pPr marL="285750" lvl="0" indent="-285750">
              <a:buFontTx/>
              <a:buChar char="-"/>
            </a:pPr>
            <a:r>
              <a:rPr lang="en-US" b="0" dirty="0"/>
              <a:t>for establishing a framework for trust and interoperability,</a:t>
            </a:r>
          </a:p>
          <a:p>
            <a:pPr marL="0" lvl="0" indent="0">
              <a:buFontTx/>
              <a:buNone/>
            </a:pPr>
            <a:r>
              <a:rPr lang="en-US" dirty="0"/>
              <a:t>ISO Twenty-two, three hundred seventy-six</a:t>
            </a:r>
            <a:endParaRPr lang="fr-FR" dirty="0"/>
          </a:p>
          <a:p>
            <a:pPr marL="285750" lvl="0" indent="-285750">
              <a:buFontTx/>
              <a:buChar char="-"/>
            </a:pPr>
            <a:r>
              <a:rPr lang="en-US" b="0" dirty="0"/>
              <a:t>for visible digital seals (VDS)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ISO Twenty, two hundred forty-eight</a:t>
            </a:r>
            <a:endParaRPr lang="fr-FR" dirty="0"/>
          </a:p>
          <a:p>
            <a:pPr marL="285750" lvl="0" indent="-285750">
              <a:buFontTx/>
              <a:buChar char="-"/>
            </a:pPr>
            <a:r>
              <a:rPr lang="en-US" b="0" dirty="0"/>
              <a:t>for </a:t>
            </a:r>
            <a:r>
              <a:rPr lang="en-US" b="0" dirty="0" err="1"/>
              <a:t>DigSig</a:t>
            </a:r>
            <a:r>
              <a:rPr lang="en-US" b="0" dirty="0"/>
              <a:t> digital signatures.</a:t>
            </a:r>
          </a:p>
          <a:p>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17</a:t>
            </a:fld>
            <a:endParaRPr lang="en-US"/>
          </a:p>
        </p:txBody>
      </p:sp>
    </p:spTree>
    <p:extLst>
      <p:ext uri="{BB962C8B-B14F-4D97-AF65-F5344CB8AC3E}">
        <p14:creationId xmlns:p14="http://schemas.microsoft.com/office/powerpoint/2010/main" val="317389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latin typeface="+mn-ea"/>
                <a:ea typeface="+mn-ea"/>
              </a:rPr>
              <a:t>The European commission wants a global approach : Secure, Interoperable, Multilingual and tailored to any business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ea"/>
                <a:ea typeface="+mn-ea"/>
              </a:rPr>
              <a:t>I would like to showcase what was done previously on the “</a:t>
            </a:r>
            <a:r>
              <a:rPr lang="en-US" dirty="0"/>
              <a:t>European Product Registry for Energy Labelling” EPREL that </a:t>
            </a:r>
            <a:r>
              <a:rPr lang="en-US" dirty="0" err="1"/>
              <a:t>cousl</a:t>
            </a:r>
            <a:r>
              <a:rPr lang="en-US" dirty="0"/>
              <a:t>  easily by used for “</a:t>
            </a:r>
            <a:r>
              <a:rPr lang="en-US" dirty="0" err="1"/>
              <a:t>Ecodesign</a:t>
            </a:r>
            <a:r>
              <a:rPr lang="en-US" dirty="0"/>
              <a:t> for </a:t>
            </a:r>
            <a:r>
              <a:rPr lang="en-US" dirty="0" err="1"/>
              <a:t>Sustanable</a:t>
            </a:r>
            <a:r>
              <a:rPr lang="en-US" dirty="0"/>
              <a:t> Products Regulation” ESPR for the Digital Product Passport</a:t>
            </a:r>
          </a:p>
          <a:p>
            <a:pPr lvl="2"/>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18</a:t>
            </a:fld>
            <a:endParaRPr lang="en-US"/>
          </a:p>
        </p:txBody>
      </p:sp>
    </p:spTree>
    <p:extLst>
      <p:ext uri="{BB962C8B-B14F-4D97-AF65-F5344CB8AC3E}">
        <p14:creationId xmlns:p14="http://schemas.microsoft.com/office/powerpoint/2010/main" val="2189530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EPREL, for European Product Registry for Energy Labelling, is a database and a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several kind of product including dishwasher, display, </a:t>
            </a:r>
            <a:r>
              <a:rPr lang="en-US" dirty="0" err="1"/>
              <a:t>tyres</a:t>
            </a:r>
            <a:r>
              <a:rPr lang="en-US" dirty="0"/>
              <a:t>… Let focus on </a:t>
            </a:r>
            <a:r>
              <a:rPr lang="en-US" dirty="0" err="1"/>
              <a:t>tyres</a:t>
            </a:r>
            <a:r>
              <a:rPr lang="en-US" dirty="0"/>
              <a:t>, MICHELIN </a:t>
            </a:r>
            <a:r>
              <a:rPr lang="en-US" dirty="0" err="1"/>
              <a:t>tyres</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19</a:t>
            </a:fld>
            <a:endParaRPr lang="en-US"/>
          </a:p>
        </p:txBody>
      </p:sp>
    </p:spTree>
    <p:extLst>
      <p:ext uri="{BB962C8B-B14F-4D97-AF65-F5344CB8AC3E}">
        <p14:creationId xmlns:p14="http://schemas.microsoft.com/office/powerpoint/2010/main" val="2308428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already have seen those stickers.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sticker has a QR code that leads to EPREL website, to get detailed information about the product : here, MICHELIN </a:t>
            </a:r>
            <a:r>
              <a:rPr lang="en-US" dirty="0" err="1"/>
              <a:t>tyre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 is no specific security in place</a:t>
            </a: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20</a:t>
            </a:fld>
            <a:endParaRPr lang="en-US"/>
          </a:p>
        </p:txBody>
      </p:sp>
    </p:spTree>
    <p:extLst>
      <p:ext uri="{BB962C8B-B14F-4D97-AF65-F5344CB8AC3E}">
        <p14:creationId xmlns:p14="http://schemas.microsoft.com/office/powerpoint/2010/main" val="3434620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the OTENTIK Code </a:t>
            </a:r>
            <a:r>
              <a:rPr lang="fr-FR" dirty="0" err="1"/>
              <a:t>reader</a:t>
            </a:r>
            <a:r>
              <a:rPr lang="fr-FR" dirty="0"/>
              <a:t>, </a:t>
            </a:r>
            <a:r>
              <a:rPr lang="fr-FR" dirty="0" err="1"/>
              <a:t>connected</a:t>
            </a:r>
            <a:r>
              <a:rPr lang="fr-FR" dirty="0"/>
              <a:t> to the OTENTIK network.</a:t>
            </a:r>
          </a:p>
          <a:p>
            <a:r>
              <a:rPr lang="fr-FR" dirty="0"/>
              <a:t>It </a:t>
            </a:r>
            <a:r>
              <a:rPr lang="fr-FR" dirty="0" err="1"/>
              <a:t>is</a:t>
            </a:r>
            <a:r>
              <a:rPr lang="fr-FR" dirty="0"/>
              <a:t> </a:t>
            </a:r>
            <a:r>
              <a:rPr lang="fr-FR" dirty="0" err="1"/>
              <a:t>based</a:t>
            </a:r>
            <a:r>
              <a:rPr lang="fr-FR" dirty="0"/>
              <a:t> on ISO </a:t>
            </a:r>
            <a:r>
              <a:rPr lang="fr-FR" dirty="0" err="1"/>
              <a:t>norms</a:t>
            </a:r>
            <a:r>
              <a:rPr lang="fr-FR" dirty="0"/>
              <a:t> </a:t>
            </a:r>
            <a:r>
              <a:rPr lang="fr-FR" dirty="0" err="1"/>
              <a:t>twenty-two</a:t>
            </a:r>
            <a:r>
              <a:rPr lang="fr-FR" dirty="0"/>
              <a:t> </a:t>
            </a:r>
            <a:r>
              <a:rPr lang="fr-FR" dirty="0" err="1"/>
              <a:t>three</a:t>
            </a:r>
            <a:r>
              <a:rPr lang="fr-FR" dirty="0"/>
              <a:t>-</a:t>
            </a:r>
            <a:r>
              <a:rPr lang="fr-FR" dirty="0" err="1"/>
              <a:t>hundred</a:t>
            </a:r>
            <a:r>
              <a:rPr lang="fr-FR" dirty="0"/>
              <a:t>-</a:t>
            </a:r>
            <a:r>
              <a:rPr lang="fr-FR" dirty="0" err="1"/>
              <a:t>seventy</a:t>
            </a:r>
            <a:r>
              <a:rPr lang="fr-FR" dirty="0"/>
              <a:t>-six and </a:t>
            </a:r>
            <a:r>
              <a:rPr lang="fr-FR" dirty="0" err="1"/>
              <a:t>twenty-two</a:t>
            </a:r>
            <a:r>
              <a:rPr lang="fr-FR" dirty="0"/>
              <a:t> </a:t>
            </a:r>
            <a:r>
              <a:rPr lang="fr-FR" dirty="0" err="1"/>
              <a:t>three</a:t>
            </a:r>
            <a:r>
              <a:rPr lang="fr-FR" dirty="0"/>
              <a:t>-</a:t>
            </a:r>
            <a:r>
              <a:rPr lang="fr-FR" dirty="0" err="1"/>
              <a:t>hundred</a:t>
            </a:r>
            <a:r>
              <a:rPr lang="fr-FR" dirty="0"/>
              <a:t>-</a:t>
            </a:r>
            <a:r>
              <a:rPr lang="fr-FR" dirty="0" err="1"/>
              <a:t>eighty</a:t>
            </a:r>
            <a:r>
              <a:rPr lang="fr-FR" dirty="0"/>
              <a:t>-five</a:t>
            </a:r>
          </a:p>
          <a:p>
            <a:r>
              <a:rPr lang="fr-FR" dirty="0"/>
              <a:t>The first time a new </a:t>
            </a:r>
            <a:r>
              <a:rPr lang="fr-FR" dirty="0" err="1"/>
              <a:t>kind</a:t>
            </a:r>
            <a:r>
              <a:rPr lang="fr-FR" dirty="0"/>
              <a:t> of </a:t>
            </a:r>
            <a:r>
              <a:rPr lang="fr-FR" dirty="0" err="1"/>
              <a:t>product</a:t>
            </a:r>
            <a:r>
              <a:rPr lang="fr-FR" dirty="0"/>
              <a:t> </a:t>
            </a:r>
            <a:r>
              <a:rPr lang="fr-FR" dirty="0" err="1"/>
              <a:t>is</a:t>
            </a:r>
            <a:r>
              <a:rPr lang="fr-FR" dirty="0"/>
              <a:t> </a:t>
            </a:r>
            <a:r>
              <a:rPr lang="fr-FR" dirty="0" err="1"/>
              <a:t>scanned</a:t>
            </a:r>
            <a:r>
              <a:rPr lang="fr-FR" dirty="0"/>
              <a:t>, </a:t>
            </a:r>
            <a:r>
              <a:rPr lang="fr-FR" dirty="0" err="1"/>
              <a:t>we</a:t>
            </a:r>
            <a:r>
              <a:rPr lang="fr-FR" dirty="0"/>
              <a:t> call </a:t>
            </a:r>
            <a:r>
              <a:rPr lang="fr-FR" dirty="0" err="1"/>
              <a:t>it</a:t>
            </a:r>
            <a:r>
              <a:rPr lang="fr-FR" dirty="0"/>
              <a:t> « use case », the </a:t>
            </a:r>
            <a:r>
              <a:rPr lang="fr-FR" dirty="0" err="1"/>
              <a:t>reader</a:t>
            </a:r>
            <a:r>
              <a:rPr lang="fr-FR" dirty="0"/>
              <a:t> </a:t>
            </a:r>
            <a:r>
              <a:rPr lang="fr-FR" dirty="0" err="1"/>
              <a:t>will</a:t>
            </a:r>
            <a:r>
              <a:rPr lang="fr-FR" dirty="0"/>
              <a:t> </a:t>
            </a:r>
            <a:r>
              <a:rPr lang="fr-FR" dirty="0" err="1"/>
              <a:t>learn</a:t>
            </a:r>
            <a:r>
              <a:rPr lang="fr-FR" dirty="0"/>
              <a:t> how to process </a:t>
            </a:r>
            <a:r>
              <a:rPr lang="fr-FR" dirty="0" err="1"/>
              <a:t>it</a:t>
            </a:r>
            <a:r>
              <a:rPr lang="fr-FR" dirty="0"/>
              <a:t>.</a:t>
            </a:r>
          </a:p>
          <a:p>
            <a:r>
              <a:rPr lang="fr-FR" dirty="0"/>
              <a:t>Not </a:t>
            </a:r>
            <a:r>
              <a:rPr lang="fr-FR" dirty="0" err="1"/>
              <a:t>only</a:t>
            </a:r>
            <a:r>
              <a:rPr lang="fr-FR" dirty="0"/>
              <a:t> the </a:t>
            </a:r>
            <a:r>
              <a:rPr lang="fr-FR" dirty="0" err="1"/>
              <a:t>reader</a:t>
            </a:r>
            <a:r>
              <a:rPr lang="fr-FR" dirty="0"/>
              <a:t> </a:t>
            </a:r>
            <a:r>
              <a:rPr lang="fr-FR" dirty="0" err="1"/>
              <a:t>could</a:t>
            </a:r>
            <a:r>
              <a:rPr lang="fr-FR" dirty="0"/>
              <a:t> display offline informations, but </a:t>
            </a:r>
            <a:r>
              <a:rPr lang="fr-FR" dirty="0" err="1"/>
              <a:t>also</a:t>
            </a:r>
            <a:r>
              <a:rPr lang="fr-FR" dirty="0"/>
              <a:t> </a:t>
            </a:r>
            <a:r>
              <a:rPr lang="fr-FR" dirty="0" err="1"/>
              <a:t>inform</a:t>
            </a:r>
            <a:r>
              <a:rPr lang="fr-FR" dirty="0"/>
              <a:t> </a:t>
            </a:r>
            <a:r>
              <a:rPr lang="fr-FR" dirty="0" err="1"/>
              <a:t>who</a:t>
            </a:r>
            <a:r>
              <a:rPr lang="fr-FR" dirty="0"/>
              <a:t> </a:t>
            </a:r>
            <a:r>
              <a:rPr lang="fr-FR" dirty="0" err="1"/>
              <a:t>created</a:t>
            </a:r>
            <a:r>
              <a:rPr lang="fr-FR" dirty="0"/>
              <a:t> </a:t>
            </a:r>
            <a:r>
              <a:rPr lang="fr-FR" dirty="0" err="1"/>
              <a:t>it</a:t>
            </a:r>
            <a:r>
              <a:rPr lang="fr-FR" dirty="0"/>
              <a:t>, and invite </a:t>
            </a:r>
            <a:r>
              <a:rPr lang="fr-FR" dirty="0" err="1"/>
              <a:t>you</a:t>
            </a:r>
            <a:r>
              <a:rPr lang="fr-FR" dirty="0"/>
              <a:t> to go online in a reliable </a:t>
            </a:r>
            <a:r>
              <a:rPr lang="fr-FR" dirty="0" err="1"/>
              <a:t>way</a:t>
            </a:r>
            <a:r>
              <a:rPr lang="fr-FR" dirty="0"/>
              <a:t>.</a:t>
            </a:r>
          </a:p>
        </p:txBody>
      </p:sp>
      <p:sp>
        <p:nvSpPr>
          <p:cNvPr id="4" name="Espace réservé du numéro de diapositive 3"/>
          <p:cNvSpPr>
            <a:spLocks noGrp="1"/>
          </p:cNvSpPr>
          <p:nvPr>
            <p:ph type="sldNum" sz="quarter" idx="5"/>
          </p:nvPr>
        </p:nvSpPr>
        <p:spPr/>
        <p:txBody>
          <a:bodyPr/>
          <a:lstStyle/>
          <a:p>
            <a:fld id="{19E954D6-84FB-4CD4-8DEF-C83052606A0C}" type="slidenum">
              <a:rPr lang="en-US" smtClean="0"/>
              <a:t>21</a:t>
            </a:fld>
            <a:endParaRPr lang="en-US"/>
          </a:p>
        </p:txBody>
      </p:sp>
    </p:spTree>
    <p:extLst>
      <p:ext uri="{BB962C8B-B14F-4D97-AF65-F5344CB8AC3E}">
        <p14:creationId xmlns:p14="http://schemas.microsoft.com/office/powerpoint/2010/main" val="376940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Created in 2008, </a:t>
            </a:r>
            <a:r>
              <a:rPr lang="en-US" dirty="0" err="1"/>
              <a:t>Mobilead</a:t>
            </a:r>
            <a:r>
              <a:rPr lang="en-US" dirty="0"/>
              <a:t> is involved in standards body contributions and international lecturing </a:t>
            </a:r>
            <a:r>
              <a:rPr lang="en-US" dirty="0" err="1"/>
              <a:t>ans</a:t>
            </a:r>
            <a:r>
              <a:rPr lang="en-US" dirty="0"/>
              <a:t> speaking engagements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mobiLead participates in the drafting of norms, standards and best practices, while developing a set of specific invention patents in the optimal implementation of standards.</a:t>
            </a:r>
          </a:p>
          <a:p>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a:t>
            </a:fld>
            <a:endParaRPr lang="en-US"/>
          </a:p>
        </p:txBody>
      </p:sp>
    </p:spTree>
    <p:extLst>
      <p:ext uri="{BB962C8B-B14F-4D97-AF65-F5344CB8AC3E}">
        <p14:creationId xmlns:p14="http://schemas.microsoft.com/office/powerpoint/2010/main" val="2480485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trusted environment, the Datamatrix could be read and process by the OTENTIK reader, but could not be read by a Smartphone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could be done on purpose</a:t>
            </a: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22</a:t>
            </a:fld>
            <a:endParaRPr lang="en-US"/>
          </a:p>
        </p:txBody>
      </p:sp>
    </p:spTree>
    <p:extLst>
      <p:ext uri="{BB962C8B-B14F-4D97-AF65-F5344CB8AC3E}">
        <p14:creationId xmlns:p14="http://schemas.microsoft.com/office/powerpoint/2010/main" val="2272523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time, the URL link stored in a QR code could be read by any Smartphone camera, and go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the OTENTIK reader could also process the QR Code offline, display the credential and invite in a secure way to and go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23</a:t>
            </a:fld>
            <a:endParaRPr lang="en-US"/>
          </a:p>
        </p:txBody>
      </p:sp>
    </p:spTree>
    <p:extLst>
      <p:ext uri="{BB962C8B-B14F-4D97-AF65-F5344CB8AC3E}">
        <p14:creationId xmlns:p14="http://schemas.microsoft.com/office/powerpoint/2010/main" val="2473492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More than just a hash, more than an electronic signature, these are verifiable credentials</a:t>
            </a:r>
          </a:p>
          <a:p>
            <a:r>
              <a:rPr lang="en-US" dirty="0"/>
              <a:t>Pilot projects are now underway in several countries and some solution providers and brands are already cooperating to upgrade their platforms to support this new standard. </a:t>
            </a:r>
          </a:p>
          <a:p>
            <a:r>
              <a:rPr lang="en-US" dirty="0"/>
              <a:t>mobiLead offers the same level of security as the French ID card, based on ISO standards, for any product, including consumer goods, using the same tool used by French authorities when verifying an ID card or an invoice.</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24</a:t>
            </a:fld>
            <a:endParaRPr lang="en-US"/>
          </a:p>
        </p:txBody>
      </p:sp>
    </p:spTree>
    <p:extLst>
      <p:ext uri="{BB962C8B-B14F-4D97-AF65-F5344CB8AC3E}">
        <p14:creationId xmlns:p14="http://schemas.microsoft.com/office/powerpoint/2010/main" val="2282580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Any existing Link stored in a QR Code, a Hanxin Code, a Datamatrix… could be improved</a:t>
            </a:r>
          </a:p>
          <a:p>
            <a:pPr defTabSz="9105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In order to protected a code, a link or any related data;</a:t>
            </a:r>
          </a:p>
          <a:p>
            <a:pPr marL="0" marR="0" lvl="0" indent="0" algn="l" defTabSz="91059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order to proof the origin of an information related to a product;</a:t>
            </a:r>
          </a:p>
          <a:p>
            <a:pPr marL="0" marR="0" lvl="0" indent="0" algn="l" defTabSz="91059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order to provide a local information with no network needed;</a:t>
            </a:r>
          </a:p>
          <a:p>
            <a:pPr marL="0" marR="0" lvl="0" indent="0" algn="l" defTabSz="91059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In order to be compliant with the General Data Protection Regulation (GDPR), on </a:t>
            </a:r>
            <a:r>
              <a:rPr lang="en-US" dirty="0"/>
              <a:t>privacy and security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ISO provides with a set of norms that are available to any company, especially in the field of interactive packaging.</a:t>
            </a:r>
          </a:p>
          <a:p>
            <a:pPr defTabSz="9105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The European Commission is working on these norms to design the future “Digital Product Passport”.</a:t>
            </a: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Limited today to the “</a:t>
            </a:r>
            <a:r>
              <a:rPr lang="en-US" dirty="0" err="1"/>
              <a:t>Ecodesign</a:t>
            </a:r>
            <a:r>
              <a:rPr lang="en-US" dirty="0"/>
              <a:t> for </a:t>
            </a:r>
            <a:r>
              <a:rPr lang="en-US" dirty="0" err="1"/>
              <a:t>Sustanable</a:t>
            </a:r>
            <a:r>
              <a:rPr lang="en-US" dirty="0"/>
              <a:t> Products Regulation”, this could soon be used by any industry in several use cases.</a:t>
            </a:r>
          </a:p>
          <a:p>
            <a:pPr marL="0" marR="0" lvl="0" indent="0" algn="l" defTabSz="91059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Understand the “Digital Product Passport” initiative today is important to any company doing commerce with Europe.</a:t>
            </a:r>
          </a:p>
          <a:p>
            <a:pPr defTabSz="9105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Thanks you for your attention.</a:t>
            </a:r>
          </a:p>
          <a:p>
            <a:pPr defTabSz="9105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I wish to be in shanghai, with you, next year.</a:t>
            </a:r>
          </a:p>
          <a:p>
            <a:pPr defTabSz="910590">
              <a:defRPr/>
            </a:pPr>
            <a:r>
              <a:rPr lang="en-US" dirty="0">
                <a:latin typeface="Calibri" panose="020F0502020204030204" pitchFamily="34" charset="0"/>
                <a:ea typeface="Calibri" panose="020F0502020204030204" pitchFamily="34" charset="0"/>
                <a:cs typeface="Times New Roman" panose="02020603050405020304" pitchFamily="18" charset="0"/>
              </a:rPr>
              <a:t>Have a nice event and constructive networking.</a:t>
            </a:r>
          </a:p>
          <a:p>
            <a:endParaRPr lang="en-US" dirty="0"/>
          </a:p>
        </p:txBody>
      </p:sp>
      <p:sp>
        <p:nvSpPr>
          <p:cNvPr id="4" name="Espace réservé du numéro de diapositive 3"/>
          <p:cNvSpPr>
            <a:spLocks noGrp="1"/>
          </p:cNvSpPr>
          <p:nvPr>
            <p:ph type="sldNum" sz="quarter" idx="10"/>
          </p:nvPr>
        </p:nvSpPr>
        <p:spPr/>
        <p:txBody>
          <a:bodyPr/>
          <a:lstStyle/>
          <a:p>
            <a:fld id="{F31C5116-A84C-4362-8012-A6A7C2DA23B0}" type="slidenum">
              <a:rPr lang="en-US" smtClean="0"/>
              <a:t>25</a:t>
            </a:fld>
            <a:endParaRPr lang="en-US"/>
          </a:p>
        </p:txBody>
      </p:sp>
    </p:spTree>
    <p:extLst>
      <p:ext uri="{BB962C8B-B14F-4D97-AF65-F5344CB8AC3E}">
        <p14:creationId xmlns:p14="http://schemas.microsoft.com/office/powerpoint/2010/main" val="258486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august</a:t>
            </a:r>
            <a:r>
              <a:rPr lang="fr-FR" dirty="0"/>
              <a:t> 2014, MOBILEAD </a:t>
            </a:r>
            <a:r>
              <a:rPr lang="fr-FR" dirty="0" err="1"/>
              <a:t>presented</a:t>
            </a:r>
            <a:r>
              <a:rPr lang="fr-FR" dirty="0"/>
              <a:t> a new </a:t>
            </a:r>
            <a:r>
              <a:rPr lang="fr-FR" dirty="0" err="1"/>
              <a:t>approach</a:t>
            </a:r>
            <a:r>
              <a:rPr lang="fr-FR" dirty="0"/>
              <a:t> in Paris </a:t>
            </a:r>
            <a:r>
              <a:rPr lang="fr-FR" dirty="0" err="1"/>
              <a:t>during</a:t>
            </a:r>
            <a:r>
              <a:rPr lang="fr-FR" dirty="0"/>
              <a:t> GS1 France </a:t>
            </a:r>
            <a:r>
              <a:rPr lang="fr-FR" dirty="0" err="1"/>
              <a:t>summer</a:t>
            </a:r>
            <a:r>
              <a:rPr lang="fr-FR" dirty="0"/>
              <a:t> </a:t>
            </a:r>
            <a:r>
              <a:rPr lang="fr-FR" dirty="0" err="1"/>
              <a:t>university</a:t>
            </a:r>
            <a:r>
              <a:rPr lang="fr-FR" dirty="0"/>
              <a:t> :</a:t>
            </a:r>
          </a:p>
          <a:p>
            <a:r>
              <a:rPr lang="fr-FR" dirty="0"/>
              <a:t>A </a:t>
            </a:r>
            <a:r>
              <a:rPr lang="fr-FR" dirty="0" err="1"/>
              <a:t>product</a:t>
            </a:r>
            <a:r>
              <a:rPr lang="fr-FR" dirty="0"/>
              <a:t> </a:t>
            </a:r>
            <a:r>
              <a:rPr lang="fr-FR" dirty="0" err="1"/>
              <a:t>without</a:t>
            </a:r>
            <a:r>
              <a:rPr lang="fr-FR" dirty="0"/>
              <a:t> a </a:t>
            </a:r>
            <a:r>
              <a:rPr lang="fr-FR" dirty="0" err="1"/>
              <a:t>linear</a:t>
            </a:r>
            <a:r>
              <a:rPr lang="fr-FR" dirty="0"/>
              <a:t> UPC </a:t>
            </a:r>
            <a:r>
              <a:rPr lang="fr-FR" dirty="0" err="1"/>
              <a:t>barcode</a:t>
            </a:r>
            <a:r>
              <a:rPr lang="fr-FR" dirty="0"/>
              <a:t>, but a QR Code.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 </a:t>
            </a:r>
            <a:r>
              <a:rPr lang="fr-FR" dirty="0" err="1"/>
              <a:t>november</a:t>
            </a:r>
            <a:r>
              <a:rPr lang="fr-FR" dirty="0"/>
              <a:t> 2014, MOBILEAD </a:t>
            </a:r>
            <a:r>
              <a:rPr lang="fr-FR" dirty="0" err="1"/>
              <a:t>was</a:t>
            </a:r>
            <a:r>
              <a:rPr lang="fr-FR" dirty="0"/>
              <a:t> </a:t>
            </a:r>
            <a:r>
              <a:rPr lang="fr-FR" dirty="0" err="1"/>
              <a:t>kindly</a:t>
            </a:r>
            <a:r>
              <a:rPr lang="fr-FR" dirty="0"/>
              <a:t> </a:t>
            </a:r>
            <a:r>
              <a:rPr lang="fr-FR" dirty="0" err="1"/>
              <a:t>invited</a:t>
            </a:r>
            <a:r>
              <a:rPr lang="fr-FR" dirty="0"/>
              <a:t> by AIPIA in Chicago to showcase </a:t>
            </a:r>
            <a:r>
              <a:rPr lang="fr-FR" dirty="0" err="1"/>
              <a:t>this</a:t>
            </a:r>
            <a:r>
              <a:rPr lang="fr-FR" dirty="0"/>
              <a:t>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a:t>
            </a:r>
            <a:r>
              <a:rPr lang="fr-FR" dirty="0" err="1"/>
              <a:t>is</a:t>
            </a:r>
            <a:r>
              <a:rPr lang="fr-FR" dirty="0"/>
              <a:t> </a:t>
            </a:r>
            <a:r>
              <a:rPr lang="fr-FR" dirty="0" err="1"/>
              <a:t>exacly</a:t>
            </a:r>
            <a:r>
              <a:rPr lang="fr-FR" dirty="0"/>
              <a:t> </a:t>
            </a:r>
            <a:r>
              <a:rPr lang="fr-FR" dirty="0" err="1"/>
              <a:t>what</a:t>
            </a:r>
            <a:r>
              <a:rPr lang="fr-FR" dirty="0"/>
              <a:t> </a:t>
            </a:r>
            <a:r>
              <a:rPr lang="fr-FR" dirty="0" err="1"/>
              <a:t>becames</a:t>
            </a:r>
            <a:r>
              <a:rPr lang="fr-FR" dirty="0"/>
              <a:t>, 4 </a:t>
            </a:r>
            <a:r>
              <a:rPr lang="fr-FR" dirty="0" err="1"/>
              <a:t>years</a:t>
            </a:r>
            <a:r>
              <a:rPr lang="fr-FR" dirty="0"/>
              <a:t> </a:t>
            </a:r>
            <a:r>
              <a:rPr lang="fr-FR" dirty="0" err="1"/>
              <a:t>after</a:t>
            </a:r>
            <a:r>
              <a:rPr lang="fr-FR" dirty="0"/>
              <a:t>, the GS1 Digital Link</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FF7C492D-2E2B-40C1-BC82-FB90C5A3E9E8}" type="slidenum">
              <a:rPr lang="zh-CN" altLang="en-US" smtClean="0"/>
              <a:t>3</a:t>
            </a:fld>
            <a:endParaRPr lang="zh-CN" altLang="en-US"/>
          </a:p>
        </p:txBody>
      </p:sp>
    </p:spTree>
    <p:extLst>
      <p:ext uri="{BB962C8B-B14F-4D97-AF65-F5344CB8AC3E}">
        <p14:creationId xmlns:p14="http://schemas.microsoft.com/office/powerpoint/2010/main" val="335282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The concept </a:t>
            </a:r>
            <a:r>
              <a:rPr lang="fr-FR" dirty="0" err="1"/>
              <a:t>behind</a:t>
            </a:r>
            <a:r>
              <a:rPr lang="fr-FR" dirty="0"/>
              <a:t> </a:t>
            </a:r>
            <a:r>
              <a:rPr lang="fr-FR" dirty="0" err="1"/>
              <a:t>this</a:t>
            </a:r>
            <a:r>
              <a:rPr lang="fr-FR" dirty="0"/>
              <a:t> innovation </a:t>
            </a:r>
            <a:r>
              <a:rPr lang="fr-FR" dirty="0" err="1"/>
              <a:t>is</a:t>
            </a:r>
            <a:r>
              <a:rPr lang="fr-FR" dirty="0"/>
              <a:t> </a:t>
            </a:r>
            <a:r>
              <a:rPr lang="fr-FR" dirty="0" err="1"/>
              <a:t>quite</a:t>
            </a:r>
            <a:r>
              <a:rPr lang="fr-FR" dirty="0"/>
              <a:t> simple :</a:t>
            </a:r>
          </a:p>
          <a:p>
            <a:r>
              <a:rPr lang="fr-FR" dirty="0" err="1"/>
              <a:t>Instead</a:t>
            </a:r>
            <a:r>
              <a:rPr lang="fr-FR" dirty="0"/>
              <a:t> of </a:t>
            </a:r>
            <a:r>
              <a:rPr lang="fr-FR" dirty="0" err="1"/>
              <a:t>having</a:t>
            </a:r>
            <a:r>
              <a:rPr lang="fr-FR" dirty="0"/>
              <a:t> a </a:t>
            </a:r>
            <a:r>
              <a:rPr lang="fr-FR" dirty="0" err="1"/>
              <a:t>linear</a:t>
            </a:r>
            <a:r>
              <a:rPr lang="fr-FR" dirty="0"/>
              <a:t> UPC </a:t>
            </a:r>
            <a:r>
              <a:rPr lang="fr-FR" dirty="0" err="1"/>
              <a:t>barcode</a:t>
            </a:r>
            <a:r>
              <a:rPr lang="fr-FR" dirty="0"/>
              <a:t>, </a:t>
            </a:r>
            <a:r>
              <a:rPr lang="fr-FR" dirty="0" err="1"/>
              <a:t>that</a:t>
            </a:r>
            <a:r>
              <a:rPr lang="fr-FR" dirty="0"/>
              <a:t> </a:t>
            </a:r>
            <a:r>
              <a:rPr lang="fr-FR" dirty="0" err="1"/>
              <a:t>only</a:t>
            </a:r>
            <a:r>
              <a:rPr lang="fr-FR" dirty="0"/>
              <a:t> </a:t>
            </a:r>
            <a:r>
              <a:rPr lang="fr-FR" dirty="0" err="1"/>
              <a:t>contains</a:t>
            </a:r>
            <a:r>
              <a:rPr lang="fr-FR" dirty="0"/>
              <a:t> the </a:t>
            </a:r>
            <a:r>
              <a:rPr lang="fr-FR" dirty="0" err="1"/>
              <a:t>reference</a:t>
            </a:r>
            <a:r>
              <a:rPr lang="fr-FR" dirty="0"/>
              <a:t> </a:t>
            </a:r>
            <a:r>
              <a:rPr lang="fr-FR" dirty="0" err="1"/>
              <a:t>number</a:t>
            </a:r>
            <a:r>
              <a:rPr lang="fr-FR" dirty="0"/>
              <a:t> of a </a:t>
            </a:r>
            <a:r>
              <a:rPr lang="fr-FR" dirty="0" err="1"/>
              <a:t>product</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Instead</a:t>
            </a:r>
            <a:r>
              <a:rPr lang="fr-FR" dirty="0"/>
              <a:t> of </a:t>
            </a:r>
            <a:r>
              <a:rPr lang="fr-FR" dirty="0" err="1"/>
              <a:t>having</a:t>
            </a:r>
            <a:r>
              <a:rPr lang="fr-FR" dirty="0"/>
              <a:t> informations </a:t>
            </a:r>
            <a:r>
              <a:rPr lang="fr-FR" dirty="0" err="1"/>
              <a:t>such</a:t>
            </a:r>
            <a:r>
              <a:rPr lang="fr-FR" dirty="0"/>
              <a:t> an </a:t>
            </a:r>
            <a:r>
              <a:rPr lang="fr-FR" dirty="0" err="1"/>
              <a:t>internal</a:t>
            </a:r>
            <a:r>
              <a:rPr lang="fr-FR" dirty="0"/>
              <a:t> identifier, or the expiration date</a:t>
            </a:r>
          </a:p>
          <a:p>
            <a:r>
              <a:rPr lang="fr-FR" dirty="0"/>
              <a:t>You can </a:t>
            </a:r>
            <a:r>
              <a:rPr lang="fr-FR" dirty="0" err="1"/>
              <a:t>gather</a:t>
            </a:r>
            <a:r>
              <a:rPr lang="fr-FR" dirty="0"/>
              <a:t> </a:t>
            </a:r>
            <a:r>
              <a:rPr lang="fr-FR" dirty="0" err="1"/>
              <a:t>every</a:t>
            </a:r>
            <a:r>
              <a:rPr lang="fr-FR" dirty="0"/>
              <a:t> information in to on single code, as a QR Code.</a:t>
            </a:r>
          </a:p>
          <a:p>
            <a:r>
              <a:rPr lang="fr-FR" dirty="0"/>
              <a:t>Not </a:t>
            </a:r>
            <a:r>
              <a:rPr lang="fr-FR" dirty="0" err="1"/>
              <a:t>only</a:t>
            </a:r>
            <a:r>
              <a:rPr lang="fr-FR" dirty="0"/>
              <a:t> the QR </a:t>
            </a:r>
            <a:r>
              <a:rPr lang="fr-FR" dirty="0" err="1"/>
              <a:t>will</a:t>
            </a:r>
            <a:r>
              <a:rPr lang="fr-FR" dirty="0"/>
              <a:t> </a:t>
            </a:r>
            <a:r>
              <a:rPr lang="fr-FR" dirty="0" err="1"/>
              <a:t>contain</a:t>
            </a:r>
            <a:r>
              <a:rPr lang="fr-FR" dirty="0"/>
              <a:t> all the data </a:t>
            </a:r>
            <a:r>
              <a:rPr lang="fr-FR" dirty="0" err="1"/>
              <a:t>needed</a:t>
            </a:r>
            <a:r>
              <a:rPr lang="fr-FR" dirty="0"/>
              <a:t> </a:t>
            </a:r>
            <a:r>
              <a:rPr lang="fr-FR" dirty="0" err="1"/>
              <a:t>offlin</a:t>
            </a:r>
            <a:r>
              <a:rPr lang="fr-FR" dirty="0"/>
              <a:t>,</a:t>
            </a:r>
          </a:p>
          <a:p>
            <a:r>
              <a:rPr lang="fr-FR" dirty="0"/>
              <a:t>but </a:t>
            </a:r>
            <a:r>
              <a:rPr lang="fr-FR" dirty="0" err="1"/>
              <a:t>will</a:t>
            </a:r>
            <a:r>
              <a:rPr lang="fr-FR" dirty="0"/>
              <a:t> </a:t>
            </a:r>
            <a:r>
              <a:rPr lang="fr-FR" dirty="0" err="1"/>
              <a:t>also</a:t>
            </a:r>
            <a:r>
              <a:rPr lang="fr-FR" dirty="0"/>
              <a:t> </a:t>
            </a:r>
            <a:r>
              <a:rPr lang="fr-FR" dirty="0" err="1"/>
              <a:t>contain</a:t>
            </a:r>
            <a:r>
              <a:rPr lang="fr-FR" dirty="0"/>
              <a:t> a </a:t>
            </a:r>
            <a:r>
              <a:rPr lang="fr-FR" dirty="0" err="1"/>
              <a:t>link</a:t>
            </a:r>
            <a:r>
              <a:rPr lang="fr-FR" dirty="0"/>
              <a:t> to </a:t>
            </a:r>
            <a:r>
              <a:rPr lang="fr-FR" dirty="0" err="1"/>
              <a:t>some</a:t>
            </a:r>
            <a:r>
              <a:rPr lang="fr-FR" dirty="0"/>
              <a:t> </a:t>
            </a:r>
            <a:r>
              <a:rPr lang="fr-FR" dirty="0" err="1"/>
              <a:t>related</a:t>
            </a:r>
            <a:r>
              <a:rPr lang="fr-FR" dirty="0"/>
              <a:t> content </a:t>
            </a:r>
            <a:r>
              <a:rPr lang="fr-FR" dirty="0" err="1"/>
              <a:t>avaliable</a:t>
            </a:r>
            <a:r>
              <a:rPr lang="fr-FR" dirty="0"/>
              <a:t> online </a:t>
            </a:r>
            <a:r>
              <a:rPr lang="fr-FR" dirty="0" err="1"/>
              <a:t>that</a:t>
            </a:r>
            <a:r>
              <a:rPr lang="fr-FR" dirty="0"/>
              <a:t> aby mobile phone </a:t>
            </a:r>
            <a:r>
              <a:rPr lang="fr-FR" dirty="0" err="1"/>
              <a:t>could</a:t>
            </a:r>
            <a:r>
              <a:rPr lang="fr-FR" dirty="0"/>
              <a:t> </a:t>
            </a:r>
            <a:r>
              <a:rPr lang="fr-FR" dirty="0" err="1"/>
              <a:t>read</a:t>
            </a:r>
            <a:endParaRPr lang="fr-FR" dirty="0"/>
          </a:p>
          <a:p>
            <a:r>
              <a:rPr lang="fr-FR" dirty="0"/>
              <a:t>This </a:t>
            </a:r>
            <a:r>
              <a:rPr lang="fr-FR" dirty="0" err="1"/>
              <a:t>is</a:t>
            </a:r>
            <a:r>
              <a:rPr lang="fr-FR" dirty="0"/>
              <a:t> </a:t>
            </a:r>
            <a:r>
              <a:rPr lang="fr-FR" dirty="0" err="1"/>
              <a:t>what</a:t>
            </a:r>
            <a:r>
              <a:rPr lang="fr-FR" dirty="0"/>
              <a:t> MOIBLEAD </a:t>
            </a:r>
            <a:r>
              <a:rPr lang="fr-FR" dirty="0" err="1"/>
              <a:t>did</a:t>
            </a:r>
            <a:r>
              <a:rPr lang="fr-FR" dirty="0"/>
              <a:t> </a:t>
            </a:r>
            <a:r>
              <a:rPr lang="fr-FR" dirty="0" err="1"/>
              <a:t>with</a:t>
            </a:r>
            <a:r>
              <a:rPr lang="fr-FR" dirty="0"/>
              <a:t> the BLEDINA on </a:t>
            </a:r>
            <a:r>
              <a:rPr lang="fr-FR" dirty="0" err="1"/>
              <a:t>babyfood</a:t>
            </a:r>
            <a:r>
              <a:rPr lang="fr-FR" dirty="0"/>
              <a:t>.</a:t>
            </a:r>
          </a:p>
          <a:p>
            <a:endParaRPr lang="fr-FR" dirty="0"/>
          </a:p>
        </p:txBody>
      </p:sp>
      <p:sp>
        <p:nvSpPr>
          <p:cNvPr id="4" name="Slide Number Placeholder 3"/>
          <p:cNvSpPr>
            <a:spLocks noGrp="1"/>
          </p:cNvSpPr>
          <p:nvPr>
            <p:ph type="sldNum" sz="quarter" idx="10"/>
          </p:nvPr>
        </p:nvSpPr>
        <p:spPr/>
        <p:txBody>
          <a:bodyPr/>
          <a:lstStyle/>
          <a:p>
            <a:fld id="{C91E57C9-92A7-4417-A233-FC753F8BD2F7}" type="slidenum">
              <a:rPr lang="fr-FR" smtClean="0"/>
              <a:pPr/>
              <a:t>4</a:t>
            </a:fld>
            <a:endParaRPr lang="fr-FR"/>
          </a:p>
        </p:txBody>
      </p:sp>
    </p:spTree>
    <p:extLst>
      <p:ext uri="{BB962C8B-B14F-4D97-AF65-F5344CB8AC3E}">
        <p14:creationId xmlns:p14="http://schemas.microsoft.com/office/powerpoint/2010/main" val="143210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timeline helps to understand how we got from the linear barcode to the Digital Link VDS standard</a:t>
            </a:r>
          </a:p>
          <a:p>
            <a:r>
              <a:rPr lang="en-US" dirty="0"/>
              <a:t> In 1974: the 1st bar code was used at a cash register, a product identifier into a linear bar code</a:t>
            </a:r>
          </a:p>
          <a:p>
            <a:r>
              <a:rPr lang="en-US" dirty="0"/>
              <a:t> In 1989: Over the Internet network Tim Burners Lee invents the web, the http protocol, domain names, the html doc</a:t>
            </a:r>
          </a:p>
          <a:p>
            <a:r>
              <a:rPr lang="en-US" dirty="0"/>
              <a:t> In 2008: DENSO WAVE – a TOYOTA Company - created the  QR Code, from a patent  designed by 2 Japanese engineers, to an international ISO norm </a:t>
            </a:r>
          </a:p>
          <a:p>
            <a:r>
              <a:rPr lang="en-US" dirty="0"/>
              <a:t>In 2009: came of NFC for Near Field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2012: MOBILEAD patented a reliable process to merge any QR code with any image, while keeping the quality grade unchanged</a:t>
            </a:r>
          </a:p>
          <a:p>
            <a:r>
              <a:rPr lang="en-US" dirty="0"/>
              <a:t>In 2014: MOBILEAD, BLEDINA – a brand of DANON, created the first packaging identification based on a QR Code</a:t>
            </a:r>
          </a:p>
          <a:p>
            <a:r>
              <a:rPr lang="en-US" dirty="0"/>
              <a:t>In 2018: the GS1 Digital Link specification, written by several experts around the world,  was published, and made available</a:t>
            </a:r>
          </a:p>
          <a:p>
            <a:r>
              <a:rPr lang="en-US" dirty="0"/>
              <a:t>Combining the best of product identification and the best of the web in a single 2D barcode</a:t>
            </a:r>
          </a:p>
          <a:p>
            <a:r>
              <a:rPr lang="en-US" dirty="0"/>
              <a:t>In 2022: came the first proposal in order to secure any content, any link, including GS1 digital Links</a:t>
            </a:r>
          </a:p>
          <a:p>
            <a:endParaRPr lang="fr-FR"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5</a:t>
            </a:fld>
            <a:endParaRPr lang="en-US"/>
          </a:p>
        </p:txBody>
      </p:sp>
    </p:spTree>
    <p:extLst>
      <p:ext uri="{BB962C8B-B14F-4D97-AF65-F5344CB8AC3E}">
        <p14:creationId xmlns:p14="http://schemas.microsoft.com/office/powerpoint/2010/main" val="72132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While</a:t>
            </a:r>
            <a:r>
              <a:rPr lang="fr-FR" dirty="0"/>
              <a:t> a 1D </a:t>
            </a:r>
            <a:r>
              <a:rPr lang="fr-FR" dirty="0" err="1"/>
              <a:t>barcode</a:t>
            </a:r>
            <a:r>
              <a:rPr lang="fr-FR" dirty="0"/>
              <a:t>, </a:t>
            </a:r>
            <a:r>
              <a:rPr lang="fr-FR" dirty="0" err="1"/>
              <a:t>such</a:t>
            </a:r>
            <a:r>
              <a:rPr lang="fr-FR" dirty="0"/>
              <a:t> an UPC </a:t>
            </a:r>
            <a:r>
              <a:rPr lang="fr-FR" dirty="0" err="1"/>
              <a:t>bacode</a:t>
            </a:r>
            <a:r>
              <a:rPr lang="fr-FR" dirty="0"/>
              <a:t>, </a:t>
            </a:r>
            <a:r>
              <a:rPr lang="fr-FR" dirty="0" err="1"/>
              <a:t>could</a:t>
            </a:r>
            <a:r>
              <a:rPr lang="fr-FR" dirty="0"/>
              <a:t> </a:t>
            </a:r>
            <a:r>
              <a:rPr lang="fr-FR" dirty="0" err="1"/>
              <a:t>only</a:t>
            </a:r>
            <a:r>
              <a:rPr lang="fr-FR" dirty="0"/>
              <a:t> </a:t>
            </a:r>
            <a:r>
              <a:rPr lang="fr-FR" dirty="0" err="1"/>
              <a:t>contain</a:t>
            </a:r>
            <a:r>
              <a:rPr lang="fr-FR" dirty="0"/>
              <a:t> a </a:t>
            </a:r>
            <a:r>
              <a:rPr lang="fr-FR" dirty="0" err="1"/>
              <a:t>limited</a:t>
            </a:r>
            <a:r>
              <a:rPr lang="fr-FR" dirty="0"/>
              <a:t> </a:t>
            </a:r>
            <a:r>
              <a:rPr lang="fr-FR" dirty="0" err="1"/>
              <a:t>amount</a:t>
            </a:r>
            <a:r>
              <a:rPr lang="fr-FR" dirty="0"/>
              <a:t> of data, </a:t>
            </a:r>
            <a:r>
              <a:rPr lang="fr-FR" dirty="0" err="1"/>
              <a:t>such</a:t>
            </a:r>
            <a:r>
              <a:rPr lang="fr-FR" dirty="0"/>
              <a:t> the Global Trade Item Number (GTIN)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2D </a:t>
            </a:r>
            <a:r>
              <a:rPr lang="fr-FR" dirty="0" err="1"/>
              <a:t>barcode</a:t>
            </a:r>
            <a:r>
              <a:rPr lang="fr-FR" dirty="0"/>
              <a:t> </a:t>
            </a:r>
            <a:r>
              <a:rPr lang="fr-FR" dirty="0" err="1"/>
              <a:t>such</a:t>
            </a:r>
            <a:r>
              <a:rPr lang="fr-FR" dirty="0"/>
              <a:t> a QR code, a </a:t>
            </a:r>
            <a:r>
              <a:rPr lang="fr-FR" dirty="0" err="1"/>
              <a:t>Datrmatrix</a:t>
            </a:r>
            <a:r>
              <a:rPr lang="fr-FR" dirty="0"/>
              <a:t>, a Hanxin code, a </a:t>
            </a:r>
            <a:r>
              <a:rPr lang="fr-FR" dirty="0" err="1"/>
              <a:t>jabcode</a:t>
            </a:r>
            <a:r>
              <a:rPr lang="fr-FR" dirty="0"/>
              <a:t>, </a:t>
            </a:r>
            <a:r>
              <a:rPr lang="fr-FR" dirty="0" err="1"/>
              <a:t>could</a:t>
            </a:r>
            <a:r>
              <a:rPr lang="fr-FR" dirty="0"/>
              <a:t> </a:t>
            </a:r>
            <a:r>
              <a:rPr lang="fr-FR" dirty="0" err="1"/>
              <a:t>contain</a:t>
            </a:r>
            <a:r>
              <a:rPr lang="fr-FR" dirty="0"/>
              <a:t> a </a:t>
            </a:r>
            <a:r>
              <a:rPr lang="fr-FR" dirty="0" err="1"/>
              <a:t>link</a:t>
            </a:r>
            <a:r>
              <a:rPr lang="fr-FR" dirty="0"/>
              <a:t>, </a:t>
            </a:r>
            <a:r>
              <a:rPr lang="fr-FR" dirty="0" err="1"/>
              <a:t>with</a:t>
            </a:r>
            <a:r>
              <a:rPr lang="fr-FR" dirty="0"/>
              <a:t> </a:t>
            </a:r>
            <a:r>
              <a:rPr lang="fr-FR" dirty="0" err="1"/>
              <a:t>several</a:t>
            </a:r>
            <a:r>
              <a:rPr lang="fr-FR" dirty="0"/>
              <a:t> </a:t>
            </a:r>
            <a:r>
              <a:rPr lang="fr-FR" dirty="0" err="1"/>
              <a:t>parameters</a:t>
            </a:r>
            <a:r>
              <a:rPr lang="fr-FR" dirty="0"/>
              <a:t> </a:t>
            </a:r>
            <a:r>
              <a:rPr lang="fr-FR" dirty="0" err="1"/>
              <a:t>including</a:t>
            </a:r>
            <a:r>
              <a:rPr lang="fr-FR" dirty="0"/>
              <a:t> the Global Trade Item Number (GTIN)</a:t>
            </a:r>
          </a:p>
        </p:txBody>
      </p:sp>
      <p:sp>
        <p:nvSpPr>
          <p:cNvPr id="4" name="Espace réservé du numéro de diapositive 3"/>
          <p:cNvSpPr>
            <a:spLocks noGrp="1"/>
          </p:cNvSpPr>
          <p:nvPr>
            <p:ph type="sldNum" sz="quarter" idx="10"/>
          </p:nvPr>
        </p:nvSpPr>
        <p:spPr/>
        <p:txBody>
          <a:bodyPr/>
          <a:lstStyle/>
          <a:p>
            <a:fld id="{F31C5116-A84C-4362-8012-A6A7C2DA23B0}" type="slidenum">
              <a:rPr lang="en-US" smtClean="0"/>
              <a:t>6</a:t>
            </a:fld>
            <a:endParaRPr lang="en-US"/>
          </a:p>
        </p:txBody>
      </p:sp>
    </p:spTree>
    <p:extLst>
      <p:ext uri="{BB962C8B-B14F-4D97-AF65-F5344CB8AC3E}">
        <p14:creationId xmlns:p14="http://schemas.microsoft.com/office/powerpoint/2010/main" val="399047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t>Not only this 2D barcode could be used in </a:t>
            </a:r>
            <a:r>
              <a:rPr lang="fr-FR" sz="1200" b="1" dirty="0"/>
              <a:t>Commerce at</a:t>
            </a:r>
            <a:r>
              <a:rPr lang="fr-FR" altLang="zh-CN" sz="1200" b="1" dirty="0"/>
              <a:t> </a:t>
            </a:r>
            <a:r>
              <a:rPr lang="fr-FR" sz="1200" dirty="0" err="1"/>
              <a:t>checkout</a:t>
            </a:r>
            <a:r>
              <a:rPr lang="fr-FR" sz="1200" dirty="0"/>
              <a:t>, as </a:t>
            </a:r>
            <a:r>
              <a:rPr lang="fr-FR" sz="1200" dirty="0" err="1"/>
              <a:t>any</a:t>
            </a:r>
            <a:r>
              <a:rPr lang="fr-FR" sz="1200" dirty="0"/>
              <a:t> </a:t>
            </a:r>
            <a:r>
              <a:rPr lang="fr-FR" sz="1200" dirty="0" err="1"/>
              <a:t>existing</a:t>
            </a:r>
            <a:r>
              <a:rPr lang="fr-FR" sz="1200" dirty="0"/>
              <a:t> UPC </a:t>
            </a:r>
            <a:r>
              <a:rPr lang="fr-FR" sz="1200" dirty="0" err="1"/>
              <a:t>barcode</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but </a:t>
            </a:r>
            <a:r>
              <a:rPr lang="fr-FR" sz="1200" dirty="0" err="1"/>
              <a:t>also</a:t>
            </a:r>
            <a:r>
              <a:rPr lang="fr-FR" sz="1200" dirty="0"/>
              <a:t>, </a:t>
            </a:r>
            <a:r>
              <a:rPr lang="fr-FR" sz="1200" dirty="0" err="1"/>
              <a:t>could</a:t>
            </a:r>
            <a:r>
              <a:rPr lang="fr-FR" sz="1200" dirty="0"/>
              <a:t> </a:t>
            </a:r>
            <a:r>
              <a:rPr lang="fr-FR" sz="1200" dirty="0" err="1"/>
              <a:t>be</a:t>
            </a:r>
            <a:r>
              <a:rPr lang="fr-FR" sz="1200" dirty="0"/>
              <a:t> </a:t>
            </a:r>
            <a:r>
              <a:rPr lang="fr-FR" sz="1200" dirty="0" err="1"/>
              <a:t>used</a:t>
            </a:r>
            <a:r>
              <a:rPr lang="fr-FR" sz="1200" dirty="0"/>
              <a:t> in </a:t>
            </a:r>
            <a:r>
              <a:rPr lang="fr-FR" sz="1200" b="1" dirty="0" err="1"/>
              <a:t>Logistic</a:t>
            </a:r>
            <a:r>
              <a:rPr lang="fr-FR" sz="1200" b="1" dirty="0"/>
              <a:t> for </a:t>
            </a:r>
            <a:r>
              <a:rPr lang="fr-FR" sz="1200" dirty="0"/>
              <a:t>Track and Trace, </a:t>
            </a:r>
            <a:r>
              <a:rPr lang="fr-FR" sz="1200" dirty="0" err="1"/>
              <a:t>coudl</a:t>
            </a:r>
            <a:r>
              <a:rPr lang="fr-FR" sz="1200" dirty="0"/>
              <a:t> </a:t>
            </a:r>
            <a:r>
              <a:rPr lang="fr-FR" sz="1200" dirty="0" err="1"/>
              <a:t>be</a:t>
            </a:r>
            <a:r>
              <a:rPr lang="fr-FR" sz="1200" dirty="0"/>
              <a:t> </a:t>
            </a:r>
            <a:r>
              <a:rPr lang="fr-FR" sz="1200" dirty="0" err="1"/>
              <a:t>used</a:t>
            </a:r>
            <a:r>
              <a:rPr lang="fr-FR" sz="1200" dirty="0"/>
              <a:t> in </a:t>
            </a:r>
            <a:r>
              <a:rPr lang="fr-FR" sz="1200" b="1" dirty="0"/>
              <a:t>Marketing for</a:t>
            </a:r>
            <a:r>
              <a:rPr lang="fr-FR" altLang="zh-CN" sz="1200" b="1" dirty="0"/>
              <a:t> </a:t>
            </a:r>
            <a:r>
              <a:rPr lang="fr-FR" sz="1200" dirty="0"/>
              <a:t>Interactive Packaging</a:t>
            </a:r>
            <a:endParaRPr lang="zh-CN" altLang="fr-FR" sz="1200" dirty="0"/>
          </a:p>
          <a:p>
            <a:endParaRPr lang="en-US" altLang="zh-CN" sz="1200" b="0" dirty="0"/>
          </a:p>
          <a:p>
            <a:r>
              <a:rPr lang="en-US" altLang="zh-CN" sz="1200" b="0" dirty="0"/>
              <a:t>Consumers will be able to access a variety of information about a product by simply scanning a QR Code with their smartphone: from specifications, to expiration dates, nutritional data, and warranty registration.</a:t>
            </a:r>
            <a:r>
              <a:rPr lang="fr-FR" altLang="zh-CN" sz="1200" b="0" dirty="0"/>
              <a:t> </a:t>
            </a:r>
          </a:p>
          <a:p>
            <a:r>
              <a:rPr lang="en-US" dirty="0"/>
              <a:t>If correctly marked, each Consumer Good Packaged, may be able to deliver the voice of the brand, a personalized voice, tailored to the consumer needs. </a:t>
            </a:r>
          </a:p>
          <a:p>
            <a:pPr marL="628650" lvl="1" indent="-171450">
              <a:buFontTx/>
              <a:buChar char="-"/>
            </a:pPr>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7</a:t>
            </a:fld>
            <a:endParaRPr lang="en-US"/>
          </a:p>
        </p:txBody>
      </p:sp>
    </p:spTree>
    <p:extLst>
      <p:ext uri="{BB962C8B-B14F-4D97-AF65-F5344CB8AC3E}">
        <p14:creationId xmlns:p14="http://schemas.microsoft.com/office/powerpoint/2010/main" val="66320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10 years of R&amp;D from mobiLead and 19 international patents and patents pending, mobiLead aim to reinvent to dialogue between customer and brand using each product as a permanent link to several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mobiLead holds several patents, in Europe, China and US, in the field of Automatic Identification, Security, and Blockchain.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8</a:t>
            </a:fld>
            <a:endParaRPr lang="en-US"/>
          </a:p>
        </p:txBody>
      </p:sp>
    </p:spTree>
    <p:extLst>
      <p:ext uri="{BB962C8B-B14F-4D97-AF65-F5344CB8AC3E}">
        <p14:creationId xmlns:p14="http://schemas.microsoft.com/office/powerpoint/2010/main" val="96112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Each</a:t>
            </a:r>
            <a:r>
              <a:rPr lang="fr-FR" dirty="0"/>
              <a:t> innovation, </a:t>
            </a:r>
            <a:r>
              <a:rPr lang="fr-FR" dirty="0" err="1"/>
              <a:t>is</a:t>
            </a:r>
            <a:r>
              <a:rPr lang="fr-FR" dirty="0"/>
              <a:t> </a:t>
            </a:r>
            <a:r>
              <a:rPr lang="fr-FR" dirty="0" err="1"/>
              <a:t>either</a:t>
            </a:r>
            <a:r>
              <a:rPr lang="fr-FR" dirty="0"/>
              <a:t> </a:t>
            </a:r>
            <a:r>
              <a:rPr lang="fr-FR" dirty="0" err="1"/>
              <a:t>granted</a:t>
            </a:r>
            <a:r>
              <a:rPr lang="fr-FR" dirty="0"/>
              <a:t> for free, or </a:t>
            </a:r>
            <a:r>
              <a:rPr lang="fr-FR" dirty="0" err="1"/>
              <a:t>under</a:t>
            </a:r>
            <a:r>
              <a:rPr lang="fr-FR" dirty="0"/>
              <a:t> FRAND licence.</a:t>
            </a:r>
          </a:p>
          <a:p>
            <a:r>
              <a:rPr lang="en-US" dirty="0"/>
              <a:t>Fair Reasonable and non-discriminatory license</a:t>
            </a:r>
            <a:endParaRPr lang="fr-FR" dirty="0"/>
          </a:p>
          <a:p>
            <a:endParaRPr lang="en-US" b="1" dirty="0">
              <a:hlinkClick r:id="rId3"/>
            </a:endParaRPr>
          </a:p>
        </p:txBody>
      </p:sp>
      <p:sp>
        <p:nvSpPr>
          <p:cNvPr id="4" name="Espace réservé du numéro de diapositive 3"/>
          <p:cNvSpPr>
            <a:spLocks noGrp="1"/>
          </p:cNvSpPr>
          <p:nvPr>
            <p:ph type="sldNum" sz="quarter" idx="5"/>
          </p:nvPr>
        </p:nvSpPr>
        <p:spPr/>
        <p:txBody>
          <a:bodyPr/>
          <a:lstStyle/>
          <a:p>
            <a:fld id="{F31C5116-A84C-4362-8012-A6A7C2DA23B0}" type="slidenum">
              <a:rPr lang="en-US" smtClean="0"/>
              <a:t>9</a:t>
            </a:fld>
            <a:endParaRPr lang="en-US"/>
          </a:p>
        </p:txBody>
      </p:sp>
    </p:spTree>
    <p:extLst>
      <p:ext uri="{BB962C8B-B14F-4D97-AF65-F5344CB8AC3E}">
        <p14:creationId xmlns:p14="http://schemas.microsoft.com/office/powerpoint/2010/main" val="1476641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duotone>
              <a:prstClr val="black"/>
              <a:srgbClr val="F2F2F2">
                <a:tint val="45000"/>
                <a:satMod val="400000"/>
              </a:srgbClr>
            </a:duotone>
          </a:blip>
          <a:stretch>
            <a:fillRect/>
          </a:stretch>
        </p:blipFill>
        <p:spPr>
          <a:xfrm>
            <a:off x="838200" y="365125"/>
            <a:ext cx="5951350" cy="5829884"/>
          </a:xfrm>
          <a:prstGeom prst="rect">
            <a:avLst/>
          </a:prstGeom>
        </p:spPr>
      </p:pic>
      <p:sp>
        <p:nvSpPr>
          <p:cNvPr id="2" name="Titre 1"/>
          <p:cNvSpPr>
            <a:spLocks noGrp="1"/>
          </p:cNvSpPr>
          <p:nvPr>
            <p:ph type="ctrTitle"/>
          </p:nvPr>
        </p:nvSpPr>
        <p:spPr>
          <a:xfrm>
            <a:off x="5361272" y="1044213"/>
            <a:ext cx="5992528" cy="2387600"/>
          </a:xfrm>
          <a:prstGeom prst="rect">
            <a:avLst/>
          </a:prstGeom>
        </p:spPr>
        <p:txBody>
          <a:bodyPr anchor="b">
            <a:normAutofit/>
          </a:bodyPr>
          <a:lstStyle>
            <a:lvl1pPr algn="ctr">
              <a:defRPr sz="42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stStyle>
          <a:p>
            <a:r>
              <a:rPr lang="fr-FR" dirty="0"/>
              <a:t>Modifiez le style du titre</a:t>
            </a:r>
          </a:p>
        </p:txBody>
      </p:sp>
      <p:sp>
        <p:nvSpPr>
          <p:cNvPr id="3" name="Sous-titre 2"/>
          <p:cNvSpPr>
            <a:spLocks noGrp="1"/>
          </p:cNvSpPr>
          <p:nvPr>
            <p:ph type="subTitle" idx="1" hasCustomPrompt="1"/>
          </p:nvPr>
        </p:nvSpPr>
        <p:spPr>
          <a:xfrm>
            <a:off x="838200" y="3680188"/>
            <a:ext cx="10515600" cy="1655762"/>
          </a:xfrm>
        </p:spPr>
        <p:txBody>
          <a:bodyPr>
            <a:normAutofit/>
          </a:bodyPr>
          <a:lstStyle>
            <a:lvl1pPr marL="0" indent="0" algn="ctr">
              <a:buNone/>
              <a:defRPr sz="32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83E43AF0-30FC-1FB2-6E2F-98477707D9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975" y="215981"/>
            <a:ext cx="298292" cy="298290"/>
          </a:xfrm>
          <a:prstGeom prst="rect">
            <a:avLst/>
          </a:prstGeom>
        </p:spPr>
      </p:pic>
      <p:sp>
        <p:nvSpPr>
          <p:cNvPr id="3" name="Espace réservé de la date 3">
            <a:extLst>
              <a:ext uri="{FF2B5EF4-FFF2-40B4-BE49-F238E27FC236}">
                <a16:creationId xmlns:a16="http://schemas.microsoft.com/office/drawing/2014/main" id="{07997966-A52A-C4C0-A480-53C7B499F50D}"/>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4" name="Espace réservé du pied de page 4">
            <a:extLst>
              <a:ext uri="{FF2B5EF4-FFF2-40B4-BE49-F238E27FC236}">
                <a16:creationId xmlns:a16="http://schemas.microsoft.com/office/drawing/2014/main" id="{2018F979-06D1-7750-8716-0314FD5B6F19}"/>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2800">
                <a:solidFill>
                  <a:schemeClr val="tx1">
                    <a:lumMod val="65000"/>
                    <a:lumOff val="35000"/>
                  </a:schemeClr>
                </a:solidFill>
                <a:latin typeface="Arial" panose="020B0604020202020204" pitchFamily="34" charset="0"/>
                <a:cs typeface="Arial" panose="020B0604020202020204" pitchFamily="34" charset="0"/>
              </a:defRPr>
            </a:lvl1pPr>
            <a:lvl2pPr>
              <a:defRPr sz="2400">
                <a:solidFill>
                  <a:schemeClr val="tx1">
                    <a:lumMod val="65000"/>
                    <a:lumOff val="35000"/>
                  </a:schemeClr>
                </a:solidFill>
                <a:latin typeface="Arial" panose="020B0604020202020204" pitchFamily="34" charset="0"/>
                <a:cs typeface="Arial" panose="020B0604020202020204" pitchFamily="34" charset="0"/>
              </a:defRPr>
            </a:lvl2pPr>
            <a:lvl3pPr>
              <a:defRPr sz="2000">
                <a:solidFill>
                  <a:schemeClr val="tx1">
                    <a:lumMod val="65000"/>
                    <a:lumOff val="35000"/>
                  </a:schemeClr>
                </a:solidFill>
                <a:latin typeface="Arial" panose="020B0604020202020204" pitchFamily="34" charset="0"/>
                <a:cs typeface="Arial" panose="020B0604020202020204" pitchFamily="34" charset="0"/>
              </a:defRPr>
            </a:lvl3pPr>
            <a:lvl4pPr>
              <a:defRPr sz="1800">
                <a:solidFill>
                  <a:schemeClr val="tx1">
                    <a:lumMod val="65000"/>
                    <a:lumOff val="35000"/>
                  </a:schemeClr>
                </a:solidFill>
                <a:latin typeface="Arial" panose="020B0604020202020204" pitchFamily="34" charset="0"/>
                <a:cs typeface="Arial" panose="020B0604020202020204" pitchFamily="34" charset="0"/>
              </a:defRPr>
            </a:lvl4pPr>
            <a:lvl5pPr>
              <a:defRPr sz="1800">
                <a:solidFill>
                  <a:schemeClr val="tx1">
                    <a:lumMod val="65000"/>
                    <a:lumOff val="3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8"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5" name="Graphique 4">
            <a:extLst>
              <a:ext uri="{FF2B5EF4-FFF2-40B4-BE49-F238E27FC236}">
                <a16:creationId xmlns:a16="http://schemas.microsoft.com/office/drawing/2014/main" id="{3A83D0FF-DFEE-7D48-410E-AB6005C59E3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pic>
        <p:nvPicPr>
          <p:cNvPr id="6" name="Graphique 5">
            <a:extLst>
              <a:ext uri="{FF2B5EF4-FFF2-40B4-BE49-F238E27FC236}">
                <a16:creationId xmlns:a16="http://schemas.microsoft.com/office/drawing/2014/main" id="{FA110159-AF3F-5631-C782-58F37322CA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975" y="215981"/>
            <a:ext cx="298292" cy="298290"/>
          </a:xfrm>
          <a:prstGeom prst="rect">
            <a:avLst/>
          </a:prstGeom>
        </p:spPr>
      </p:pic>
      <p:sp>
        <p:nvSpPr>
          <p:cNvPr id="9" name="Espace réservé de la date 3">
            <a:extLst>
              <a:ext uri="{FF2B5EF4-FFF2-40B4-BE49-F238E27FC236}">
                <a16:creationId xmlns:a16="http://schemas.microsoft.com/office/drawing/2014/main" id="{2F013B8F-C75A-8027-819D-6E8386A87511}"/>
              </a:ext>
            </a:extLst>
          </p:cNvPr>
          <p:cNvSpPr>
            <a:spLocks noGrp="1"/>
          </p:cNvSpPr>
          <p:nvPr>
            <p:ph type="dt" sz="half" idx="10"/>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11" name="Espace réservé du pied de page 4">
            <a:extLst>
              <a:ext uri="{FF2B5EF4-FFF2-40B4-BE49-F238E27FC236}">
                <a16:creationId xmlns:a16="http://schemas.microsoft.com/office/drawing/2014/main" id="{378280CB-32A6-E2B9-CA49-E6149CE26E36}"/>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28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28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2"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5" name="Graphique 4">
            <a:extLst>
              <a:ext uri="{FF2B5EF4-FFF2-40B4-BE49-F238E27FC236}">
                <a16:creationId xmlns:a16="http://schemas.microsoft.com/office/drawing/2014/main" id="{9395E2CA-3A9F-60A4-6CA2-522A905C51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sp>
        <p:nvSpPr>
          <p:cNvPr id="6" name="Espace réservé de la date 3">
            <a:extLst>
              <a:ext uri="{FF2B5EF4-FFF2-40B4-BE49-F238E27FC236}">
                <a16:creationId xmlns:a16="http://schemas.microsoft.com/office/drawing/2014/main" id="{D76677EF-0EA1-04E1-2077-8C3304349A88}"/>
              </a:ext>
            </a:extLst>
          </p:cNvPr>
          <p:cNvSpPr>
            <a:spLocks noGrp="1"/>
          </p:cNvSpPr>
          <p:nvPr>
            <p:ph type="dt" sz="half" idx="10"/>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7" name="Espace réservé du pied de page 4">
            <a:extLst>
              <a:ext uri="{FF2B5EF4-FFF2-40B4-BE49-F238E27FC236}">
                <a16:creationId xmlns:a16="http://schemas.microsoft.com/office/drawing/2014/main" id="{FC09FA0A-ED87-328A-4F56-2F6E961C8E63}"/>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lvl1pPr>
              <a:defRPr sz="36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texte vertical 2"/>
          <p:cNvSpPr>
            <a:spLocks noGrp="1"/>
          </p:cNvSpPr>
          <p:nvPr>
            <p:ph type="body" orient="vert" idx="1"/>
          </p:nvPr>
        </p:nvSpPr>
        <p:spPr/>
        <p:txBody>
          <a:bodyPr vert="eaVert"/>
          <a:lstStyle>
            <a:lvl1pPr>
              <a:defRPr sz="2000">
                <a:solidFill>
                  <a:schemeClr val="tx1">
                    <a:lumMod val="65000"/>
                    <a:lumOff val="35000"/>
                  </a:schemeClr>
                </a:solidFill>
                <a:latin typeface="Arial" panose="020B0604020202020204" pitchFamily="34" charset="0"/>
                <a:cs typeface="Arial" panose="020B0604020202020204" pitchFamily="34" charset="0"/>
              </a:defRPr>
            </a:lvl1pPr>
            <a:lvl2pPr>
              <a:defRPr sz="1800">
                <a:solidFill>
                  <a:schemeClr val="tx1">
                    <a:lumMod val="65000"/>
                    <a:lumOff val="35000"/>
                  </a:schemeClr>
                </a:solidFill>
                <a:latin typeface="Arial" panose="020B0604020202020204" pitchFamily="34" charset="0"/>
                <a:cs typeface="Arial" panose="020B0604020202020204" pitchFamily="34" charset="0"/>
              </a:defRPr>
            </a:lvl2pPr>
            <a:lvl3pPr>
              <a:defRPr sz="1600">
                <a:solidFill>
                  <a:schemeClr val="tx1">
                    <a:lumMod val="65000"/>
                    <a:lumOff val="35000"/>
                  </a:schemeClr>
                </a:solidFill>
                <a:latin typeface="Arial" panose="020B0604020202020204" pitchFamily="34" charset="0"/>
                <a:cs typeface="Arial" panose="020B0604020202020204" pitchFamily="34" charset="0"/>
              </a:defRPr>
            </a:lvl3pPr>
            <a:lvl4pPr>
              <a:defRPr sz="1400">
                <a:solidFill>
                  <a:schemeClr val="tx1">
                    <a:lumMod val="65000"/>
                    <a:lumOff val="35000"/>
                  </a:schemeClr>
                </a:solidFill>
                <a:latin typeface="Arial" panose="020B0604020202020204" pitchFamily="34" charset="0"/>
                <a:cs typeface="Arial" panose="020B0604020202020204" pitchFamily="34" charset="0"/>
              </a:defRPr>
            </a:lvl4pPr>
            <a:lvl5pPr>
              <a:defRPr sz="1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5" name="Graphique 4">
            <a:extLst>
              <a:ext uri="{FF2B5EF4-FFF2-40B4-BE49-F238E27FC236}">
                <a16:creationId xmlns:a16="http://schemas.microsoft.com/office/drawing/2014/main" id="{DAFF817F-0512-0064-F5C6-553CB74BD0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pic>
        <p:nvPicPr>
          <p:cNvPr id="4" name="Graphique 3">
            <a:extLst>
              <a:ext uri="{FF2B5EF4-FFF2-40B4-BE49-F238E27FC236}">
                <a16:creationId xmlns:a16="http://schemas.microsoft.com/office/drawing/2014/main" id="{281C17BA-2E61-7B5A-E59E-E8C00E5957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975" y="215981"/>
            <a:ext cx="298292" cy="298290"/>
          </a:xfrm>
          <a:prstGeom prst="rect">
            <a:avLst/>
          </a:prstGeom>
        </p:spPr>
      </p:pic>
      <p:sp>
        <p:nvSpPr>
          <p:cNvPr id="9" name="Espace réservé de la date 3">
            <a:extLst>
              <a:ext uri="{FF2B5EF4-FFF2-40B4-BE49-F238E27FC236}">
                <a16:creationId xmlns:a16="http://schemas.microsoft.com/office/drawing/2014/main" id="{B5691724-6E1B-D15A-D383-43E2E443701D}"/>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10" name="Espace réservé du pied de page 4">
            <a:extLst>
              <a:ext uri="{FF2B5EF4-FFF2-40B4-BE49-F238E27FC236}">
                <a16:creationId xmlns:a16="http://schemas.microsoft.com/office/drawing/2014/main" id="{45D53815-0EE1-54A0-BAD6-D968DA20A947}"/>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a:prstGeom prst="rect">
            <a:avLst/>
          </a:prstGeom>
        </p:spPr>
        <p:txBody>
          <a:bodyPr vert="eaVert"/>
          <a:lstStyle>
            <a:lvl1pPr>
              <a:defRPr sz="36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lvl1pPr>
              <a:defRPr sz="2000">
                <a:solidFill>
                  <a:schemeClr val="tx1">
                    <a:lumMod val="65000"/>
                    <a:lumOff val="35000"/>
                  </a:schemeClr>
                </a:solidFill>
                <a:latin typeface="Arial" panose="020B0604020202020204" pitchFamily="34" charset="0"/>
                <a:cs typeface="Arial" panose="020B0604020202020204" pitchFamily="34" charset="0"/>
              </a:defRPr>
            </a:lvl1pPr>
            <a:lvl2pPr>
              <a:defRPr sz="1800">
                <a:solidFill>
                  <a:schemeClr val="tx1">
                    <a:lumMod val="65000"/>
                    <a:lumOff val="35000"/>
                  </a:schemeClr>
                </a:solidFill>
                <a:latin typeface="Arial" panose="020B0604020202020204" pitchFamily="34" charset="0"/>
                <a:cs typeface="Arial" panose="020B0604020202020204" pitchFamily="34" charset="0"/>
              </a:defRPr>
            </a:lvl2pPr>
            <a:lvl3pPr>
              <a:defRPr sz="1600">
                <a:solidFill>
                  <a:schemeClr val="tx1">
                    <a:lumMod val="65000"/>
                    <a:lumOff val="35000"/>
                  </a:schemeClr>
                </a:solidFill>
                <a:latin typeface="Arial" panose="020B0604020202020204" pitchFamily="34" charset="0"/>
                <a:cs typeface="Arial" panose="020B0604020202020204" pitchFamily="34" charset="0"/>
              </a:defRPr>
            </a:lvl3pPr>
            <a:lvl4pPr>
              <a:defRPr sz="1400">
                <a:solidFill>
                  <a:schemeClr val="tx1">
                    <a:lumMod val="65000"/>
                    <a:lumOff val="35000"/>
                  </a:schemeClr>
                </a:solidFill>
                <a:latin typeface="Arial" panose="020B0604020202020204" pitchFamily="34" charset="0"/>
                <a:cs typeface="Arial" panose="020B0604020202020204" pitchFamily="34" charset="0"/>
              </a:defRPr>
            </a:lvl4pPr>
            <a:lvl5pPr>
              <a:defRPr sz="1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5" name="Graphique 4">
            <a:extLst>
              <a:ext uri="{FF2B5EF4-FFF2-40B4-BE49-F238E27FC236}">
                <a16:creationId xmlns:a16="http://schemas.microsoft.com/office/drawing/2014/main" id="{5A95379B-3DE7-106E-843D-ACE7D70710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sp>
        <p:nvSpPr>
          <p:cNvPr id="4" name="Espace réservé de la date 3">
            <a:extLst>
              <a:ext uri="{FF2B5EF4-FFF2-40B4-BE49-F238E27FC236}">
                <a16:creationId xmlns:a16="http://schemas.microsoft.com/office/drawing/2014/main" id="{29333704-2A83-CF0C-015D-E15338B5CC3D}"/>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9" name="Espace réservé du pied de page 4">
            <a:extLst>
              <a:ext uri="{FF2B5EF4-FFF2-40B4-BE49-F238E27FC236}">
                <a16:creationId xmlns:a16="http://schemas.microsoft.com/office/drawing/2014/main" id="{359A8E15-638B-2F25-9D97-0026347CAC95}"/>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10" name="Graphique 9">
            <a:extLst>
              <a:ext uri="{FF2B5EF4-FFF2-40B4-BE49-F238E27FC236}">
                <a16:creationId xmlns:a16="http://schemas.microsoft.com/office/drawing/2014/main" id="{B301ADD0-7A60-EA67-BF79-4B22649B62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975" y="215981"/>
            <a:ext cx="298292" cy="29829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aison">
    <p:spTree>
      <p:nvGrpSpPr>
        <p:cNvPr id="1" name=""/>
        <p:cNvGrpSpPr/>
        <p:nvPr/>
      </p:nvGrpSpPr>
      <p:grpSpPr>
        <a:xfrm>
          <a:off x="0" y="0"/>
          <a:ext cx="0" cy="0"/>
          <a:chOff x="0" y="0"/>
          <a:chExt cx="0" cy="0"/>
        </a:xfrm>
      </p:grpSpPr>
      <p:pic>
        <p:nvPicPr>
          <p:cNvPr id="15" name="Espace réservé du contenu 2">
            <a:extLst>
              <a:ext uri="{FF2B5EF4-FFF2-40B4-BE49-F238E27FC236}">
                <a16:creationId xmlns:a16="http://schemas.microsoft.com/office/drawing/2014/main" id="{C10E3586-BC0A-A6E3-E805-EF7EEA5E84B3}"/>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0" y="55129"/>
            <a:ext cx="5212005" cy="6696000"/>
          </a:xfrm>
          <a:prstGeom prst="rect">
            <a:avLst/>
          </a:prstGeom>
        </p:spPr>
      </p:pic>
      <p:pic>
        <p:nvPicPr>
          <p:cNvPr id="16" name="Image 15">
            <a:extLst>
              <a:ext uri="{FF2B5EF4-FFF2-40B4-BE49-F238E27FC236}">
                <a16:creationId xmlns:a16="http://schemas.microsoft.com/office/drawing/2014/main" id="{031632BA-E61C-D927-DB9A-492A54034C55}"/>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5097517" y="55385"/>
            <a:ext cx="7094483" cy="6695489"/>
          </a:xfrm>
          <a:prstGeom prst="rect">
            <a:avLst/>
          </a:prstGeom>
        </p:spPr>
      </p:pic>
      <p:sp>
        <p:nvSpPr>
          <p:cNvPr id="6" name="Espace réservé du contenu 5">
            <a:extLst>
              <a:ext uri="{FF2B5EF4-FFF2-40B4-BE49-F238E27FC236}">
                <a16:creationId xmlns:a16="http://schemas.microsoft.com/office/drawing/2014/main" id="{B3577681-02DF-41A1-80EA-DFF8A1A8A56A}"/>
              </a:ext>
            </a:extLst>
          </p:cNvPr>
          <p:cNvSpPr>
            <a:spLocks noGrp="1"/>
          </p:cNvSpPr>
          <p:nvPr>
            <p:ph sz="quarter" idx="4"/>
          </p:nvPr>
        </p:nvSpPr>
        <p:spPr>
          <a:xfrm>
            <a:off x="6172200" y="0"/>
            <a:ext cx="5183188" cy="6858000"/>
          </a:xfrm>
        </p:spPr>
        <p:txBody>
          <a:bodyPr>
            <a:normAutofit/>
          </a:bodyPr>
          <a:lstStyle>
            <a:lvl1pPr>
              <a:defRPr sz="1800">
                <a:solidFill>
                  <a:schemeClr val="tx1">
                    <a:lumMod val="75000"/>
                    <a:lumOff val="25000"/>
                  </a:schemeClr>
                </a:solidFill>
              </a:defRPr>
            </a:lvl1pPr>
            <a:lvl2pPr>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2">
            <a:extLst>
              <a:ext uri="{FF2B5EF4-FFF2-40B4-BE49-F238E27FC236}">
                <a16:creationId xmlns:a16="http://schemas.microsoft.com/office/drawing/2014/main" id="{4941C759-743E-4FCD-B5C7-8A7B9933A8B2}"/>
              </a:ext>
            </a:extLst>
          </p:cNvPr>
          <p:cNvSpPr>
            <a:spLocks noGrp="1"/>
          </p:cNvSpPr>
          <p:nvPr>
            <p:ph type="body" idx="1"/>
          </p:nvPr>
        </p:nvSpPr>
        <p:spPr>
          <a:xfrm>
            <a:off x="839788" y="1681163"/>
            <a:ext cx="5157787" cy="823912"/>
          </a:xfrm>
        </p:spPr>
        <p:txBody>
          <a:bodyPr anchor="b">
            <a:normAutofit/>
          </a:bodyPr>
          <a:lstStyle>
            <a:lvl1pPr marL="0" indent="0">
              <a:buNone/>
              <a:defRPr sz="20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63F74A1E-E99F-41DA-B474-CEDC596D1F42}"/>
              </a:ext>
            </a:extLst>
          </p:cNvPr>
          <p:cNvSpPr>
            <a:spLocks noGrp="1"/>
          </p:cNvSpPr>
          <p:nvPr>
            <p:ph sz="half" idx="2"/>
          </p:nvPr>
        </p:nvSpPr>
        <p:spPr>
          <a:xfrm>
            <a:off x="839788" y="2505075"/>
            <a:ext cx="5157787" cy="3684588"/>
          </a:xfrm>
        </p:spPr>
        <p:txBody>
          <a:bodyPr>
            <a:normAutofit/>
          </a:bodyPr>
          <a:lstStyle>
            <a:lvl1pPr marL="0" indent="0">
              <a:buNone/>
              <a:defRPr sz="1800">
                <a:solidFill>
                  <a:schemeClr val="tx1">
                    <a:lumMod val="75000"/>
                    <a:lumOff val="25000"/>
                  </a:schemeClr>
                </a:solidFill>
              </a:defRPr>
            </a:lvl1pPr>
            <a:lvl2pPr marL="457200" indent="0">
              <a:buNone/>
              <a:defRPr sz="1600">
                <a:solidFill>
                  <a:schemeClr val="tx1">
                    <a:lumMod val="75000"/>
                    <a:lumOff val="25000"/>
                  </a:schemeClr>
                </a:solidFill>
              </a:defRPr>
            </a:lvl2pPr>
            <a:lvl3pPr marL="914400" indent="0">
              <a:buNone/>
              <a:defRPr sz="1400">
                <a:solidFill>
                  <a:schemeClr val="tx1">
                    <a:lumMod val="75000"/>
                    <a:lumOff val="25000"/>
                  </a:schemeClr>
                </a:solidFill>
              </a:defRPr>
            </a:lvl3pPr>
            <a:lvl4pPr marL="1371600" indent="0">
              <a:buNone/>
              <a:defRPr sz="1200">
                <a:solidFill>
                  <a:schemeClr val="tx1">
                    <a:lumMod val="75000"/>
                    <a:lumOff val="25000"/>
                  </a:schemeClr>
                </a:solidFill>
              </a:defRPr>
            </a:lvl4pPr>
            <a:lvl5pPr marL="1828800" indent="0">
              <a:buNone/>
              <a:defRPr sz="1200">
                <a:solidFill>
                  <a:schemeClr val="tx1">
                    <a:lumMod val="75000"/>
                    <a:lumOff val="25000"/>
                  </a:schemeClr>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numéro de diapositive 8">
            <a:extLst>
              <a:ext uri="{FF2B5EF4-FFF2-40B4-BE49-F238E27FC236}">
                <a16:creationId xmlns:a16="http://schemas.microsoft.com/office/drawing/2014/main" id="{FA2BB1F1-D474-4161-B8E8-58CE278C038F}"/>
              </a:ext>
            </a:extLst>
          </p:cNvPr>
          <p:cNvSpPr>
            <a:spLocks noGrp="1"/>
          </p:cNvSpPr>
          <p:nvPr>
            <p:ph type="sldNum" sz="quarter" idx="12"/>
          </p:nvPr>
        </p:nvSpPr>
        <p:spPr/>
        <p:txBody>
          <a:bodyPr/>
          <a:lstStyle>
            <a:lvl1pPr>
              <a:defRPr>
                <a:solidFill>
                  <a:schemeClr val="tx1">
                    <a:lumMod val="75000"/>
                    <a:lumOff val="25000"/>
                  </a:schemeClr>
                </a:solidFill>
              </a:defRPr>
            </a:lvl1pPr>
          </a:lstStyle>
          <a:p>
            <a:fld id="{6CBF582F-AA8F-4B90-BC3D-1F81E3E046F0}" type="slidenum">
              <a:rPr lang="fr-FR" smtClean="0"/>
              <a:pPr/>
              <a:t>‹N°›</a:t>
            </a:fld>
            <a:endParaRPr lang="fr-FR"/>
          </a:p>
        </p:txBody>
      </p:sp>
      <p:sp>
        <p:nvSpPr>
          <p:cNvPr id="2" name="Titre 1">
            <a:extLst>
              <a:ext uri="{FF2B5EF4-FFF2-40B4-BE49-F238E27FC236}">
                <a16:creationId xmlns:a16="http://schemas.microsoft.com/office/drawing/2014/main" id="{77E64304-7BCE-4D22-99F8-CAC2FC891508}"/>
              </a:ext>
            </a:extLst>
          </p:cNvPr>
          <p:cNvSpPr>
            <a:spLocks noGrp="1"/>
          </p:cNvSpPr>
          <p:nvPr>
            <p:ph type="title"/>
          </p:nvPr>
        </p:nvSpPr>
        <p:spPr>
          <a:xfrm>
            <a:off x="839788" y="365125"/>
            <a:ext cx="10515600" cy="1325563"/>
          </a:xfrm>
        </p:spPr>
        <p:txBody>
          <a:bodyPr>
            <a:normAutofit/>
          </a:bodyPr>
          <a:lstStyle>
            <a:lvl1pPr>
              <a:defRPr sz="2400" b="1">
                <a:solidFill>
                  <a:schemeClr val="tx1">
                    <a:lumMod val="75000"/>
                    <a:lumOff val="25000"/>
                  </a:schemeClr>
                </a:solidFill>
              </a:defRPr>
            </a:lvl1pPr>
          </a:lstStyle>
          <a:p>
            <a:r>
              <a:rPr lang="fr-FR" dirty="0"/>
              <a:t>Modifiez le style du titre</a:t>
            </a:r>
          </a:p>
        </p:txBody>
      </p:sp>
      <p:pic>
        <p:nvPicPr>
          <p:cNvPr id="5" name="Graphique 4">
            <a:extLst>
              <a:ext uri="{FF2B5EF4-FFF2-40B4-BE49-F238E27FC236}">
                <a16:creationId xmlns:a16="http://schemas.microsoft.com/office/drawing/2014/main" id="{66E3425C-C50A-6829-4531-048070F4399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sp>
        <p:nvSpPr>
          <p:cNvPr id="13" name="Espace réservé de la date 3">
            <a:extLst>
              <a:ext uri="{FF2B5EF4-FFF2-40B4-BE49-F238E27FC236}">
                <a16:creationId xmlns:a16="http://schemas.microsoft.com/office/drawing/2014/main" id="{DA71FCF4-156B-DDA1-8A45-E60DE254A867}"/>
              </a:ext>
            </a:extLst>
          </p:cNvPr>
          <p:cNvSpPr>
            <a:spLocks noGrp="1"/>
          </p:cNvSpPr>
          <p:nvPr>
            <p:ph type="dt" sz="half" idx="13"/>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14" name="Espace réservé du pied de page 4">
            <a:extLst>
              <a:ext uri="{FF2B5EF4-FFF2-40B4-BE49-F238E27FC236}">
                <a16:creationId xmlns:a16="http://schemas.microsoft.com/office/drawing/2014/main" id="{C5EEF39C-7B22-4637-CD49-9A0C6035055A}"/>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17" name="Graphique 16">
            <a:extLst>
              <a:ext uri="{FF2B5EF4-FFF2-40B4-BE49-F238E27FC236}">
                <a16:creationId xmlns:a16="http://schemas.microsoft.com/office/drawing/2014/main" id="{873D1184-2FAB-70A6-384E-8709C370A85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975" y="215981"/>
            <a:ext cx="298292" cy="298290"/>
          </a:xfrm>
          <a:prstGeom prst="rect">
            <a:avLst/>
          </a:prstGeom>
        </p:spPr>
      </p:pic>
    </p:spTree>
    <p:extLst>
      <p:ext uri="{BB962C8B-B14F-4D97-AF65-F5344CB8AC3E}">
        <p14:creationId xmlns:p14="http://schemas.microsoft.com/office/powerpoint/2010/main" val="307948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atre contenus">
    <p:spTree>
      <p:nvGrpSpPr>
        <p:cNvPr id="1" name=""/>
        <p:cNvGrpSpPr/>
        <p:nvPr/>
      </p:nvGrpSpPr>
      <p:grpSpPr>
        <a:xfrm>
          <a:off x="0" y="0"/>
          <a:ext cx="0" cy="0"/>
          <a:chOff x="0" y="0"/>
          <a:chExt cx="0" cy="0"/>
        </a:xfrm>
      </p:grpSpPr>
      <p:pic>
        <p:nvPicPr>
          <p:cNvPr id="13" name="Espace réservé du contenu 2">
            <a:extLst>
              <a:ext uri="{FF2B5EF4-FFF2-40B4-BE49-F238E27FC236}">
                <a16:creationId xmlns:a16="http://schemas.microsoft.com/office/drawing/2014/main" id="{E6FD3A28-E55B-5892-B072-095574C6AF51}"/>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0" y="55129"/>
            <a:ext cx="5212005" cy="6696000"/>
          </a:xfrm>
          <a:prstGeom prst="rect">
            <a:avLst/>
          </a:prstGeom>
        </p:spPr>
      </p:pic>
      <p:pic>
        <p:nvPicPr>
          <p:cNvPr id="14" name="Image 13">
            <a:extLst>
              <a:ext uri="{FF2B5EF4-FFF2-40B4-BE49-F238E27FC236}">
                <a16:creationId xmlns:a16="http://schemas.microsoft.com/office/drawing/2014/main" id="{9703E39B-A460-ADDD-A568-B816EC3B9CEC}"/>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5097517" y="55385"/>
            <a:ext cx="7094483" cy="6695489"/>
          </a:xfrm>
          <a:prstGeom prst="rect">
            <a:avLst/>
          </a:prstGeom>
        </p:spPr>
      </p:pic>
      <p:sp>
        <p:nvSpPr>
          <p:cNvPr id="2" name="Titre 1">
            <a:extLst>
              <a:ext uri="{FF2B5EF4-FFF2-40B4-BE49-F238E27FC236}">
                <a16:creationId xmlns:a16="http://schemas.microsoft.com/office/drawing/2014/main" id="{255F091C-5F76-FD00-1D5C-61250FB6797A}"/>
              </a:ext>
            </a:extLst>
          </p:cNvPr>
          <p:cNvSpPr>
            <a:spLocks noGrp="1"/>
          </p:cNvSpPr>
          <p:nvPr>
            <p:ph type="title"/>
          </p:nvPr>
        </p:nvSpPr>
        <p:spPr/>
        <p:txBody>
          <a:bodyPr>
            <a:normAutofit/>
          </a:bodyPr>
          <a:lstStyle>
            <a:lvl1pPr>
              <a:defRPr sz="2900" b="1"/>
            </a:lvl1pPr>
          </a:lstStyle>
          <a:p>
            <a:r>
              <a:rPr lang="fr-FR" dirty="0"/>
              <a:t>Modifiez le style du titre</a:t>
            </a:r>
            <a:endParaRPr lang="en-US" dirty="0"/>
          </a:p>
        </p:txBody>
      </p:sp>
      <p:sp>
        <p:nvSpPr>
          <p:cNvPr id="3" name="Espace réservé du contenu 2">
            <a:extLst>
              <a:ext uri="{FF2B5EF4-FFF2-40B4-BE49-F238E27FC236}">
                <a16:creationId xmlns:a16="http://schemas.microsoft.com/office/drawing/2014/main" id="{C7AA0DC3-BBD5-3463-693F-EBD71DF3C5CC}"/>
              </a:ext>
            </a:extLst>
          </p:cNvPr>
          <p:cNvSpPr>
            <a:spLocks noGrp="1"/>
          </p:cNvSpPr>
          <p:nvPr>
            <p:ph sz="half" idx="1"/>
          </p:nvPr>
        </p:nvSpPr>
        <p:spPr>
          <a:xfrm>
            <a:off x="838200" y="1825625"/>
            <a:ext cx="4738735" cy="4351338"/>
          </a:xfrm>
        </p:spPr>
        <p:txBody>
          <a:bodyPr/>
          <a:lstStyle>
            <a:lvl1pPr>
              <a:buFontTx/>
              <a:buNone/>
              <a:defRPr sz="1600" b="1"/>
            </a:lvl1pPr>
            <a:lvl2pPr marL="457200" indent="0">
              <a:buFontTx/>
              <a:buNone/>
              <a:defRPr sz="1400" b="1"/>
            </a:lvl2pPr>
            <a:lvl3pPr marL="914400" indent="0">
              <a:buFontTx/>
              <a:buNone/>
              <a:defRPr b="1"/>
            </a:lvl3pPr>
            <a:lvl4pPr marL="1371600" indent="0">
              <a:buFontTx/>
              <a:buNone/>
              <a:defRPr b="1"/>
            </a:lvl4pPr>
            <a:lvl5pPr marL="1828800" indent="0">
              <a:buFontTx/>
              <a:buNone/>
              <a:defRPr b="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Espace réservé du contenu 3">
            <a:extLst>
              <a:ext uri="{FF2B5EF4-FFF2-40B4-BE49-F238E27FC236}">
                <a16:creationId xmlns:a16="http://schemas.microsoft.com/office/drawing/2014/main" id="{F7A34D4D-7E68-1453-5EA2-22139FDF7110}"/>
              </a:ext>
            </a:extLst>
          </p:cNvPr>
          <p:cNvSpPr>
            <a:spLocks noGrp="1"/>
          </p:cNvSpPr>
          <p:nvPr>
            <p:ph sz="half" idx="2"/>
          </p:nvPr>
        </p:nvSpPr>
        <p:spPr>
          <a:xfrm>
            <a:off x="5701419" y="1825625"/>
            <a:ext cx="2018829" cy="4351338"/>
          </a:xfrm>
        </p:spPr>
        <p:txBody>
          <a:bodyPr/>
          <a:lstStyle>
            <a:lvl1pPr>
              <a:defRPr sz="1600" b="1"/>
            </a:lvl1pPr>
            <a:lvl2pPr>
              <a:defRPr sz="1400" b="1"/>
            </a:lvl2pPr>
            <a:lvl3pPr>
              <a:defRPr sz="1200" b="1"/>
            </a:lvl3pPr>
            <a:lvl4pPr>
              <a:defRPr sz="1200" b="1"/>
            </a:lvl4pPr>
            <a:lvl5pPr>
              <a:defRPr sz="1200" b="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0" name="Espace réservé du contenu 3">
            <a:extLst>
              <a:ext uri="{FF2B5EF4-FFF2-40B4-BE49-F238E27FC236}">
                <a16:creationId xmlns:a16="http://schemas.microsoft.com/office/drawing/2014/main" id="{239A4DCC-0BA8-CEBB-5F8F-3942C45A999C}"/>
              </a:ext>
            </a:extLst>
          </p:cNvPr>
          <p:cNvSpPr>
            <a:spLocks noGrp="1"/>
          </p:cNvSpPr>
          <p:nvPr>
            <p:ph sz="half" idx="13"/>
          </p:nvPr>
        </p:nvSpPr>
        <p:spPr>
          <a:xfrm>
            <a:off x="7778388" y="1825625"/>
            <a:ext cx="2018829" cy="4351338"/>
          </a:xfrm>
        </p:spPr>
        <p:txBody>
          <a:bodyPr/>
          <a:lstStyle>
            <a:lvl1pPr>
              <a:defRPr sz="1600" b="1"/>
            </a:lvl1pPr>
            <a:lvl2pPr>
              <a:defRPr sz="1400" b="1"/>
            </a:lvl2pPr>
            <a:lvl3pPr>
              <a:defRPr sz="1200" b="1"/>
            </a:lvl3pPr>
            <a:lvl4pPr>
              <a:defRPr sz="1200" b="1"/>
            </a:lvl4pPr>
            <a:lvl5pPr>
              <a:defRPr sz="1200" b="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1" name="Espace réservé du contenu 3">
            <a:extLst>
              <a:ext uri="{FF2B5EF4-FFF2-40B4-BE49-F238E27FC236}">
                <a16:creationId xmlns:a16="http://schemas.microsoft.com/office/drawing/2014/main" id="{DEDF21BC-4FD6-7C61-58D5-D4CF9EA0E9B6}"/>
              </a:ext>
            </a:extLst>
          </p:cNvPr>
          <p:cNvSpPr>
            <a:spLocks noGrp="1"/>
          </p:cNvSpPr>
          <p:nvPr>
            <p:ph sz="half" idx="14"/>
          </p:nvPr>
        </p:nvSpPr>
        <p:spPr>
          <a:xfrm>
            <a:off x="9855358" y="1825625"/>
            <a:ext cx="2018829" cy="4351338"/>
          </a:xfrm>
        </p:spPr>
        <p:txBody>
          <a:bodyPr/>
          <a:lstStyle>
            <a:lvl1pPr>
              <a:defRPr sz="1600" b="1"/>
            </a:lvl1pPr>
            <a:lvl2pPr>
              <a:defRPr sz="1400" b="1"/>
            </a:lvl2pPr>
            <a:lvl3pPr>
              <a:defRPr sz="1200" b="1"/>
            </a:lvl3pPr>
            <a:lvl4pPr>
              <a:defRPr sz="1200" b="1"/>
            </a:lvl4pPr>
            <a:lvl5pPr>
              <a:defRPr sz="1200" b="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8" name="Graphique 7">
            <a:extLst>
              <a:ext uri="{FF2B5EF4-FFF2-40B4-BE49-F238E27FC236}">
                <a16:creationId xmlns:a16="http://schemas.microsoft.com/office/drawing/2014/main" id="{CEADF773-B8B4-5CD4-3616-3453B3CB2F8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sp>
        <p:nvSpPr>
          <p:cNvPr id="9" name="Espace réservé de la date 3">
            <a:extLst>
              <a:ext uri="{FF2B5EF4-FFF2-40B4-BE49-F238E27FC236}">
                <a16:creationId xmlns:a16="http://schemas.microsoft.com/office/drawing/2014/main" id="{3C5A7AEB-5604-CC7A-A968-30CE6DF4E7FC}"/>
              </a:ext>
            </a:extLst>
          </p:cNvPr>
          <p:cNvSpPr>
            <a:spLocks noGrp="1"/>
          </p:cNvSpPr>
          <p:nvPr>
            <p:ph type="dt" sz="half" idx="15"/>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12" name="Espace réservé du pied de page 4">
            <a:extLst>
              <a:ext uri="{FF2B5EF4-FFF2-40B4-BE49-F238E27FC236}">
                <a16:creationId xmlns:a16="http://schemas.microsoft.com/office/drawing/2014/main" id="{511F0B7A-88FE-52F6-9BD9-3ACBBB3FAEAD}"/>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19" name="Graphique 18">
            <a:extLst>
              <a:ext uri="{FF2B5EF4-FFF2-40B4-BE49-F238E27FC236}">
                <a16:creationId xmlns:a16="http://schemas.microsoft.com/office/drawing/2014/main" id="{5768497F-E6FD-CE69-F0EA-63FB08CE7A6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975" y="215981"/>
            <a:ext cx="298292" cy="298290"/>
          </a:xfrm>
          <a:prstGeom prst="rect">
            <a:avLst/>
          </a:prstGeom>
        </p:spPr>
      </p:pic>
    </p:spTree>
    <p:extLst>
      <p:ext uri="{BB962C8B-B14F-4D97-AF65-F5344CB8AC3E}">
        <p14:creationId xmlns:p14="http://schemas.microsoft.com/office/powerpoint/2010/main" val="3307885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inq contenus">
    <p:spTree>
      <p:nvGrpSpPr>
        <p:cNvPr id="1" name=""/>
        <p:cNvGrpSpPr/>
        <p:nvPr/>
      </p:nvGrpSpPr>
      <p:grpSpPr>
        <a:xfrm>
          <a:off x="0" y="0"/>
          <a:ext cx="0" cy="0"/>
          <a:chOff x="0" y="0"/>
          <a:chExt cx="0" cy="0"/>
        </a:xfrm>
      </p:grpSpPr>
      <p:pic>
        <p:nvPicPr>
          <p:cNvPr id="6" name="Espace réservé du contenu 2">
            <a:extLst>
              <a:ext uri="{FF2B5EF4-FFF2-40B4-BE49-F238E27FC236}">
                <a16:creationId xmlns:a16="http://schemas.microsoft.com/office/drawing/2014/main" id="{EC43088F-2598-C05C-6B9A-B164129552CF}"/>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0" y="55129"/>
            <a:ext cx="5212005" cy="6696000"/>
          </a:xfrm>
          <a:prstGeom prst="rect">
            <a:avLst/>
          </a:prstGeom>
        </p:spPr>
      </p:pic>
      <p:pic>
        <p:nvPicPr>
          <p:cNvPr id="7" name="Image 6">
            <a:extLst>
              <a:ext uri="{FF2B5EF4-FFF2-40B4-BE49-F238E27FC236}">
                <a16:creationId xmlns:a16="http://schemas.microsoft.com/office/drawing/2014/main" id="{A4AC9C86-DB33-1F4A-7E43-AAC779BD4AF4}"/>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5097517" y="55385"/>
            <a:ext cx="7094483" cy="6695489"/>
          </a:xfrm>
          <a:prstGeom prst="rect">
            <a:avLst/>
          </a:prstGeom>
        </p:spPr>
      </p:pic>
      <p:sp>
        <p:nvSpPr>
          <p:cNvPr id="19" name="Titre 1">
            <a:extLst>
              <a:ext uri="{FF2B5EF4-FFF2-40B4-BE49-F238E27FC236}">
                <a16:creationId xmlns:a16="http://schemas.microsoft.com/office/drawing/2014/main" id="{9E797404-CD0E-AFF8-E8FF-DA0E1D470D65}"/>
              </a:ext>
            </a:extLst>
          </p:cNvPr>
          <p:cNvSpPr>
            <a:spLocks noGrp="1"/>
          </p:cNvSpPr>
          <p:nvPr>
            <p:ph type="title"/>
          </p:nvPr>
        </p:nvSpPr>
        <p:spPr>
          <a:xfrm>
            <a:off x="838200" y="365125"/>
            <a:ext cx="10515600" cy="1325563"/>
          </a:xfrm>
        </p:spPr>
        <p:txBody>
          <a:bodyPr>
            <a:normAutofit/>
          </a:bodyPr>
          <a:lstStyle>
            <a:lvl1pPr>
              <a:defRPr sz="2900" b="1"/>
            </a:lvl1pPr>
          </a:lstStyle>
          <a:p>
            <a:r>
              <a:rPr lang="fr-FR" dirty="0"/>
              <a:t>Modifiez le style du titre</a:t>
            </a:r>
            <a:endParaRPr lang="en-US" dirty="0"/>
          </a:p>
        </p:txBody>
      </p:sp>
      <p:sp>
        <p:nvSpPr>
          <p:cNvPr id="20" name="Espace réservé du contenu 2">
            <a:extLst>
              <a:ext uri="{FF2B5EF4-FFF2-40B4-BE49-F238E27FC236}">
                <a16:creationId xmlns:a16="http://schemas.microsoft.com/office/drawing/2014/main" id="{31360E64-2CA2-EC80-BCC2-A0E7C85DA0F8}"/>
              </a:ext>
            </a:extLst>
          </p:cNvPr>
          <p:cNvSpPr>
            <a:spLocks noGrp="1"/>
          </p:cNvSpPr>
          <p:nvPr>
            <p:ph sz="half" idx="1"/>
          </p:nvPr>
        </p:nvSpPr>
        <p:spPr>
          <a:xfrm>
            <a:off x="838200" y="1825625"/>
            <a:ext cx="4738735" cy="4351338"/>
          </a:xfrm>
        </p:spPr>
        <p:txBody>
          <a:bodyPr/>
          <a:lstStyle>
            <a:lvl1pPr>
              <a:buFontTx/>
              <a:buNone/>
              <a:defRPr sz="1600" b="1"/>
            </a:lvl1pPr>
            <a:lvl2pPr marL="457200" indent="0">
              <a:buFontTx/>
              <a:buNone/>
              <a:defRPr sz="1400" b="1"/>
            </a:lvl2pPr>
            <a:lvl3pPr marL="914400" indent="0">
              <a:buFontTx/>
              <a:buNone/>
              <a:defRPr b="1"/>
            </a:lvl3pPr>
            <a:lvl4pPr marL="1371600" indent="0">
              <a:buFontTx/>
              <a:buNone/>
              <a:defRPr b="1"/>
            </a:lvl4pPr>
            <a:lvl5pPr marL="1828800" indent="0">
              <a:buFontTx/>
              <a:buNone/>
              <a:defRPr b="1"/>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contenu 3">
            <a:extLst>
              <a:ext uri="{FF2B5EF4-FFF2-40B4-BE49-F238E27FC236}">
                <a16:creationId xmlns:a16="http://schemas.microsoft.com/office/drawing/2014/main" id="{EFD78257-1739-5E06-FA05-D7C9C4B44552}"/>
              </a:ext>
            </a:extLst>
          </p:cNvPr>
          <p:cNvSpPr>
            <a:spLocks noGrp="1"/>
          </p:cNvSpPr>
          <p:nvPr>
            <p:ph sz="half" idx="14"/>
          </p:nvPr>
        </p:nvSpPr>
        <p:spPr>
          <a:xfrm>
            <a:off x="9855358" y="1825625"/>
            <a:ext cx="2018829" cy="4351338"/>
          </a:xfrm>
        </p:spPr>
        <p:txBody>
          <a:bodyPr/>
          <a:lstStyle>
            <a:lvl1pPr>
              <a:defRPr sz="1600" b="1"/>
            </a:lvl1pPr>
            <a:lvl2pPr>
              <a:defRPr sz="1400" b="1"/>
            </a:lvl2pPr>
            <a:lvl3pPr>
              <a:defRPr sz="1200" b="1"/>
            </a:lvl3pPr>
            <a:lvl4pPr>
              <a:defRPr sz="1200" b="1"/>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29" name="Espace réservé du contenu 3">
            <a:extLst>
              <a:ext uri="{FF2B5EF4-FFF2-40B4-BE49-F238E27FC236}">
                <a16:creationId xmlns:a16="http://schemas.microsoft.com/office/drawing/2014/main" id="{31A5B911-15FA-8EB1-FCD1-819E7C0B5085}"/>
              </a:ext>
            </a:extLst>
          </p:cNvPr>
          <p:cNvSpPr>
            <a:spLocks noGrp="1"/>
          </p:cNvSpPr>
          <p:nvPr>
            <p:ph sz="half" idx="15"/>
          </p:nvPr>
        </p:nvSpPr>
        <p:spPr>
          <a:xfrm flipH="1">
            <a:off x="5701419" y="1825625"/>
            <a:ext cx="1207790" cy="2603243"/>
          </a:xfrm>
        </p:spPr>
        <p:txBody>
          <a:bodyPr/>
          <a:lstStyle>
            <a:lvl1pPr>
              <a:defRPr sz="1600" b="1"/>
            </a:lvl1pPr>
            <a:lvl2pPr>
              <a:defRPr sz="1400" b="1"/>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p>
        </p:txBody>
      </p:sp>
      <p:sp>
        <p:nvSpPr>
          <p:cNvPr id="30" name="Espace réservé du contenu 3">
            <a:extLst>
              <a:ext uri="{FF2B5EF4-FFF2-40B4-BE49-F238E27FC236}">
                <a16:creationId xmlns:a16="http://schemas.microsoft.com/office/drawing/2014/main" id="{09964B1C-59A0-CD77-C06D-6B344C6B0C8D}"/>
              </a:ext>
            </a:extLst>
          </p:cNvPr>
          <p:cNvSpPr>
            <a:spLocks noGrp="1"/>
          </p:cNvSpPr>
          <p:nvPr>
            <p:ph sz="half" idx="16"/>
          </p:nvPr>
        </p:nvSpPr>
        <p:spPr>
          <a:xfrm flipH="1">
            <a:off x="7086065" y="1825625"/>
            <a:ext cx="1207790" cy="2603243"/>
          </a:xfrm>
        </p:spPr>
        <p:txBody>
          <a:bodyPr/>
          <a:lstStyle>
            <a:lvl1pPr>
              <a:defRPr sz="1600" b="1"/>
            </a:lvl1pPr>
            <a:lvl2pPr>
              <a:defRPr sz="1400" b="1"/>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endParaRPr lang="en-US" dirty="0"/>
          </a:p>
        </p:txBody>
      </p:sp>
      <p:sp>
        <p:nvSpPr>
          <p:cNvPr id="31" name="Espace réservé du contenu 3">
            <a:extLst>
              <a:ext uri="{FF2B5EF4-FFF2-40B4-BE49-F238E27FC236}">
                <a16:creationId xmlns:a16="http://schemas.microsoft.com/office/drawing/2014/main" id="{CE430AA4-3441-F404-7BB7-400D7F4370C6}"/>
              </a:ext>
            </a:extLst>
          </p:cNvPr>
          <p:cNvSpPr>
            <a:spLocks noGrp="1"/>
          </p:cNvSpPr>
          <p:nvPr>
            <p:ph sz="half" idx="17"/>
          </p:nvPr>
        </p:nvSpPr>
        <p:spPr>
          <a:xfrm flipH="1">
            <a:off x="8470711" y="1825625"/>
            <a:ext cx="1207790" cy="2603243"/>
          </a:xfrm>
        </p:spPr>
        <p:txBody>
          <a:bodyPr/>
          <a:lstStyle>
            <a:lvl1pPr>
              <a:defRPr sz="1600" b="1"/>
            </a:lvl1pPr>
            <a:lvl2pPr>
              <a:defRPr sz="1400" b="1"/>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endParaRPr lang="en-US" dirty="0"/>
          </a:p>
        </p:txBody>
      </p:sp>
      <p:pic>
        <p:nvPicPr>
          <p:cNvPr id="2" name="Graphique 1">
            <a:extLst>
              <a:ext uri="{FF2B5EF4-FFF2-40B4-BE49-F238E27FC236}">
                <a16:creationId xmlns:a16="http://schemas.microsoft.com/office/drawing/2014/main" id="{5431F618-B1CA-6E5A-6D72-956172B98D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sp>
        <p:nvSpPr>
          <p:cNvPr id="3" name="Espace réservé de la date 3">
            <a:extLst>
              <a:ext uri="{FF2B5EF4-FFF2-40B4-BE49-F238E27FC236}">
                <a16:creationId xmlns:a16="http://schemas.microsoft.com/office/drawing/2014/main" id="{EFD41798-1BB4-C659-8BF7-F378D6BD360F}"/>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4" name="Espace réservé du pied de page 4">
            <a:extLst>
              <a:ext uri="{FF2B5EF4-FFF2-40B4-BE49-F238E27FC236}">
                <a16:creationId xmlns:a16="http://schemas.microsoft.com/office/drawing/2014/main" id="{346ACDA1-0441-23FA-2984-F7E0BB9101BD}"/>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8" name="Graphique 7">
            <a:extLst>
              <a:ext uri="{FF2B5EF4-FFF2-40B4-BE49-F238E27FC236}">
                <a16:creationId xmlns:a16="http://schemas.microsoft.com/office/drawing/2014/main" id="{6F9AA7AE-6C91-F36E-4421-EFD6A162037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975" y="215981"/>
            <a:ext cx="298292" cy="298290"/>
          </a:xfrm>
          <a:prstGeom prst="rect">
            <a:avLst/>
          </a:prstGeom>
        </p:spPr>
      </p:pic>
    </p:spTree>
    <p:extLst>
      <p:ext uri="{BB962C8B-B14F-4D97-AF65-F5344CB8AC3E}">
        <p14:creationId xmlns:p14="http://schemas.microsoft.com/office/powerpoint/2010/main" val="333496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Espace réservé du contenu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6979994" y="81255"/>
            <a:ext cx="5212005" cy="6696000"/>
          </a:xfrm>
          <a:prstGeom prst="rect">
            <a:avLst/>
          </a:prstGeom>
        </p:spPr>
      </p:pic>
      <p:pic>
        <p:nvPicPr>
          <p:cNvPr id="11" name="Image 10"/>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0" y="29003"/>
            <a:ext cx="7094483" cy="6695489"/>
          </a:xfrm>
          <a:prstGeom prst="rect">
            <a:avLst/>
          </a:prstGeom>
        </p:spPr>
      </p:pic>
      <p:sp>
        <p:nvSpPr>
          <p:cNvPr id="3" name="Espace réservé du contenu 2"/>
          <p:cNvSpPr>
            <a:spLocks noGrp="1"/>
          </p:cNvSpPr>
          <p:nvPr>
            <p:ph idx="1"/>
          </p:nvPr>
        </p:nvSpPr>
        <p:spPr>
          <a:xfrm>
            <a:off x="838200" y="1406635"/>
            <a:ext cx="10515600" cy="4770328"/>
          </a:xfrm>
        </p:spPr>
        <p:txBody>
          <a:bodyPr>
            <a:normAutofit/>
          </a:bodyPr>
          <a:lstStyle>
            <a:lvl1pPr marL="0" indent="0">
              <a:buNone/>
              <a:defRPr sz="16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0" indent="0">
              <a:buNone/>
              <a:defRPr sz="16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buNone/>
              <a:defRPr sz="14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buNone/>
              <a:defRPr sz="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buNone/>
              <a:defRPr sz="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Titre 1"/>
          <p:cNvSpPr>
            <a:spLocks noGrp="1"/>
          </p:cNvSpPr>
          <p:nvPr>
            <p:ph type="title" hasCustomPrompt="1"/>
          </p:nvPr>
        </p:nvSpPr>
        <p:spPr>
          <a:xfrm>
            <a:off x="2462703" y="365126"/>
            <a:ext cx="9330367" cy="861889"/>
          </a:xfrm>
          <a:prstGeom prst="rect">
            <a:avLst/>
          </a:prstGeom>
        </p:spPr>
        <p:txBody>
          <a:bodyPr anchor="t">
            <a:normAutofit/>
          </a:bodyPr>
          <a:lstStyle>
            <a:lvl1pPr algn="r">
              <a:defRPr sz="26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sp>
        <p:nvSpPr>
          <p:cNvPr id="2" name="Espace réservé de la date 3">
            <a:extLst>
              <a:ext uri="{FF2B5EF4-FFF2-40B4-BE49-F238E27FC236}">
                <a16:creationId xmlns:a16="http://schemas.microsoft.com/office/drawing/2014/main" id="{E03DA3C0-F395-5D93-1FF0-7F1BFCA4F473}"/>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4" name="Espace réservé du pied de page 4">
            <a:extLst>
              <a:ext uri="{FF2B5EF4-FFF2-40B4-BE49-F238E27FC236}">
                <a16:creationId xmlns:a16="http://schemas.microsoft.com/office/drawing/2014/main" id="{180FCC92-D43C-D74D-9B92-E36F3B7C9D47}"/>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a:prstGeom prst="rect">
            <a:avLst/>
          </a:prstGeom>
        </p:spPr>
        <p:txBody>
          <a:bodyPr anchor="b"/>
          <a:lstStyle>
            <a:lvl1pPr>
              <a:defRPr sz="5400">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0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Titre 1"/>
          <p:cNvSpPr txBox="1"/>
          <p:nvPr userDrawn="1"/>
        </p:nvSpPr>
        <p:spPr>
          <a:xfrm>
            <a:off x="2462703" y="365126"/>
            <a:ext cx="9330367" cy="861889"/>
          </a:xfrm>
          <a:prstGeom prst="rect">
            <a:avLst/>
          </a:prstGeom>
        </p:spPr>
        <p:txBody>
          <a:bodyPr anchor="t">
            <a:normAutofit/>
          </a:bodyPr>
          <a:lstStyle>
            <a:lvl1pPr algn="r" defTabSz="914400" rtl="0" eaLnBrk="1" latinLnBrk="0" hangingPunct="1">
              <a:lnSpc>
                <a:spcPct val="90000"/>
              </a:lnSpc>
              <a:spcBef>
                <a:spcPct val="0"/>
              </a:spcBef>
              <a:buNone/>
              <a:defRPr sz="2400" b="1"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fr-FR"/>
              <a:t>Modifiez le style du titre</a:t>
            </a:r>
            <a:br>
              <a:rPr lang="fr-FR"/>
            </a:br>
            <a:r>
              <a:rPr lang="fr-FR"/>
              <a:t>Modifiez le style du soustitre</a:t>
            </a:r>
            <a:endParaRPr lang="fr-FR" dirty="0"/>
          </a:p>
        </p:txBody>
      </p:sp>
      <p:sp>
        <p:nvSpPr>
          <p:cNvPr id="13"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5" name="Graphique 4">
            <a:extLst>
              <a:ext uri="{FF2B5EF4-FFF2-40B4-BE49-F238E27FC236}">
                <a16:creationId xmlns:a16="http://schemas.microsoft.com/office/drawing/2014/main" id="{4EC00E00-C36B-DF2C-AAC2-C8430E33CD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pic>
        <p:nvPicPr>
          <p:cNvPr id="4" name="Graphique 3">
            <a:extLst>
              <a:ext uri="{FF2B5EF4-FFF2-40B4-BE49-F238E27FC236}">
                <a16:creationId xmlns:a16="http://schemas.microsoft.com/office/drawing/2014/main" id="{ECC7ABEC-63E5-78F6-9A16-A351CD0E7B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975" y="215981"/>
            <a:ext cx="298292" cy="298290"/>
          </a:xfrm>
          <a:prstGeom prst="rect">
            <a:avLst/>
          </a:prstGeom>
        </p:spPr>
      </p:pic>
      <p:sp>
        <p:nvSpPr>
          <p:cNvPr id="6" name="Espace réservé de la date 3">
            <a:extLst>
              <a:ext uri="{FF2B5EF4-FFF2-40B4-BE49-F238E27FC236}">
                <a16:creationId xmlns:a16="http://schemas.microsoft.com/office/drawing/2014/main" id="{B1F729EE-D2E6-31F8-4BE4-2E32E83A85C2}"/>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7" name="Espace réservé du pied de page 4">
            <a:extLst>
              <a:ext uri="{FF2B5EF4-FFF2-40B4-BE49-F238E27FC236}">
                <a16:creationId xmlns:a16="http://schemas.microsoft.com/office/drawing/2014/main" id="{1E27A36F-16F5-4343-42A2-94B93E344BDA}"/>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15" name="Espace réservé du contenu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6979994" y="81255"/>
            <a:ext cx="5212005" cy="6696000"/>
          </a:xfrm>
          <a:prstGeom prst="rect">
            <a:avLst/>
          </a:prstGeom>
        </p:spPr>
      </p:pic>
      <p:pic>
        <p:nvPicPr>
          <p:cNvPr id="14" name="Image 1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0" y="55129"/>
            <a:ext cx="7094483" cy="6695489"/>
          </a:xfrm>
          <a:prstGeom prst="rect">
            <a:avLst/>
          </a:prstGeom>
        </p:spPr>
      </p:pic>
      <p:sp>
        <p:nvSpPr>
          <p:cNvPr id="3" name="Espace réservé du contenu 2"/>
          <p:cNvSpPr>
            <a:spLocks noGrp="1"/>
          </p:cNvSpPr>
          <p:nvPr>
            <p:ph sz="half" idx="1"/>
          </p:nvPr>
        </p:nvSpPr>
        <p:spPr>
          <a:xfrm>
            <a:off x="838200" y="1825625"/>
            <a:ext cx="5181600" cy="4351338"/>
          </a:xfrm>
        </p:spPr>
        <p:txBody>
          <a:bodyPr>
            <a:normAutofit/>
          </a:bodyPr>
          <a:lstStyle>
            <a:lvl1pPr marL="0" indent="0">
              <a:buNone/>
              <a:defRPr sz="16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0" indent="0">
              <a:buNone/>
              <a:defRPr sz="16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buNone/>
              <a:defRPr sz="14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buNone/>
              <a:defRPr sz="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buNone/>
              <a:defRPr sz="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normAutofit/>
          </a:bodyPr>
          <a:lstStyle>
            <a:lvl1pPr marL="0" indent="0">
              <a:buNone/>
              <a:defRPr sz="16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0" indent="0">
              <a:buNone/>
              <a:defRPr sz="16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buNone/>
              <a:defRPr sz="14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buNone/>
              <a:defRPr sz="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buNone/>
              <a:defRPr sz="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Titre 1"/>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6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sp>
        <p:nvSpPr>
          <p:cNvPr id="16" name="Espace réservé du contenu 3"/>
          <p:cNvSpPr>
            <a:spLocks noGrp="1"/>
          </p:cNvSpPr>
          <p:nvPr>
            <p:ph sz="half" idx="21"/>
          </p:nvPr>
        </p:nvSpPr>
        <p:spPr>
          <a:xfrm>
            <a:off x="4392245" y="5585293"/>
            <a:ext cx="5869354" cy="768495"/>
          </a:xfrm>
        </p:spPr>
        <p:txBody>
          <a:bodyPr/>
          <a:lstStyle>
            <a:lvl1pPr marL="0" indent="0" algn="ctr">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pic>
        <p:nvPicPr>
          <p:cNvPr id="6" name="Graphique 5">
            <a:extLst>
              <a:ext uri="{FF2B5EF4-FFF2-40B4-BE49-F238E27FC236}">
                <a16:creationId xmlns:a16="http://schemas.microsoft.com/office/drawing/2014/main" id="{936BED70-8A45-87F9-1649-B3A4368592A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pic>
        <p:nvPicPr>
          <p:cNvPr id="2" name="Graphique 1">
            <a:extLst>
              <a:ext uri="{FF2B5EF4-FFF2-40B4-BE49-F238E27FC236}">
                <a16:creationId xmlns:a16="http://schemas.microsoft.com/office/drawing/2014/main" id="{C8DC1767-509C-C4A7-1228-DF57C83D2FC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975" y="215981"/>
            <a:ext cx="298292" cy="298290"/>
          </a:xfrm>
          <a:prstGeom prst="rect">
            <a:avLst/>
          </a:prstGeom>
        </p:spPr>
      </p:pic>
      <p:sp>
        <p:nvSpPr>
          <p:cNvPr id="8" name="Espace réservé de la date 3">
            <a:extLst>
              <a:ext uri="{FF2B5EF4-FFF2-40B4-BE49-F238E27FC236}">
                <a16:creationId xmlns:a16="http://schemas.microsoft.com/office/drawing/2014/main" id="{0AE92B4F-65CD-6D24-10D7-18218B93C62F}"/>
              </a:ext>
            </a:extLst>
          </p:cNvPr>
          <p:cNvSpPr>
            <a:spLocks noGrp="1"/>
          </p:cNvSpPr>
          <p:nvPr>
            <p:ph type="dt" sz="half" idx="2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9" name="Espace réservé du pied de page 4">
            <a:extLst>
              <a:ext uri="{FF2B5EF4-FFF2-40B4-BE49-F238E27FC236}">
                <a16:creationId xmlns:a16="http://schemas.microsoft.com/office/drawing/2014/main" id="{147BE107-9773-F792-BA01-B4F0238D243E}"/>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roducts">
    <p:spTree>
      <p:nvGrpSpPr>
        <p:cNvPr id="1" name=""/>
        <p:cNvGrpSpPr/>
        <p:nvPr/>
      </p:nvGrpSpPr>
      <p:grpSpPr>
        <a:xfrm>
          <a:off x="0" y="0"/>
          <a:ext cx="0" cy="0"/>
          <a:chOff x="0" y="0"/>
          <a:chExt cx="0" cy="0"/>
        </a:xfrm>
      </p:grpSpPr>
      <p:sp>
        <p:nvSpPr>
          <p:cNvPr id="23" name="Espace réservé pour une image  19"/>
          <p:cNvSpPr>
            <a:spLocks noGrp="1"/>
          </p:cNvSpPr>
          <p:nvPr>
            <p:ph type="pic" sz="quarter" idx="26"/>
          </p:nvPr>
        </p:nvSpPr>
        <p:spPr>
          <a:xfrm>
            <a:off x="291557"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 name="Espace réservé du contenu 2"/>
          <p:cNvSpPr>
            <a:spLocks noGrp="1"/>
          </p:cNvSpPr>
          <p:nvPr>
            <p:ph sz="half" idx="1"/>
          </p:nvPr>
        </p:nvSpPr>
        <p:spPr>
          <a:xfrm>
            <a:off x="291554" y="5079758"/>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16" name="Espace réservé du contenu 3"/>
          <p:cNvSpPr>
            <a:spLocks noGrp="1"/>
          </p:cNvSpPr>
          <p:nvPr>
            <p:ph sz="half" idx="2"/>
          </p:nvPr>
        </p:nvSpPr>
        <p:spPr>
          <a:xfrm>
            <a:off x="6172200" y="1825625"/>
            <a:ext cx="5181600" cy="4351338"/>
          </a:xfrm>
        </p:spPr>
        <p:txBody>
          <a:bodyPr/>
          <a:lstStyle>
            <a:lvl1pPr marL="0" indent="0">
              <a:buFont typeface="Arial" panose="020B0604020202020204" pitchFamily="34" charset="0"/>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sz="1800">
                <a:solidFill>
                  <a:schemeClr val="tx1">
                    <a:lumMod val="65000"/>
                    <a:lumOff val="35000"/>
                  </a:schemeClr>
                </a:solidFill>
                <a:latin typeface="Arial" panose="020B0604020202020204" pitchFamily="34" charset="0"/>
                <a:cs typeface="Arial" panose="020B0604020202020204" pitchFamily="34" charset="0"/>
              </a:defRPr>
            </a:lvl2pPr>
            <a:lvl3pPr marL="914400" indent="0">
              <a:buFont typeface="Arial" panose="020B0604020202020204" pitchFamily="34" charset="0"/>
              <a:buNone/>
              <a:defRPr sz="1600">
                <a:solidFill>
                  <a:schemeClr val="tx1">
                    <a:lumMod val="65000"/>
                    <a:lumOff val="35000"/>
                  </a:schemeClr>
                </a:solidFill>
                <a:latin typeface="Arial" panose="020B0604020202020204" pitchFamily="34" charset="0"/>
                <a:cs typeface="Arial" panose="020B0604020202020204" pitchFamily="34" charset="0"/>
              </a:defRPr>
            </a:lvl3pPr>
            <a:lvl4pPr marL="1371600" indent="0">
              <a:buFont typeface="Arial" panose="020B0604020202020204" pitchFamily="34" charset="0"/>
              <a:buNone/>
              <a:defRPr sz="1400">
                <a:solidFill>
                  <a:schemeClr val="tx1">
                    <a:lumMod val="65000"/>
                    <a:lumOff val="35000"/>
                  </a:schemeClr>
                </a:solidFill>
                <a:latin typeface="Arial" panose="020B0604020202020204" pitchFamily="34" charset="0"/>
                <a:cs typeface="Arial" panose="020B0604020202020204" pitchFamily="34" charset="0"/>
              </a:defRPr>
            </a:lvl4pPr>
            <a:lvl5pPr marL="1828800" indent="0">
              <a:buFont typeface="Arial" panose="020B0604020202020204" pitchFamily="34" charset="0"/>
              <a:buNone/>
              <a:defRPr sz="1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9" name="Espace réservé pour une image  19"/>
          <p:cNvSpPr>
            <a:spLocks noGrp="1"/>
          </p:cNvSpPr>
          <p:nvPr>
            <p:ph type="pic" sz="quarter" idx="27"/>
          </p:nvPr>
        </p:nvSpPr>
        <p:spPr>
          <a:xfrm>
            <a:off x="1764969"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0" name="Espace réservé pour une image  19"/>
          <p:cNvSpPr>
            <a:spLocks noGrp="1"/>
          </p:cNvSpPr>
          <p:nvPr>
            <p:ph type="pic" sz="quarter" idx="28"/>
          </p:nvPr>
        </p:nvSpPr>
        <p:spPr>
          <a:xfrm>
            <a:off x="3238381"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1" name="Espace réservé pour une image  19"/>
          <p:cNvSpPr>
            <a:spLocks noGrp="1"/>
          </p:cNvSpPr>
          <p:nvPr>
            <p:ph type="pic" sz="quarter" idx="29"/>
          </p:nvPr>
        </p:nvSpPr>
        <p:spPr>
          <a:xfrm>
            <a:off x="4711793" y="1825625"/>
            <a:ext cx="1341861"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2" name="Espace réservé du contenu 2"/>
          <p:cNvSpPr>
            <a:spLocks noGrp="1"/>
          </p:cNvSpPr>
          <p:nvPr>
            <p:ph sz="half" idx="30"/>
          </p:nvPr>
        </p:nvSpPr>
        <p:spPr>
          <a:xfrm>
            <a:off x="1764966" y="5079758"/>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33" name="Espace réservé du contenu 2"/>
          <p:cNvSpPr>
            <a:spLocks noGrp="1"/>
          </p:cNvSpPr>
          <p:nvPr>
            <p:ph sz="half" idx="31"/>
          </p:nvPr>
        </p:nvSpPr>
        <p:spPr>
          <a:xfrm>
            <a:off x="3238381" y="5079758"/>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34" name="Espace réservé du contenu 2"/>
          <p:cNvSpPr>
            <a:spLocks noGrp="1"/>
          </p:cNvSpPr>
          <p:nvPr>
            <p:ph sz="half" idx="32"/>
          </p:nvPr>
        </p:nvSpPr>
        <p:spPr>
          <a:xfrm>
            <a:off x="4721994" y="5079587"/>
            <a:ext cx="1341861"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Tx/>
              <a:buNone/>
              <a:defRPr sz="1100">
                <a:solidFill>
                  <a:schemeClr val="tx1"/>
                </a:solidFill>
                <a:latin typeface="Arial" panose="020B0604020202020204" pitchFamily="34" charset="0"/>
                <a:cs typeface="Arial" panose="020B0604020202020204" pitchFamily="34" charset="0"/>
              </a:defRPr>
            </a:lvl2pPr>
            <a:lvl3pPr marL="914400" indent="0" algn="r">
              <a:buFontTx/>
              <a:buNone/>
              <a:defRPr sz="1100">
                <a:solidFill>
                  <a:schemeClr val="tx1"/>
                </a:solidFill>
                <a:latin typeface="Arial" panose="020B0604020202020204" pitchFamily="34" charset="0"/>
                <a:cs typeface="Arial" panose="020B0604020202020204" pitchFamily="34" charset="0"/>
              </a:defRPr>
            </a:lvl3pPr>
            <a:lvl4pPr marL="1371600" indent="0" algn="r">
              <a:buFontTx/>
              <a:buNone/>
              <a:defRPr sz="1100">
                <a:solidFill>
                  <a:schemeClr val="tx1"/>
                </a:solidFill>
                <a:latin typeface="Arial" panose="020B0604020202020204" pitchFamily="34" charset="0"/>
                <a:cs typeface="Arial" panose="020B0604020202020204" pitchFamily="34" charset="0"/>
              </a:defRPr>
            </a:lvl4pPr>
            <a:lvl5pPr marL="1828800" indent="0" algn="r">
              <a:buFontTx/>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35" name="Titre 1"/>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9"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4" name="Graphique 3">
            <a:extLst>
              <a:ext uri="{FF2B5EF4-FFF2-40B4-BE49-F238E27FC236}">
                <a16:creationId xmlns:a16="http://schemas.microsoft.com/office/drawing/2014/main" id="{9DBBDAD2-1669-33A6-BB85-BB98F80AE5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pic>
        <p:nvPicPr>
          <p:cNvPr id="2" name="Graphique 1">
            <a:extLst>
              <a:ext uri="{FF2B5EF4-FFF2-40B4-BE49-F238E27FC236}">
                <a16:creationId xmlns:a16="http://schemas.microsoft.com/office/drawing/2014/main" id="{286FDBCF-6644-3E79-0AAD-FFC77B745E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975" y="215981"/>
            <a:ext cx="298292" cy="298290"/>
          </a:xfrm>
          <a:prstGeom prst="rect">
            <a:avLst/>
          </a:prstGeom>
        </p:spPr>
      </p:pic>
      <p:sp>
        <p:nvSpPr>
          <p:cNvPr id="5" name="Espace réservé de la date 3">
            <a:extLst>
              <a:ext uri="{FF2B5EF4-FFF2-40B4-BE49-F238E27FC236}">
                <a16:creationId xmlns:a16="http://schemas.microsoft.com/office/drawing/2014/main" id="{9000EE78-9CB9-5F38-EE5B-FBD0BDE4AF25}"/>
              </a:ext>
            </a:extLst>
          </p:cNvPr>
          <p:cNvSpPr>
            <a:spLocks noGrp="1"/>
          </p:cNvSpPr>
          <p:nvPr>
            <p:ph type="dt" sz="half" idx="33"/>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6" name="Espace réservé du pied de page 4">
            <a:extLst>
              <a:ext uri="{FF2B5EF4-FFF2-40B4-BE49-F238E27FC236}">
                <a16:creationId xmlns:a16="http://schemas.microsoft.com/office/drawing/2014/main" id="{250DD9AB-7DAD-7702-145B-BB51F14A5610}"/>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roducts">
    <p:spTree>
      <p:nvGrpSpPr>
        <p:cNvPr id="1" name=""/>
        <p:cNvGrpSpPr/>
        <p:nvPr/>
      </p:nvGrpSpPr>
      <p:grpSpPr>
        <a:xfrm>
          <a:off x="0" y="0"/>
          <a:ext cx="0" cy="0"/>
          <a:chOff x="0" y="0"/>
          <a:chExt cx="0" cy="0"/>
        </a:xfrm>
      </p:grpSpPr>
      <p:sp>
        <p:nvSpPr>
          <p:cNvPr id="24" name="Espace réservé pour une image  19"/>
          <p:cNvSpPr>
            <a:spLocks noGrp="1"/>
          </p:cNvSpPr>
          <p:nvPr>
            <p:ph type="pic" sz="quarter" idx="27"/>
          </p:nvPr>
        </p:nvSpPr>
        <p:spPr>
          <a:xfrm>
            <a:off x="4387832" y="1821657"/>
            <a:ext cx="3243577"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5" name="Espace réservé pour une image  19"/>
          <p:cNvSpPr>
            <a:spLocks noGrp="1"/>
          </p:cNvSpPr>
          <p:nvPr>
            <p:ph type="pic" sz="quarter" idx="28"/>
          </p:nvPr>
        </p:nvSpPr>
        <p:spPr>
          <a:xfrm>
            <a:off x="7950631" y="1820551"/>
            <a:ext cx="3243577"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3" name="Espace réservé pour une image  19"/>
          <p:cNvSpPr>
            <a:spLocks noGrp="1"/>
          </p:cNvSpPr>
          <p:nvPr>
            <p:ph type="pic" sz="quarter" idx="26"/>
          </p:nvPr>
        </p:nvSpPr>
        <p:spPr>
          <a:xfrm>
            <a:off x="840914" y="1825391"/>
            <a:ext cx="3243577" cy="3243577"/>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3" name="Espace réservé du contenu 2"/>
          <p:cNvSpPr>
            <a:spLocks noGrp="1"/>
          </p:cNvSpPr>
          <p:nvPr>
            <p:ph sz="half" idx="1"/>
          </p:nvPr>
        </p:nvSpPr>
        <p:spPr>
          <a:xfrm>
            <a:off x="838200" y="5342908"/>
            <a:ext cx="3403169" cy="834055"/>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2pPr>
            <a:lvl3pPr marL="9144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3pPr>
            <a:lvl4pPr marL="13716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4pPr>
            <a:lvl5pPr marL="18288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contenu 2"/>
          <p:cNvSpPr>
            <a:spLocks noGrp="1"/>
          </p:cNvSpPr>
          <p:nvPr>
            <p:ph sz="half" idx="16"/>
          </p:nvPr>
        </p:nvSpPr>
        <p:spPr>
          <a:xfrm>
            <a:off x="4394415" y="5315918"/>
            <a:ext cx="3403169" cy="883579"/>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2pPr>
            <a:lvl3pPr marL="9144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3pPr>
            <a:lvl4pPr marL="13716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4pPr>
            <a:lvl5pPr marL="18288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u contenu 2"/>
          <p:cNvSpPr>
            <a:spLocks noGrp="1"/>
          </p:cNvSpPr>
          <p:nvPr>
            <p:ph sz="half" idx="17"/>
          </p:nvPr>
        </p:nvSpPr>
        <p:spPr>
          <a:xfrm>
            <a:off x="7950631" y="5342908"/>
            <a:ext cx="3403169" cy="856589"/>
          </a:xfrm>
        </p:spPr>
        <p:txBody>
          <a:bodyPr>
            <a:noAutofit/>
          </a:bodyPr>
          <a:lstStyle>
            <a:lvl1pPr marL="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1pPr>
            <a:lvl2pPr marL="4572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2pPr>
            <a:lvl3pPr marL="9144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3pPr>
            <a:lvl4pPr marL="13716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4pPr>
            <a:lvl5pPr marL="1828800" indent="0" algn="r">
              <a:buFont typeface="Arial" panose="020B0604020202020204" pitchFamily="34" charset="0"/>
              <a:buNone/>
              <a:defRPr sz="1100">
                <a:solidFill>
                  <a:schemeClr val="tx1"/>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pour une image  19"/>
          <p:cNvSpPr>
            <a:spLocks noGrp="1"/>
          </p:cNvSpPr>
          <p:nvPr>
            <p:ph type="pic" sz="quarter" idx="23"/>
          </p:nvPr>
        </p:nvSpPr>
        <p:spPr>
          <a:xfrm>
            <a:off x="2797539" y="3875918"/>
            <a:ext cx="1440000" cy="1440000"/>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1" name="Espace réservé pour une image  19"/>
          <p:cNvSpPr>
            <a:spLocks noGrp="1"/>
          </p:cNvSpPr>
          <p:nvPr>
            <p:ph type="pic" sz="quarter" idx="24"/>
          </p:nvPr>
        </p:nvSpPr>
        <p:spPr>
          <a:xfrm>
            <a:off x="6353753" y="3875918"/>
            <a:ext cx="1440000" cy="1440000"/>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22" name="Espace réservé pour une image  19"/>
          <p:cNvSpPr>
            <a:spLocks noGrp="1"/>
          </p:cNvSpPr>
          <p:nvPr>
            <p:ph type="pic" sz="quarter" idx="25"/>
          </p:nvPr>
        </p:nvSpPr>
        <p:spPr>
          <a:xfrm>
            <a:off x="9909967" y="3902908"/>
            <a:ext cx="1440000" cy="1440000"/>
          </a:xfrm>
        </p:spPr>
        <p:txBody>
          <a:bodyPr>
            <a:normAutofit/>
          </a:bodyPr>
          <a:lstStyle>
            <a:lvl1pPr marL="0" indent="0">
              <a:buNone/>
              <a:defRPr sz="1200">
                <a:solidFill>
                  <a:schemeClr val="tx1">
                    <a:lumMod val="65000"/>
                    <a:lumOff val="35000"/>
                  </a:schemeClr>
                </a:solidFill>
                <a:latin typeface="Arial" panose="020B0604020202020204" pitchFamily="34" charset="0"/>
                <a:cs typeface="Arial" panose="020B0604020202020204" pitchFamily="34" charset="0"/>
              </a:defRPr>
            </a:lvl1pPr>
          </a:lstStyle>
          <a:p>
            <a:endParaRPr lang="fr-FR"/>
          </a:p>
        </p:txBody>
      </p:sp>
      <p:sp>
        <p:nvSpPr>
          <p:cNvPr id="16" name="Titre 1"/>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27"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4" name="Graphique 3">
            <a:extLst>
              <a:ext uri="{FF2B5EF4-FFF2-40B4-BE49-F238E27FC236}">
                <a16:creationId xmlns:a16="http://schemas.microsoft.com/office/drawing/2014/main" id="{372635D1-CC61-38A5-CE1C-B781AD7E9A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975" y="6347130"/>
            <a:ext cx="1314450" cy="381000"/>
          </a:xfrm>
          <a:prstGeom prst="rect">
            <a:avLst/>
          </a:prstGeom>
        </p:spPr>
      </p:pic>
      <p:pic>
        <p:nvPicPr>
          <p:cNvPr id="2" name="Graphique 1">
            <a:extLst>
              <a:ext uri="{FF2B5EF4-FFF2-40B4-BE49-F238E27FC236}">
                <a16:creationId xmlns:a16="http://schemas.microsoft.com/office/drawing/2014/main" id="{84575C68-290E-340A-8EEE-319A12C9DF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975" y="215981"/>
            <a:ext cx="298292" cy="298290"/>
          </a:xfrm>
          <a:prstGeom prst="rect">
            <a:avLst/>
          </a:prstGeom>
        </p:spPr>
      </p:pic>
      <p:sp>
        <p:nvSpPr>
          <p:cNvPr id="5" name="Espace réservé de la date 3">
            <a:extLst>
              <a:ext uri="{FF2B5EF4-FFF2-40B4-BE49-F238E27FC236}">
                <a16:creationId xmlns:a16="http://schemas.microsoft.com/office/drawing/2014/main" id="{5188BBD6-8CF9-88A8-2B13-DF3F887E64D4}"/>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6" name="Espace réservé du pied de page 4">
            <a:extLst>
              <a:ext uri="{FF2B5EF4-FFF2-40B4-BE49-F238E27FC236}">
                <a16:creationId xmlns:a16="http://schemas.microsoft.com/office/drawing/2014/main" id="{3D3474EC-32D7-E4C1-7215-A082793F3C33}"/>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pic>
        <p:nvPicPr>
          <p:cNvPr id="14" name="Espace réservé du contenu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6979994" y="81255"/>
            <a:ext cx="5212005" cy="6696000"/>
          </a:xfrm>
          <a:prstGeom prst="rect">
            <a:avLst/>
          </a:prstGeom>
        </p:spPr>
      </p:pic>
      <p:pic>
        <p:nvPicPr>
          <p:cNvPr id="15" name="Image 14"/>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0" y="29003"/>
            <a:ext cx="7094483" cy="6695489"/>
          </a:xfrm>
          <a:prstGeom prst="rect">
            <a:avLst/>
          </a:prstGeom>
        </p:spPr>
      </p:pic>
      <p:sp>
        <p:nvSpPr>
          <p:cNvPr id="3" name="Espace réservé du texte 2"/>
          <p:cNvSpPr>
            <a:spLocks noGrp="1"/>
          </p:cNvSpPr>
          <p:nvPr>
            <p:ph type="body" idx="1"/>
          </p:nvPr>
        </p:nvSpPr>
        <p:spPr>
          <a:xfrm>
            <a:off x="839789" y="1600953"/>
            <a:ext cx="3411780" cy="823912"/>
          </a:xfrm>
        </p:spPr>
        <p:txBody>
          <a:bodyPr anchor="b"/>
          <a:lstStyle>
            <a:lvl1pPr marL="0" indent="0">
              <a:buFont typeface="Arial" panose="020B0604020202020204" pitchFamily="34" charset="0"/>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839789" y="2505075"/>
            <a:ext cx="3411780" cy="3379910"/>
          </a:xfrm>
        </p:spPr>
        <p:txBody>
          <a:bodyPr/>
          <a:lstStyle>
            <a:lvl1pPr marL="0" indent="0">
              <a:buNone/>
              <a:defRPr sz="20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8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60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40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40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Titre 1"/>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7" name="Espace réservé du texte 2"/>
          <p:cNvSpPr>
            <a:spLocks noGrp="1"/>
          </p:cNvSpPr>
          <p:nvPr>
            <p:ph type="body" idx="17"/>
          </p:nvPr>
        </p:nvSpPr>
        <p:spPr>
          <a:xfrm>
            <a:off x="4390110" y="1600953"/>
            <a:ext cx="3411780" cy="823912"/>
          </a:xfrm>
        </p:spPr>
        <p:txBody>
          <a:bodyPr anchor="b"/>
          <a:lstStyle>
            <a:lvl1pPr marL="0" indent="0">
              <a:buFont typeface="Arial" panose="020B0604020202020204" pitchFamily="34" charset="0"/>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8" name="Espace réservé du contenu 3"/>
          <p:cNvSpPr>
            <a:spLocks noGrp="1"/>
          </p:cNvSpPr>
          <p:nvPr>
            <p:ph sz="half" idx="18"/>
          </p:nvPr>
        </p:nvSpPr>
        <p:spPr>
          <a:xfrm>
            <a:off x="4390110" y="2505075"/>
            <a:ext cx="3411780" cy="3684588"/>
          </a:xfrm>
        </p:spPr>
        <p:txBody>
          <a:bodyPr/>
          <a:lstStyle>
            <a:lvl1pPr marL="0" indent="0">
              <a:buNone/>
              <a:defRPr sz="20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8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6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4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4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p:cNvSpPr>
            <a:spLocks noGrp="1"/>
          </p:cNvSpPr>
          <p:nvPr>
            <p:ph type="body" idx="19"/>
          </p:nvPr>
        </p:nvSpPr>
        <p:spPr>
          <a:xfrm>
            <a:off x="7940431" y="1588020"/>
            <a:ext cx="3411780" cy="823912"/>
          </a:xfrm>
        </p:spPr>
        <p:txBody>
          <a:bodyPr anchor="b"/>
          <a:lstStyle>
            <a:lvl1pPr marL="0" indent="0">
              <a:buFont typeface="Arial" panose="020B0604020202020204" pitchFamily="34" charset="0"/>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20" name="Espace réservé du contenu 3"/>
          <p:cNvSpPr>
            <a:spLocks noGrp="1"/>
          </p:cNvSpPr>
          <p:nvPr>
            <p:ph sz="half" idx="20"/>
          </p:nvPr>
        </p:nvSpPr>
        <p:spPr>
          <a:xfrm>
            <a:off x="7940431" y="2492142"/>
            <a:ext cx="3411780" cy="3684588"/>
          </a:xfrm>
        </p:spPr>
        <p:txBody>
          <a:bodyPr/>
          <a:lstStyle>
            <a:lvl1pPr marL="0" indent="0">
              <a:buNone/>
              <a:defRPr sz="2000" b="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8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6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4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4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Espace réservé du contenu 3"/>
          <p:cNvSpPr>
            <a:spLocks noGrp="1"/>
          </p:cNvSpPr>
          <p:nvPr>
            <p:ph sz="half" idx="21"/>
          </p:nvPr>
        </p:nvSpPr>
        <p:spPr>
          <a:xfrm>
            <a:off x="4392245" y="5585293"/>
            <a:ext cx="5869354" cy="768495"/>
          </a:xfrm>
        </p:spPr>
        <p:txBody>
          <a:bodyPr/>
          <a:lstStyle>
            <a:lvl1pPr marL="0" indent="0" algn="ctr">
              <a:buNone/>
              <a:defRPr sz="20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21" name="Espace réservé de la date 3"/>
          <p:cNvSpPr>
            <a:spLocks noGrp="1"/>
          </p:cNvSpPr>
          <p:nvPr>
            <p:ph type="dt" sz="half" idx="22"/>
          </p:nvPr>
        </p:nvSpPr>
        <p:spPr>
          <a:xfrm>
            <a:off x="2563446"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C68F9C9C-9ADC-4BD5-B2B7-C18B2BE27601}" type="datetime3">
              <a:rPr lang="en-US" smtClean="0"/>
              <a:t>16 June 2024</a:t>
            </a:fld>
            <a:endParaRPr lang="fr-FR" dirty="0"/>
          </a:p>
        </p:txBody>
      </p:sp>
      <p:sp>
        <p:nvSpPr>
          <p:cNvPr id="22"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(c)2018 mobiLead, mobiLead - All rights reserved</a:t>
            </a:r>
            <a:endParaRPr lang="fr-FR" dirty="0"/>
          </a:p>
        </p:txBody>
      </p:sp>
      <p:sp>
        <p:nvSpPr>
          <p:cNvPr id="23"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5" name="Graphique 4">
            <a:extLst>
              <a:ext uri="{FF2B5EF4-FFF2-40B4-BE49-F238E27FC236}">
                <a16:creationId xmlns:a16="http://schemas.microsoft.com/office/drawing/2014/main" id="{C6F9C720-3944-71BD-2AC8-04D0C88C61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4" name="Espace réservé du contenu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6979994" y="81255"/>
            <a:ext cx="5212005" cy="6696000"/>
          </a:xfrm>
          <a:prstGeom prst="rect">
            <a:avLst/>
          </a:prstGeom>
        </p:spPr>
      </p:pic>
      <p:pic>
        <p:nvPicPr>
          <p:cNvPr id="18" name="Image 17"/>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0" y="55129"/>
            <a:ext cx="7094483" cy="6695489"/>
          </a:xfrm>
          <a:prstGeom prst="rect">
            <a:avLst/>
          </a:prstGeom>
        </p:spPr>
      </p:pic>
      <p:sp>
        <p:nvSpPr>
          <p:cNvPr id="3" name="Espace réservé du texte 2"/>
          <p:cNvSpPr>
            <a:spLocks noGrp="1"/>
          </p:cNvSpPr>
          <p:nvPr>
            <p:ph type="body" idx="1"/>
          </p:nvPr>
        </p:nvSpPr>
        <p:spPr>
          <a:xfrm>
            <a:off x="839788" y="1600953"/>
            <a:ext cx="5157787" cy="823912"/>
          </a:xfrm>
        </p:spPr>
        <p:txBody>
          <a:bodyPr anchor="b"/>
          <a:lstStyle>
            <a:lvl1pPr marL="0" indent="0">
              <a:buFont typeface="Arial" panose="020B0604020202020204" pitchFamily="34" charset="0"/>
              <a:buNone/>
              <a:defRPr sz="20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839789" y="2505075"/>
            <a:ext cx="4741862" cy="3077656"/>
          </a:xfrm>
        </p:spPr>
        <p:txBody>
          <a:bodyPr/>
          <a:lstStyle>
            <a:lvl1pPr marL="0" indent="0">
              <a:buNone/>
              <a:defRPr sz="2000" b="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buNone/>
              <a:defRPr sz="18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6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4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4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0"/>
            <a:r>
              <a:rPr lang="fr-FR" dirty="0"/>
              <a:t>Deuxième niveau</a:t>
            </a:r>
          </a:p>
          <a:p>
            <a:pPr lvl="1"/>
            <a:r>
              <a:rPr lang="fr-FR" dirty="0"/>
              <a:t>Troisième niveau</a:t>
            </a:r>
          </a:p>
          <a:p>
            <a:pPr lvl="2"/>
            <a:r>
              <a:rPr lang="fr-FR" dirty="0"/>
              <a:t>Quatrième niveau</a:t>
            </a:r>
          </a:p>
          <a:p>
            <a:pPr lvl="3"/>
            <a:r>
              <a:rPr lang="fr-FR" dirty="0"/>
              <a:t>Cinquième niveau</a:t>
            </a:r>
          </a:p>
        </p:txBody>
      </p:sp>
      <p:sp>
        <p:nvSpPr>
          <p:cNvPr id="5" name="Espace réservé du texte 4"/>
          <p:cNvSpPr>
            <a:spLocks noGrp="1"/>
          </p:cNvSpPr>
          <p:nvPr>
            <p:ph type="body" sz="quarter" idx="3"/>
          </p:nvPr>
        </p:nvSpPr>
        <p:spPr>
          <a:xfrm>
            <a:off x="6172200" y="1600953"/>
            <a:ext cx="5183188" cy="823912"/>
          </a:xfrm>
        </p:spPr>
        <p:txBody>
          <a:bodyPr anchor="b"/>
          <a:lstStyle>
            <a:lvl1pPr marL="0" indent="0">
              <a:buFont typeface="Arial" panose="020B0604020202020204" pitchFamily="34" charset="0"/>
              <a:buNone/>
              <a:defRPr sz="20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lvl1pPr marL="0" indent="0">
              <a:buNone/>
              <a:defRPr sz="2000" b="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buNone/>
              <a:defRPr sz="1800" b="0">
                <a:solidFill>
                  <a:schemeClr val="tx1">
                    <a:lumMod val="65000"/>
                    <a:lumOff val="35000"/>
                  </a:schemeClr>
                </a:solidFill>
                <a:latin typeface="Arial" panose="020B0604020202020204" pitchFamily="34" charset="0"/>
                <a:cs typeface="Arial" panose="020B0604020202020204" pitchFamily="34" charset="0"/>
              </a:defRPr>
            </a:lvl2pPr>
            <a:lvl3pPr marL="914400" indent="0">
              <a:buNone/>
              <a:defRPr sz="1600" b="0">
                <a:solidFill>
                  <a:schemeClr val="tx1">
                    <a:lumMod val="65000"/>
                    <a:lumOff val="35000"/>
                  </a:schemeClr>
                </a:solidFill>
                <a:latin typeface="Arial" panose="020B0604020202020204" pitchFamily="34" charset="0"/>
                <a:cs typeface="Arial" panose="020B0604020202020204" pitchFamily="34" charset="0"/>
              </a:defRPr>
            </a:lvl3pPr>
            <a:lvl4pPr marL="1371600" indent="0">
              <a:buNone/>
              <a:defRPr sz="1400" b="0">
                <a:solidFill>
                  <a:schemeClr val="tx1">
                    <a:lumMod val="65000"/>
                    <a:lumOff val="35000"/>
                  </a:schemeClr>
                </a:solidFill>
                <a:latin typeface="Arial" panose="020B0604020202020204" pitchFamily="34" charset="0"/>
                <a:cs typeface="Arial" panose="020B0604020202020204" pitchFamily="34" charset="0"/>
              </a:defRPr>
            </a:lvl4pPr>
            <a:lvl5pPr marL="1828800" indent="0">
              <a:buNone/>
              <a:defRPr sz="1400" b="0">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a:p>
            <a:pPr lvl="0"/>
            <a:r>
              <a:rPr lang="fr-FR" dirty="0"/>
              <a:t>Deuxième niveau</a:t>
            </a:r>
          </a:p>
          <a:p>
            <a:pPr lvl="1"/>
            <a:r>
              <a:rPr lang="fr-FR" dirty="0"/>
              <a:t>Troisième niveau</a:t>
            </a:r>
          </a:p>
          <a:p>
            <a:pPr lvl="2"/>
            <a:r>
              <a:rPr lang="fr-FR" dirty="0"/>
              <a:t>Quatrième niveau</a:t>
            </a:r>
          </a:p>
          <a:p>
            <a:pPr lvl="3"/>
            <a:r>
              <a:rPr lang="fr-FR" dirty="0"/>
              <a:t>Cinquième niveau</a:t>
            </a:r>
          </a:p>
        </p:txBody>
      </p:sp>
      <p:sp>
        <p:nvSpPr>
          <p:cNvPr id="12" name="Titre 1"/>
          <p:cNvSpPr>
            <a:spLocks noGrp="1"/>
          </p:cNvSpPr>
          <p:nvPr>
            <p:ph type="title" hasCustomPrompt="1"/>
          </p:nvPr>
        </p:nvSpPr>
        <p:spPr>
          <a:xfrm>
            <a:off x="2462703" y="365126"/>
            <a:ext cx="9330367" cy="861889"/>
          </a:xfrm>
          <a:prstGeom prst="rect">
            <a:avLst/>
          </a:prstGeom>
        </p:spPr>
        <p:txBody>
          <a:bodyPr anchor="t">
            <a:normAutofit/>
          </a:bodyPr>
          <a:lstStyle>
            <a:lvl1pPr marL="0" indent="0" algn="r">
              <a:buFont typeface="Arial" panose="020B0604020202020204" pitchFamily="34" charset="0"/>
              <a:buNone/>
              <a:defRPr sz="24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3" name="Espace réservé du contenu 3"/>
          <p:cNvSpPr>
            <a:spLocks noGrp="1"/>
          </p:cNvSpPr>
          <p:nvPr>
            <p:ph sz="half" idx="21"/>
          </p:nvPr>
        </p:nvSpPr>
        <p:spPr>
          <a:xfrm>
            <a:off x="4392245" y="5585293"/>
            <a:ext cx="5869354" cy="768495"/>
          </a:xfrm>
        </p:spPr>
        <p:txBody>
          <a:bodyPr/>
          <a:lstStyle>
            <a:lvl1pPr marL="0" indent="0" algn="ctr">
              <a:buNone/>
              <a:defRPr sz="2000" b="1">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lgn="ctr">
              <a:buNone/>
              <a:defRPr sz="1800" b="1">
                <a:solidFill>
                  <a:schemeClr val="tx1">
                    <a:lumMod val="65000"/>
                    <a:lumOff val="35000"/>
                  </a:schemeClr>
                </a:solidFill>
                <a:latin typeface="Arial" panose="020B0604020202020204" pitchFamily="34" charset="0"/>
                <a:cs typeface="Arial" panose="020B0604020202020204" pitchFamily="34" charset="0"/>
              </a:defRPr>
            </a:lvl2pPr>
            <a:lvl3pPr marL="914400" indent="0" algn="ctr">
              <a:buNone/>
              <a:defRPr sz="1600" b="1">
                <a:solidFill>
                  <a:schemeClr val="tx1">
                    <a:lumMod val="65000"/>
                    <a:lumOff val="35000"/>
                  </a:schemeClr>
                </a:solidFill>
                <a:latin typeface="Arial" panose="020B0604020202020204" pitchFamily="34" charset="0"/>
                <a:cs typeface="Arial" panose="020B0604020202020204" pitchFamily="34" charset="0"/>
              </a:defRPr>
            </a:lvl3pPr>
            <a:lvl4pPr marL="13716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4pPr>
            <a:lvl5pPr marL="1828800" indent="0" algn="ctr">
              <a:buNone/>
              <a:defRPr sz="1400" b="1">
                <a:solidFill>
                  <a:schemeClr val="tx1">
                    <a:lumMod val="65000"/>
                    <a:lumOff val="35000"/>
                  </a:schemeClr>
                </a:solidFill>
                <a:latin typeface="Arial" panose="020B0604020202020204" pitchFamily="34" charset="0"/>
                <a:cs typeface="Arial" panose="020B0604020202020204" pitchFamily="34" charset="0"/>
              </a:defRPr>
            </a:lvl5pPr>
          </a:lstStyle>
          <a:p>
            <a:pPr lvl="0"/>
            <a:r>
              <a:rPr lang="fr-FR" dirty="0"/>
              <a:t>Modifier les styles du texte du masque</a:t>
            </a:r>
          </a:p>
        </p:txBody>
      </p:sp>
      <p:sp>
        <p:nvSpPr>
          <p:cNvPr id="15" name="Espace réservé de la date 3"/>
          <p:cNvSpPr>
            <a:spLocks noGrp="1"/>
          </p:cNvSpPr>
          <p:nvPr>
            <p:ph type="dt" sz="half" idx="22"/>
          </p:nvPr>
        </p:nvSpPr>
        <p:spPr>
          <a:xfrm>
            <a:off x="2563446"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等线" panose="02010600030101010101" pitchFamily="2" charset="-122"/>
                <a:ea typeface="等线" panose="02010600030101010101" pitchFamily="2" charset="-122"/>
                <a:cs typeface="Arial" panose="020B0604020202020204" pitchFamily="34" charset="0"/>
              </a:defRPr>
            </a:lvl1pPr>
          </a:lstStyle>
          <a:p>
            <a:fld id="{791A54DB-8161-48AB-A756-95CD10FCB71C}" type="datetime3">
              <a:rPr lang="en-US" smtClean="0"/>
              <a:t>16 June 2024</a:t>
            </a:fld>
            <a:endParaRPr lang="fr-FR" dirty="0"/>
          </a:p>
        </p:txBody>
      </p:sp>
      <p:sp>
        <p:nvSpPr>
          <p:cNvPr id="16" name="Espace réservé du pied de page 4"/>
          <p:cNvSpPr>
            <a:spLocks noGrp="1"/>
          </p:cNvSpPr>
          <p:nvPr>
            <p:ph type="ftr" sz="quarter" idx="23"/>
          </p:nvPr>
        </p:nvSpPr>
        <p:spPr>
          <a:xfrm>
            <a:off x="4038600" y="6356350"/>
            <a:ext cx="41148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等线" panose="02010600030101010101" pitchFamily="2" charset="-122"/>
                <a:ea typeface="等线" panose="02010600030101010101" pitchFamily="2" charset="-122"/>
                <a:cs typeface="Arial" panose="020B0604020202020204" pitchFamily="34" charset="0"/>
              </a:defRPr>
            </a:lvl1pPr>
          </a:lstStyle>
          <a:p>
            <a:r>
              <a:rPr lang="en-US" dirty="0"/>
              <a:t>(c)2018 mobiLead, mobiLead - All rights reserved</a:t>
            </a:r>
            <a:endParaRPr lang="fr-FR" dirty="0"/>
          </a:p>
        </p:txBody>
      </p:sp>
      <p:sp>
        <p:nvSpPr>
          <p:cNvPr id="17" name="Espace réservé du numéro de diapositive 5"/>
          <p:cNvSpPr>
            <a:spLocks noGrp="1"/>
          </p:cNvSpPr>
          <p:nvPr>
            <p:ph type="sldNum" sz="quarter" idx="2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等线" panose="02010600030101010101" pitchFamily="2" charset="-122"/>
                <a:ea typeface="等线" panose="02010600030101010101" pitchFamily="2" charset="-122"/>
                <a:cs typeface="Arial" panose="020B0604020202020204" pitchFamily="34" charset="0"/>
              </a:defRPr>
            </a:lvl1pPr>
          </a:lstStyle>
          <a:p>
            <a:fld id="{8DC0F8AA-E0DA-4754-9F47-CB5820CE343F}" type="slidenum">
              <a:rPr lang="fr-FR" smtClean="0"/>
              <a:t>‹N°›</a:t>
            </a:fld>
            <a:endParaRPr lang="fr-FR" dirty="0"/>
          </a:p>
        </p:txBody>
      </p:sp>
      <p:pic>
        <p:nvPicPr>
          <p:cNvPr id="7" name="Graphique 6">
            <a:extLst>
              <a:ext uri="{FF2B5EF4-FFF2-40B4-BE49-F238E27FC236}">
                <a16:creationId xmlns:a16="http://schemas.microsoft.com/office/drawing/2014/main" id="{12E1A949-1010-DF45-76E9-6A249361613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8" name="Espace réservé du contenu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57254"/>
          <a:stretch>
            <a:fillRect/>
          </a:stretch>
        </p:blipFill>
        <p:spPr>
          <a:xfrm>
            <a:off x="6979994" y="81255"/>
            <a:ext cx="5212005" cy="6696000"/>
          </a:xfrm>
          <a:prstGeom prst="rect">
            <a:avLst/>
          </a:prstGeom>
        </p:spPr>
      </p:pic>
      <p:pic>
        <p:nvPicPr>
          <p:cNvPr id="11" name="Image 10"/>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r="41810"/>
          <a:stretch>
            <a:fillRect/>
          </a:stretch>
        </p:blipFill>
        <p:spPr>
          <a:xfrm>
            <a:off x="0" y="29003"/>
            <a:ext cx="7094483" cy="6695489"/>
          </a:xfrm>
          <a:prstGeom prst="rect">
            <a:avLst/>
          </a:prstGeom>
        </p:spPr>
      </p:pic>
      <p:sp>
        <p:nvSpPr>
          <p:cNvPr id="7" name="Titre 1"/>
          <p:cNvSpPr>
            <a:spLocks noGrp="1"/>
          </p:cNvSpPr>
          <p:nvPr>
            <p:ph type="title" hasCustomPrompt="1"/>
          </p:nvPr>
        </p:nvSpPr>
        <p:spPr>
          <a:xfrm>
            <a:off x="2462703" y="365126"/>
            <a:ext cx="9330367" cy="861889"/>
          </a:xfrm>
          <a:prstGeom prst="rect">
            <a:avLst/>
          </a:prstGeom>
        </p:spPr>
        <p:txBody>
          <a:bodyPr anchor="t">
            <a:normAutofit/>
          </a:bodyPr>
          <a:lstStyle>
            <a:lvl1pPr algn="r">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br>
              <a:rPr lang="fr-FR" dirty="0"/>
            </a:br>
            <a:r>
              <a:rPr lang="fr-FR" dirty="0"/>
              <a:t>Modifiez le style du </a:t>
            </a:r>
            <a:r>
              <a:rPr lang="fr-FR" dirty="0" err="1"/>
              <a:t>soustitre</a:t>
            </a:r>
            <a:endParaRPr lang="fr-FR" dirty="0"/>
          </a:p>
        </p:txBody>
      </p:sp>
      <p:sp>
        <p:nvSpPr>
          <p:cNvPr id="12" name="Espace réservé de la date 3"/>
          <p:cNvSpPr>
            <a:spLocks noGrp="1"/>
          </p:cNvSpPr>
          <p:nvPr>
            <p:ph type="dt" sz="half" idx="2"/>
          </p:nvPr>
        </p:nvSpPr>
        <p:spPr>
          <a:xfrm>
            <a:off x="2563446" y="6356350"/>
            <a:ext cx="1475154"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213C9025-C282-407D-8421-D90B62BF0A80}" type="datetime3">
              <a:rPr lang="en-US" smtClean="0"/>
              <a:t>16 June 2024</a:t>
            </a:fld>
            <a:endParaRPr lang="fr-FR" dirty="0"/>
          </a:p>
        </p:txBody>
      </p:sp>
      <p:sp>
        <p:nvSpPr>
          <p:cNvPr id="13"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(c)2018 mobiLead, mobiLead - All rights reserved</a:t>
            </a:r>
            <a:endParaRPr lang="fr-FR" dirty="0"/>
          </a:p>
        </p:txBody>
      </p:sp>
      <p:sp>
        <p:nvSpPr>
          <p:cNvPr id="14"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a:solidFill>
                  <a:schemeClr val="tx1">
                    <a:lumMod val="50000"/>
                    <a:lumOff val="50000"/>
                  </a:schemeClr>
                </a:solidFill>
                <a:latin typeface="Arial" panose="020B0604020202020204" pitchFamily="34" charset="0"/>
                <a:cs typeface="Arial" panose="020B0604020202020204" pitchFamily="34" charset="0"/>
              </a:defRPr>
            </a:lvl1pPr>
          </a:lstStyle>
          <a:p>
            <a:fld id="{8DC0F8AA-E0DA-4754-9F47-CB5820CE343F}" type="slidenum">
              <a:rPr lang="fr-FR" smtClean="0"/>
              <a:t>‹N°›</a:t>
            </a:fld>
            <a:endParaRPr lang="fr-FR" dirty="0"/>
          </a:p>
        </p:txBody>
      </p:sp>
      <p:pic>
        <p:nvPicPr>
          <p:cNvPr id="3" name="Graphique 2">
            <a:extLst>
              <a:ext uri="{FF2B5EF4-FFF2-40B4-BE49-F238E27FC236}">
                <a16:creationId xmlns:a16="http://schemas.microsoft.com/office/drawing/2014/main" id="{3660B628-039F-4C02-45E4-68ED4F3555B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75" y="6347130"/>
            <a:ext cx="1314450" cy="381000"/>
          </a:xfrm>
          <a:prstGeom prst="rect">
            <a:avLst/>
          </a:prstGeom>
        </p:spPr>
      </p:pic>
      <p:pic>
        <p:nvPicPr>
          <p:cNvPr id="2" name="Graphique 1">
            <a:extLst>
              <a:ext uri="{FF2B5EF4-FFF2-40B4-BE49-F238E27FC236}">
                <a16:creationId xmlns:a16="http://schemas.microsoft.com/office/drawing/2014/main" id="{8A0E65CB-317E-7592-B23B-DCD488A96A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975" y="215981"/>
            <a:ext cx="298292" cy="2982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AFAFA"/>
            </a:gs>
          </a:gsLst>
          <a:lin ang="5400000" scaled="1"/>
          <a:tileRect/>
        </a:gra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1000" b="1">
                <a:solidFill>
                  <a:schemeClr val="tx1">
                    <a:lumMod val="50000"/>
                    <a:lumOff val="50000"/>
                  </a:schemeClr>
                </a:solidFill>
                <a:latin typeface="+mn-ea"/>
                <a:ea typeface="+mn-ea"/>
                <a:cs typeface="Arial" panose="020B0604020202020204" pitchFamily="34" charset="0"/>
              </a:defRPr>
            </a:lvl1pPr>
          </a:lstStyle>
          <a:p>
            <a:fld id="{8DC0F8AA-E0DA-4754-9F47-CB5820CE343F}" type="slidenum">
              <a:rPr lang="fr-FR" smtClean="0"/>
              <a:pPr/>
              <a:t>‹N°›</a:t>
            </a:fld>
            <a:endParaRPr lang="fr-FR" dirty="0"/>
          </a:p>
        </p:txBody>
      </p:sp>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7" name="Espace réservé de la date 3">
            <a:extLst>
              <a:ext uri="{FF2B5EF4-FFF2-40B4-BE49-F238E27FC236}">
                <a16:creationId xmlns:a16="http://schemas.microsoft.com/office/drawing/2014/main" id="{BCF29311-B6D3-7AF1-01AC-41F54B249816}"/>
              </a:ext>
            </a:extLst>
          </p:cNvPr>
          <p:cNvSpPr>
            <a:spLocks noGrp="1"/>
          </p:cNvSpPr>
          <p:nvPr>
            <p:ph type="dt" sz="half" idx="2"/>
          </p:nvPr>
        </p:nvSpPr>
        <p:spPr>
          <a:xfrm>
            <a:off x="2563446" y="6356350"/>
            <a:ext cx="1475154" cy="365125"/>
          </a:xfrm>
          <a:prstGeom prst="rect">
            <a:avLst/>
          </a:prstGeom>
        </p:spPr>
        <p:txBody>
          <a:bodyPr/>
          <a:lstStyle>
            <a:lvl1pPr>
              <a:defRPr sz="1000" b="1">
                <a:latin typeface="+mn-ea"/>
                <a:ea typeface="+mn-ea"/>
              </a:defRPr>
            </a:lvl1pPr>
          </a:lstStyle>
          <a:p>
            <a:r>
              <a:rPr lang="en-US">
                <a:solidFill>
                  <a:srgbClr val="27973C"/>
                </a:solidFill>
              </a:rPr>
              <a:t>June 19</a:t>
            </a:r>
            <a:r>
              <a:rPr lang="en-US" baseline="30000">
                <a:solidFill>
                  <a:srgbClr val="27973C"/>
                </a:solidFill>
              </a:rPr>
              <a:t>th</a:t>
            </a:r>
            <a:r>
              <a:rPr lang="en-US">
                <a:solidFill>
                  <a:srgbClr val="27973C"/>
                </a:solidFill>
              </a:rPr>
              <a:t>, 2024</a:t>
            </a:r>
          </a:p>
          <a:p>
            <a:r>
              <a:rPr lang="en-US" altLang="zh-CN">
                <a:solidFill>
                  <a:srgbClr val="27973C"/>
                </a:solidFill>
              </a:rPr>
              <a:t>2024</a:t>
            </a:r>
            <a:r>
              <a:rPr lang="zh-CN" altLang="en-US">
                <a:solidFill>
                  <a:srgbClr val="27973C"/>
                </a:solidFill>
              </a:rPr>
              <a:t>年</a:t>
            </a:r>
            <a:r>
              <a:rPr lang="en-US" altLang="zh-CN">
                <a:solidFill>
                  <a:srgbClr val="27973C"/>
                </a:solidFill>
              </a:rPr>
              <a:t>6</a:t>
            </a:r>
            <a:r>
              <a:rPr lang="zh-CN" altLang="en-US">
                <a:solidFill>
                  <a:srgbClr val="27973C"/>
                </a:solidFill>
              </a:rPr>
              <a:t>月</a:t>
            </a:r>
            <a:r>
              <a:rPr lang="fr-FR" altLang="zh-CN">
                <a:solidFill>
                  <a:srgbClr val="27973C"/>
                </a:solidFill>
              </a:rPr>
              <a:t>19</a:t>
            </a:r>
            <a:r>
              <a:rPr lang="zh-CN" altLang="en-US">
                <a:solidFill>
                  <a:srgbClr val="27973C"/>
                </a:solidFill>
              </a:rPr>
              <a:t>日</a:t>
            </a:r>
            <a:endParaRPr lang="fr-FR" dirty="0">
              <a:solidFill>
                <a:srgbClr val="27973C"/>
              </a:solidFill>
            </a:endParaRPr>
          </a:p>
        </p:txBody>
      </p:sp>
      <p:sp>
        <p:nvSpPr>
          <p:cNvPr id="8" name="Espace réservé du pied de page 4">
            <a:extLst>
              <a:ext uri="{FF2B5EF4-FFF2-40B4-BE49-F238E27FC236}">
                <a16:creationId xmlns:a16="http://schemas.microsoft.com/office/drawing/2014/main" id="{71CD4C03-18D2-7421-5596-ADE4DF9AC713}"/>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p:txStyles>
    <p:titleStyle>
      <a:lvl1pPr algn="l" defTabSz="914400" rtl="0" eaLnBrk="1" latinLnBrk="0" hangingPunct="1">
        <a:lnSpc>
          <a:spcPct val="90000"/>
        </a:lnSpc>
        <a:spcBef>
          <a:spcPct val="0"/>
        </a:spcBef>
        <a:buNone/>
        <a:defRPr sz="4000"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14.png"/><Relationship Id="rId3" Type="http://schemas.openxmlformats.org/officeDocument/2006/relationships/slideLayout" Target="../slideLayouts/slideLayout15.xml"/><Relationship Id="rId7" Type="http://schemas.openxmlformats.org/officeDocument/2006/relationships/image" Target="../media/image38.png"/><Relationship Id="rId12" Type="http://schemas.openxmlformats.org/officeDocument/2006/relationships/image" Target="../media/image43.emf"/><Relationship Id="rId17" Type="http://schemas.openxmlformats.org/officeDocument/2006/relationships/image" Target="../media/image31.emf"/><Relationship Id="rId2" Type="http://schemas.openxmlformats.org/officeDocument/2006/relationships/audio" Target="../media/media10.m4a"/><Relationship Id="rId16" Type="http://schemas.openxmlformats.org/officeDocument/2006/relationships/image" Target="../media/image4.svg"/><Relationship Id="rId1" Type="http://schemas.microsoft.com/office/2007/relationships/media" Target="../media/media10.m4a"/><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png"/><Relationship Id="rId1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notesSlide" Target="../notesSlides/notesSlide10.xml"/><Relationship Id="rId9" Type="http://schemas.openxmlformats.org/officeDocument/2006/relationships/image" Target="../media/image40.png"/><Relationship Id="rId14"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2.svg"/><Relationship Id="rId3" Type="http://schemas.openxmlformats.org/officeDocument/2006/relationships/slideLayout" Target="../slideLayouts/slideLayout15.xml"/><Relationship Id="rId7" Type="http://schemas.openxmlformats.org/officeDocument/2006/relationships/image" Target="../media/image42.emf"/><Relationship Id="rId12" Type="http://schemas.openxmlformats.org/officeDocument/2006/relationships/image" Target="../media/image51.png"/><Relationship Id="rId17" Type="http://schemas.openxmlformats.org/officeDocument/2006/relationships/image" Target="../media/image14.png"/><Relationship Id="rId2" Type="http://schemas.openxmlformats.org/officeDocument/2006/relationships/audio" Target="../media/media11.m4a"/><Relationship Id="rId16" Type="http://schemas.openxmlformats.org/officeDocument/2006/relationships/image" Target="../media/image31.emf"/><Relationship Id="rId1" Type="http://schemas.microsoft.com/office/2007/relationships/media" Target="../media/media11.m4a"/><Relationship Id="rId6" Type="http://schemas.openxmlformats.org/officeDocument/2006/relationships/image" Target="../media/image47.emf"/><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4.svg"/><Relationship Id="rId10" Type="http://schemas.openxmlformats.org/officeDocument/2006/relationships/image" Target="../media/image49.emf"/><Relationship Id="rId4" Type="http://schemas.openxmlformats.org/officeDocument/2006/relationships/notesSlide" Target="../notesSlides/notesSlide11.xml"/><Relationship Id="rId9" Type="http://schemas.openxmlformats.org/officeDocument/2006/relationships/image" Target="../media/image48.emf"/><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31.emf"/><Relationship Id="rId3" Type="http://schemas.openxmlformats.org/officeDocument/2006/relationships/image" Target="../media/image42.emf"/><Relationship Id="rId7" Type="http://schemas.openxmlformats.org/officeDocument/2006/relationships/image" Target="../media/image56.emf"/><Relationship Id="rId12" Type="http://schemas.openxmlformats.org/officeDocument/2006/relationships/image" Target="../media/image4.svg"/><Relationship Id="rId2"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55.emf"/><Relationship Id="rId11" Type="http://schemas.openxmlformats.org/officeDocument/2006/relationships/image" Target="../media/image3.png"/><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43.emf"/><Relationship Id="rId9" Type="http://schemas.openxmlformats.org/officeDocument/2006/relationships/image" Target="../media/image58.emf"/></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png"/><Relationship Id="rId3" Type="http://schemas.openxmlformats.org/officeDocument/2006/relationships/image" Target="../media/image60.png"/><Relationship Id="rId7" Type="http://schemas.openxmlformats.org/officeDocument/2006/relationships/image" Target="../media/image61.emf"/><Relationship Id="rId12"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3.emf"/><Relationship Id="rId11" Type="http://schemas.openxmlformats.org/officeDocument/2006/relationships/image" Target="../media/image51.png"/><Relationship Id="rId5" Type="http://schemas.openxmlformats.org/officeDocument/2006/relationships/image" Target="../media/image47.emf"/><Relationship Id="rId15" Type="http://schemas.openxmlformats.org/officeDocument/2006/relationships/image" Target="../media/image31.emf"/><Relationship Id="rId10" Type="http://schemas.openxmlformats.org/officeDocument/2006/relationships/image" Target="../media/image63.svg"/><Relationship Id="rId4" Type="http://schemas.openxmlformats.org/officeDocument/2006/relationships/image" Target="../media/image42.emf"/><Relationship Id="rId9" Type="http://schemas.openxmlformats.org/officeDocument/2006/relationships/image" Target="../media/image62.png"/><Relationship Id="rId1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7.emf"/><Relationship Id="rId7" Type="http://schemas.openxmlformats.org/officeDocument/2006/relationships/image" Target="../media/image68.wmf"/><Relationship Id="rId2" Type="http://schemas.openxmlformats.org/officeDocument/2006/relationships/image" Target="../media/image64.png"/><Relationship Id="rId1" Type="http://schemas.openxmlformats.org/officeDocument/2006/relationships/slideLayout" Target="../slideLayouts/slideLayout15.xml"/><Relationship Id="rId6" Type="http://schemas.openxmlformats.org/officeDocument/2006/relationships/image" Target="../media/image67.wmf"/><Relationship Id="rId11" Type="http://schemas.openxmlformats.org/officeDocument/2006/relationships/image" Target="../media/image4.svg"/><Relationship Id="rId5" Type="http://schemas.openxmlformats.org/officeDocument/2006/relationships/image" Target="../media/image66.wmf"/><Relationship Id="rId10" Type="http://schemas.openxmlformats.org/officeDocument/2006/relationships/image" Target="../media/image3.png"/><Relationship Id="rId4" Type="http://schemas.openxmlformats.org/officeDocument/2006/relationships/image" Target="../media/image65.wmf"/><Relationship Id="rId9" Type="http://schemas.openxmlformats.org/officeDocument/2006/relationships/image" Target="../media/image70.emf"/></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4.xml"/><Relationship Id="rId7" Type="http://schemas.openxmlformats.org/officeDocument/2006/relationships/image" Target="../media/image72.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1.emf"/><Relationship Id="rId11" Type="http://schemas.openxmlformats.org/officeDocument/2006/relationships/image" Target="../media/image14.png"/><Relationship Id="rId5" Type="http://schemas.openxmlformats.org/officeDocument/2006/relationships/image" Target="../media/image42.emf"/><Relationship Id="rId10" Type="http://schemas.openxmlformats.org/officeDocument/2006/relationships/image" Target="../media/image15.emf"/><Relationship Id="rId4" Type="http://schemas.openxmlformats.org/officeDocument/2006/relationships/notesSlide" Target="../notesSlides/notesSlide13.xml"/><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4.xml"/><Relationship Id="rId7" Type="http://schemas.openxmlformats.org/officeDocument/2006/relationships/image" Target="../media/image73.png"/><Relationship Id="rId12"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6.svg"/><Relationship Id="rId11" Type="http://schemas.openxmlformats.org/officeDocument/2006/relationships/image" Target="../media/image13.svg"/><Relationship Id="rId5" Type="http://schemas.openxmlformats.org/officeDocument/2006/relationships/image" Target="../media/image75.png"/><Relationship Id="rId10" Type="http://schemas.openxmlformats.org/officeDocument/2006/relationships/image" Target="../media/image12.png"/><Relationship Id="rId4" Type="http://schemas.openxmlformats.org/officeDocument/2006/relationships/notesSlide" Target="../notesSlides/notesSlide14.xml"/><Relationship Id="rId9" Type="http://schemas.openxmlformats.org/officeDocument/2006/relationships/image" Target="../media/image15.emf"/></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notesSlide" Target="../notesSlides/notesSlide15.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notesSlide" Target="../notesSlides/notesSlide16.xm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76.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5.png"/><Relationship Id="rId5" Type="http://schemas.openxmlformats.org/officeDocument/2006/relationships/image" Target="../media/image7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5.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6.svg"/><Relationship Id="rId3" Type="http://schemas.openxmlformats.org/officeDocument/2006/relationships/slideLayout" Target="../slideLayouts/slideLayout16.xml"/><Relationship Id="rId7" Type="http://schemas.openxmlformats.org/officeDocument/2006/relationships/image" Target="../media/image80.png"/><Relationship Id="rId12" Type="http://schemas.openxmlformats.org/officeDocument/2006/relationships/image" Target="../media/image7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notesSlide" Target="../notesSlides/notesSlide18.xml"/><Relationship Id="rId9" Type="http://schemas.openxmlformats.org/officeDocument/2006/relationships/image" Target="../media/image82.emf"/><Relationship Id="rId1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16.xml"/><Relationship Id="rId7" Type="http://schemas.openxmlformats.org/officeDocument/2006/relationships/image" Target="../media/image8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6.jpeg"/><Relationship Id="rId5" Type="http://schemas.openxmlformats.org/officeDocument/2006/relationships/image" Target="../media/image85.png"/><Relationship Id="rId10" Type="http://schemas.openxmlformats.org/officeDocument/2006/relationships/image" Target="../media/image14.png"/><Relationship Id="rId4" Type="http://schemas.openxmlformats.org/officeDocument/2006/relationships/notesSlide" Target="../notesSlides/notesSlide19.xml"/><Relationship Id="rId9" Type="http://schemas.openxmlformats.org/officeDocument/2006/relationships/image" Target="../media/image76.sv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0.png"/><Relationship Id="rId3" Type="http://schemas.openxmlformats.org/officeDocument/2006/relationships/slideLayout" Target="../slideLayouts/slideLayout16.xml"/><Relationship Id="rId7" Type="http://schemas.openxmlformats.org/officeDocument/2006/relationships/image" Target="../media/image79.svg"/><Relationship Id="rId12" Type="http://schemas.openxmlformats.org/officeDocument/2006/relationships/image" Target="../media/image80.png"/><Relationship Id="rId2" Type="http://schemas.openxmlformats.org/officeDocument/2006/relationships/audio" Target="../media/media19.m4a"/><Relationship Id="rId16" Type="http://schemas.openxmlformats.org/officeDocument/2006/relationships/image" Target="../media/image14.png"/><Relationship Id="rId1" Type="http://schemas.microsoft.com/office/2007/relationships/media" Target="../media/media19.m4a"/><Relationship Id="rId6" Type="http://schemas.openxmlformats.org/officeDocument/2006/relationships/image" Target="../media/image78.png"/><Relationship Id="rId11" Type="http://schemas.openxmlformats.org/officeDocument/2006/relationships/image" Target="../media/image89.png"/><Relationship Id="rId5" Type="http://schemas.openxmlformats.org/officeDocument/2006/relationships/image" Target="../media/image88.emf"/><Relationship Id="rId15" Type="http://schemas.openxmlformats.org/officeDocument/2006/relationships/image" Target="../media/image76.svg"/><Relationship Id="rId10" Type="http://schemas.openxmlformats.org/officeDocument/2006/relationships/image" Target="../media/image86.jpeg"/><Relationship Id="rId4" Type="http://schemas.openxmlformats.org/officeDocument/2006/relationships/notesSlide" Target="../notesSlides/notesSlide20.xml"/><Relationship Id="rId9" Type="http://schemas.openxmlformats.org/officeDocument/2006/relationships/image" Target="../media/image84.svg"/><Relationship Id="rId1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slideLayout" Target="../slideLayouts/slideLayout17.xml"/><Relationship Id="rId7" Type="http://schemas.openxmlformats.org/officeDocument/2006/relationships/image" Target="../media/image80.png"/><Relationship Id="rId12" Type="http://schemas.openxmlformats.org/officeDocument/2006/relationships/image" Target="../media/image86.jpeg"/><Relationship Id="rId17" Type="http://schemas.openxmlformats.org/officeDocument/2006/relationships/image" Target="../media/image14.png"/><Relationship Id="rId2" Type="http://schemas.openxmlformats.org/officeDocument/2006/relationships/audio" Target="../media/media20.m4a"/><Relationship Id="rId16" Type="http://schemas.openxmlformats.org/officeDocument/2006/relationships/image" Target="../media/image76.svg"/><Relationship Id="rId1" Type="http://schemas.microsoft.com/office/2007/relationships/media" Target="../media/media20.m4a"/><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75.png"/><Relationship Id="rId10" Type="http://schemas.openxmlformats.org/officeDocument/2006/relationships/image" Target="../media/image83.png"/><Relationship Id="rId4" Type="http://schemas.openxmlformats.org/officeDocument/2006/relationships/notesSlide" Target="../notesSlides/notesSlide21.xml"/><Relationship Id="rId9" Type="http://schemas.openxmlformats.org/officeDocument/2006/relationships/image" Target="../media/image92.emf"/><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23.xml"/><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2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2.emf"/><Relationship Id="rId5" Type="http://schemas.openxmlformats.org/officeDocument/2006/relationships/image" Target="../media/image23.emf"/><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27.emf"/><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4.xml"/><Relationship Id="rId7" Type="http://schemas.openxmlformats.org/officeDocument/2006/relationships/image" Target="../media/image3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jpeg"/><Relationship Id="rId11" Type="http://schemas.openxmlformats.org/officeDocument/2006/relationships/image" Target="../media/image14.png"/><Relationship Id="rId5" Type="http://schemas.openxmlformats.org/officeDocument/2006/relationships/image" Target="../media/image28.jpeg"/><Relationship Id="rId10" Type="http://schemas.openxmlformats.org/officeDocument/2006/relationships/image" Target="../media/image26.emf"/><Relationship Id="rId4" Type="http://schemas.openxmlformats.org/officeDocument/2006/relationships/notesSlide" Target="../notesSlides/notesSlide7.xml"/><Relationship Id="rId9" Type="http://schemas.openxmlformats.org/officeDocument/2006/relationships/image" Target="../media/image25.em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9.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31.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tenant, personne, téléphone mobile, téléphone&#10;&#10;Description générée automatiquement">
            <a:extLst>
              <a:ext uri="{FF2B5EF4-FFF2-40B4-BE49-F238E27FC236}">
                <a16:creationId xmlns:a16="http://schemas.microsoft.com/office/drawing/2014/main" id="{6A259501-EA62-FF5F-B0C2-EF3A29B2EF12}"/>
              </a:ext>
            </a:extLst>
          </p:cNvPr>
          <p:cNvPicPr>
            <a:picLocks noChangeAspect="1"/>
          </p:cNvPicPr>
          <p:nvPr/>
        </p:nvPicPr>
        <p:blipFill rotWithShape="1">
          <a:blip r:embed="rId5">
            <a:duotone>
              <a:schemeClr val="bg2">
                <a:shade val="45000"/>
                <a:satMod val="135000"/>
              </a:schemeClr>
              <a:prstClr val="white"/>
            </a:duotone>
            <a:alphaModFix amt="50000"/>
            <a:extLst>
              <a:ext uri="{28A0092B-C50C-407E-A947-70E740481C1C}">
                <a14:useLocalDpi xmlns:a14="http://schemas.microsoft.com/office/drawing/2010/main" val="0"/>
              </a:ext>
            </a:extLst>
          </a:blip>
          <a:srcRect l="20188" r="10110"/>
          <a:stretch>
            <a:fillRect/>
          </a:stretch>
        </p:blipFill>
        <p:spPr>
          <a:xfrm>
            <a:off x="8566816" y="820437"/>
            <a:ext cx="3625184" cy="6031798"/>
          </a:xfrm>
          <a:prstGeom prst="rect">
            <a:avLst/>
          </a:prstGeom>
        </p:spPr>
      </p:pic>
      <p:sp>
        <p:nvSpPr>
          <p:cNvPr id="3" name="Sous-titre 2"/>
          <p:cNvSpPr>
            <a:spLocks noGrp="1"/>
          </p:cNvSpPr>
          <p:nvPr>
            <p:ph type="subTitle" idx="1"/>
          </p:nvPr>
        </p:nvSpPr>
        <p:spPr>
          <a:xfrm>
            <a:off x="838200" y="4106332"/>
            <a:ext cx="10515600" cy="1655762"/>
          </a:xfrm>
        </p:spPr>
        <p:txBody>
          <a:bodyPr>
            <a:normAutofit/>
          </a:bodyPr>
          <a:lstStyle/>
          <a:p>
            <a:pPr algn="l"/>
            <a:r>
              <a:rPr lang="zh-CN" altLang="fr-FR" dirty="0"/>
              <a:t>解决方案供应商和技术专家</a:t>
            </a:r>
            <a:br>
              <a:rPr lang="fr-FR" altLang="zh-CN" sz="2600" dirty="0"/>
            </a:br>
            <a:r>
              <a:rPr lang="fr-FR" sz="2100" dirty="0"/>
              <a:t>solution providers and </a:t>
            </a:r>
            <a:r>
              <a:rPr lang="fr-FR" sz="2100" dirty="0" err="1"/>
              <a:t>technical</a:t>
            </a:r>
            <a:r>
              <a:rPr lang="fr-FR" sz="2100" dirty="0"/>
              <a:t> experts</a:t>
            </a:r>
            <a:endParaRPr lang="en-US" sz="2100" dirty="0"/>
          </a:p>
        </p:txBody>
      </p:sp>
      <p:sp>
        <p:nvSpPr>
          <p:cNvPr id="6" name="Rectangle 5"/>
          <p:cNvSpPr/>
          <p:nvPr/>
        </p:nvSpPr>
        <p:spPr>
          <a:xfrm>
            <a:off x="5447899" y="511396"/>
            <a:ext cx="6333422" cy="1031051"/>
          </a:xfrm>
          <a:prstGeom prst="rect">
            <a:avLst/>
          </a:prstGeom>
        </p:spPr>
        <p:txBody>
          <a:bodyPr wrap="square">
            <a:spAutoFit/>
          </a:bodyPr>
          <a:lstStyle/>
          <a:p>
            <a:pPr algn="ctr"/>
            <a:r>
              <a:rPr lang="zh-CN" altLang="en-US" sz="3800" b="1" dirty="0">
                <a:latin typeface="Verdana" panose="020B0604030504040204" pitchFamily="34" charset="0"/>
              </a:rPr>
              <a:t>安全数字链接</a:t>
            </a:r>
            <a:br>
              <a:rPr lang="zh-CN" altLang="en-US" sz="2600" b="1" dirty="0">
                <a:latin typeface="Verdana" panose="020B0604030504040204" pitchFamily="34" charset="0"/>
              </a:rPr>
            </a:br>
            <a:r>
              <a:rPr lang="en-US" altLang="zh-CN" sz="2100" b="1" dirty="0">
                <a:latin typeface="Verdana" panose="020B0604030504040204" pitchFamily="34" charset="0"/>
              </a:rPr>
              <a:t>Secured Digital Link</a:t>
            </a:r>
          </a:p>
        </p:txBody>
      </p:sp>
      <p:sp>
        <p:nvSpPr>
          <p:cNvPr id="19" name="Rectangle 18"/>
          <p:cNvSpPr/>
          <p:nvPr/>
        </p:nvSpPr>
        <p:spPr>
          <a:xfrm>
            <a:off x="5513033" y="4814023"/>
            <a:ext cx="4581600" cy="1077218"/>
          </a:xfrm>
          <a:prstGeom prst="rect">
            <a:avLst/>
          </a:prstGeom>
        </p:spPr>
        <p:txBody>
          <a:bodyPr wrap="square">
            <a:spAutoFit/>
          </a:bodyPr>
          <a:lstStyle/>
          <a:p>
            <a:pPr algn="r"/>
            <a:r>
              <a:rPr lang="zh-CN" altLang="fr-FR" sz="1600" b="1" dirty="0">
                <a:solidFill>
                  <a:srgbClr val="595959"/>
                </a:solidFill>
                <a:latin typeface="DengXian" panose="02010600030101010101" pitchFamily="2" charset="-122"/>
                <a:ea typeface="DengXian" panose="02010600030101010101" pitchFamily="2" charset="-122"/>
              </a:rPr>
              <a:t>洛朗</a:t>
            </a:r>
            <a:r>
              <a:rPr lang="fr-FR" altLang="zh-CN" sz="1600" b="1" dirty="0">
                <a:solidFill>
                  <a:srgbClr val="595959"/>
                </a:solidFill>
                <a:latin typeface="DengXian" panose="02010600030101010101" pitchFamily="2" charset="-122"/>
                <a:ea typeface="DengXian" panose="02010600030101010101" pitchFamily="2" charset="-122"/>
              </a:rPr>
              <a:t>·</a:t>
            </a:r>
            <a:r>
              <a:rPr lang="zh-CN" altLang="fr-FR" sz="1600" b="1" dirty="0">
                <a:solidFill>
                  <a:srgbClr val="595959"/>
                </a:solidFill>
                <a:latin typeface="DengXian" panose="02010600030101010101" pitchFamily="2" charset="-122"/>
                <a:ea typeface="DengXian" panose="02010600030101010101" pitchFamily="2" charset="-122"/>
              </a:rPr>
              <a:t>托内利耶 </a:t>
            </a:r>
            <a:r>
              <a:rPr lang="fr-FR" altLang="zh-CN" sz="1600" b="1" dirty="0">
                <a:solidFill>
                  <a:srgbClr val="595959"/>
                </a:solidFill>
                <a:latin typeface="DengXian" panose="02010600030101010101" pitchFamily="2" charset="-122"/>
                <a:ea typeface="DengXian" panose="02010600030101010101" pitchFamily="2" charset="-122"/>
              </a:rPr>
              <a:t>- </a:t>
            </a:r>
            <a:r>
              <a:rPr lang="fr-FR" altLang="zh-CN" sz="1600" b="1" dirty="0" err="1">
                <a:solidFill>
                  <a:srgbClr val="595959"/>
                </a:solidFill>
                <a:latin typeface="DengXian" panose="02010600030101010101" pitchFamily="2" charset="-122"/>
                <a:ea typeface="DengXian" panose="02010600030101010101" pitchFamily="2" charset="-122"/>
                <a:cs typeface="Calibri Light" panose="020F0302020204030204" pitchFamily="34" charset="0"/>
              </a:rPr>
              <a:t>mobiLead</a:t>
            </a:r>
            <a:r>
              <a:rPr lang="fr-FR" sz="1600" b="1" dirty="0" err="1">
                <a:solidFill>
                  <a:srgbClr val="595959"/>
                </a:solidFill>
                <a:latin typeface="DengXian" panose="02010600030101010101" pitchFamily="2" charset="-122"/>
                <a:ea typeface="DengXian" panose="02010600030101010101" pitchFamily="2" charset="-122"/>
                <a:cs typeface="Calibri Light" panose="020F0302020204030204" pitchFamily="34" charset="0"/>
              </a:rPr>
              <a:t>，首席执行官</a:t>
            </a:r>
            <a:endParaRPr lang="fr-FR" sz="1600" b="1" dirty="0">
              <a:solidFill>
                <a:srgbClr val="595959"/>
              </a:solidFill>
              <a:latin typeface="DengXian" panose="02010600030101010101" pitchFamily="2" charset="-122"/>
              <a:ea typeface="DengXian" panose="02010600030101010101" pitchFamily="2" charset="-122"/>
              <a:cs typeface="Calibri Light" panose="020F0302020204030204" pitchFamily="34" charset="0"/>
            </a:endParaRPr>
          </a:p>
          <a:p>
            <a:pPr algn="r"/>
            <a:r>
              <a:rPr lang="fr-FR" sz="1600" b="1" dirty="0">
                <a:solidFill>
                  <a:srgbClr val="595959"/>
                </a:solidFill>
                <a:latin typeface="DengXian" panose="02010600030101010101" pitchFamily="2" charset="-122"/>
                <a:ea typeface="DengXian" panose="02010600030101010101" pitchFamily="2" charset="-122"/>
                <a:cs typeface="Calibri Light" panose="020F0302020204030204" pitchFamily="34" charset="0"/>
              </a:rPr>
              <a:t>laurent.tonnelier@mobiLead.fr</a:t>
            </a:r>
          </a:p>
          <a:p>
            <a:pPr algn="r"/>
            <a:r>
              <a:rPr lang="fr-FR" sz="1600" dirty="0">
                <a:solidFill>
                  <a:srgbClr val="595959"/>
                </a:solidFill>
                <a:latin typeface="DengXian" panose="02010600030101010101" pitchFamily="2" charset="-122"/>
                <a:ea typeface="DengXian" panose="02010600030101010101" pitchFamily="2" charset="-122"/>
                <a:cs typeface="Calibri Light" panose="020F0302020204030204" pitchFamily="34" charset="0"/>
              </a:rPr>
              <a:t>Laurent TONNELIER - mobiLead, CEO</a:t>
            </a:r>
          </a:p>
          <a:p>
            <a:pPr algn="r"/>
            <a:r>
              <a:rPr lang="fr-FR" sz="1600" dirty="0">
                <a:solidFill>
                  <a:srgbClr val="595959"/>
                </a:solidFill>
                <a:latin typeface="DengXian" panose="02010600030101010101" pitchFamily="2" charset="-122"/>
                <a:ea typeface="DengXian" panose="02010600030101010101" pitchFamily="2" charset="-122"/>
                <a:cs typeface="Calibri Light" panose="020F0302020204030204" pitchFamily="34" charset="0"/>
              </a:rPr>
              <a:t>laurent.tonnelier@mobiLead.fr</a:t>
            </a:r>
          </a:p>
        </p:txBody>
      </p:sp>
      <p:sp>
        <p:nvSpPr>
          <p:cNvPr id="9" name="Titre 1">
            <a:extLst>
              <a:ext uri="{FF2B5EF4-FFF2-40B4-BE49-F238E27FC236}">
                <a16:creationId xmlns:a16="http://schemas.microsoft.com/office/drawing/2014/main" id="{1494A083-D585-7EBA-452C-0DCD1732FF5E}"/>
              </a:ext>
            </a:extLst>
          </p:cNvPr>
          <p:cNvSpPr txBox="1"/>
          <p:nvPr/>
        </p:nvSpPr>
        <p:spPr>
          <a:xfrm>
            <a:off x="6750050" y="1602759"/>
            <a:ext cx="4603752" cy="1190042"/>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ct val="0"/>
              </a:spcBef>
              <a:buFont typeface="Arial" panose="020B0604020202020204" pitchFamily="34" charset="0"/>
              <a:buNone/>
              <a:defRPr sz="26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stStyle>
          <a:p>
            <a:pPr algn="l"/>
            <a:endParaRPr lang="fr-FR" altLang="zh-CN" dirty="0">
              <a:solidFill>
                <a:srgbClr val="2F428F"/>
              </a:solidFill>
              <a:latin typeface="DengXian" panose="02010600030101010101" pitchFamily="2" charset="-122"/>
              <a:ea typeface="DengXian" panose="02010600030101010101" pitchFamily="2" charset="-122"/>
            </a:endParaRPr>
          </a:p>
          <a:p>
            <a:pPr algn="l"/>
            <a:r>
              <a:rPr lang="zh-CN" altLang="en-US" dirty="0">
                <a:solidFill>
                  <a:srgbClr val="2F428F"/>
                </a:solidFill>
                <a:latin typeface="DengXian" panose="02010600030101010101" pitchFamily="2" charset="-122"/>
                <a:ea typeface="DengXian" panose="02010600030101010101" pitchFamily="2" charset="-122"/>
              </a:rPr>
              <a:t>活性与智能包装</a:t>
            </a:r>
            <a:endParaRPr lang="fr-FR" altLang="zh-CN" dirty="0">
              <a:solidFill>
                <a:srgbClr val="2F428F"/>
              </a:solidFill>
              <a:latin typeface="DengXian" panose="02010600030101010101" pitchFamily="2" charset="-122"/>
              <a:ea typeface="DengXian" panose="02010600030101010101" pitchFamily="2" charset="-122"/>
            </a:endParaRPr>
          </a:p>
          <a:p>
            <a:pPr algn="l"/>
            <a:r>
              <a:rPr lang="fr-FR" altLang="zh-CN" sz="1200" dirty="0">
                <a:solidFill>
                  <a:srgbClr val="2F428F"/>
                </a:solidFill>
                <a:latin typeface="DengXian" panose="02010600030101010101" pitchFamily="2" charset="-122"/>
                <a:ea typeface="DengXian" panose="02010600030101010101" pitchFamily="2" charset="-122"/>
              </a:rPr>
              <a:t>ACTIVE &amp; INTELIGENT PACKAGING</a:t>
            </a:r>
          </a:p>
          <a:p>
            <a:pPr algn="l"/>
            <a:r>
              <a:rPr lang="zh-CN" altLang="en-US" dirty="0">
                <a:solidFill>
                  <a:srgbClr val="2F428F"/>
                </a:solidFill>
                <a:latin typeface="DengXian" panose="02010600030101010101" pitchFamily="2" charset="-122"/>
                <a:ea typeface="DengXian" panose="02010600030101010101" pitchFamily="2" charset="-122"/>
              </a:rPr>
              <a:t>亚洲峰会</a:t>
            </a:r>
            <a:endParaRPr lang="fr-FR" altLang="zh-CN" dirty="0">
              <a:solidFill>
                <a:srgbClr val="27973C"/>
              </a:solidFill>
              <a:latin typeface="DengXian" panose="02010600030101010101" pitchFamily="2" charset="-122"/>
              <a:ea typeface="DengXian" panose="02010600030101010101" pitchFamily="2" charset="-122"/>
            </a:endParaRPr>
          </a:p>
          <a:p>
            <a:pPr algn="l"/>
            <a:r>
              <a:rPr lang="fr-FR" altLang="zh-CN" sz="1200" dirty="0">
                <a:solidFill>
                  <a:srgbClr val="2F428F"/>
                </a:solidFill>
                <a:latin typeface="DengXian" panose="02010600030101010101" pitchFamily="2" charset="-122"/>
                <a:ea typeface="DengXian" panose="02010600030101010101" pitchFamily="2" charset="-122"/>
              </a:rPr>
              <a:t>SUMMIT ASIA</a:t>
            </a:r>
          </a:p>
          <a:p>
            <a:pPr algn="l"/>
            <a:r>
              <a:rPr lang="zh-CN" altLang="en-US" sz="2600" b="1" dirty="0">
                <a:solidFill>
                  <a:srgbClr val="2F428F"/>
                </a:solidFill>
                <a:latin typeface="Verdana" panose="020B0604030504040204" pitchFamily="34" charset="0"/>
              </a:rPr>
              <a:t>中国上海</a:t>
            </a:r>
            <a:br>
              <a:rPr lang="en-US" altLang="zh-CN" sz="3200" b="1" dirty="0">
                <a:solidFill>
                  <a:srgbClr val="2F428F"/>
                </a:solidFill>
                <a:latin typeface="Verdana" panose="020B0604030504040204" pitchFamily="34" charset="0"/>
              </a:rPr>
            </a:br>
            <a:r>
              <a:rPr lang="en-US" altLang="zh-CN" sz="1200" b="1" dirty="0">
                <a:solidFill>
                  <a:srgbClr val="2F428F"/>
                </a:solidFill>
                <a:latin typeface="Verdana" panose="020B0604030504040204" pitchFamily="34" charset="0"/>
              </a:rPr>
              <a:t>Shanghai China</a:t>
            </a:r>
          </a:p>
          <a:p>
            <a:r>
              <a:rPr lang="en-US" sz="2400" b="1" dirty="0">
                <a:solidFill>
                  <a:srgbClr val="27973C"/>
                </a:solidFill>
                <a:latin typeface="+mn-ea"/>
              </a:rPr>
              <a:t>June 19</a:t>
            </a:r>
            <a:r>
              <a:rPr lang="en-US" sz="2400" b="1" baseline="30000" dirty="0">
                <a:solidFill>
                  <a:srgbClr val="27973C"/>
                </a:solidFill>
                <a:latin typeface="+mn-ea"/>
              </a:rPr>
              <a:t>th</a:t>
            </a:r>
            <a:r>
              <a:rPr lang="en-US" sz="2400" b="1" dirty="0">
                <a:solidFill>
                  <a:srgbClr val="27973C"/>
                </a:solidFill>
                <a:latin typeface="+mn-ea"/>
              </a:rPr>
              <a:t>, 2024</a:t>
            </a:r>
          </a:p>
          <a:p>
            <a:r>
              <a:rPr lang="en-US" altLang="zh-CN" sz="2400" b="1" dirty="0">
                <a:solidFill>
                  <a:srgbClr val="27973C"/>
                </a:solidFill>
                <a:latin typeface="+mn-ea"/>
              </a:rPr>
              <a:t>2024</a:t>
            </a:r>
            <a:r>
              <a:rPr lang="zh-CN" altLang="en-US" sz="2400" b="1" dirty="0">
                <a:solidFill>
                  <a:srgbClr val="27973C"/>
                </a:solidFill>
                <a:latin typeface="+mn-ea"/>
              </a:rPr>
              <a:t>年</a:t>
            </a:r>
            <a:r>
              <a:rPr lang="en-US" altLang="zh-CN" sz="2400" b="1" dirty="0">
                <a:solidFill>
                  <a:srgbClr val="27973C"/>
                </a:solidFill>
                <a:latin typeface="+mn-ea"/>
              </a:rPr>
              <a:t>6</a:t>
            </a:r>
            <a:r>
              <a:rPr lang="zh-CN" altLang="en-US" sz="2400" b="1" dirty="0">
                <a:solidFill>
                  <a:srgbClr val="27973C"/>
                </a:solidFill>
                <a:latin typeface="+mn-ea"/>
              </a:rPr>
              <a:t>月</a:t>
            </a:r>
            <a:r>
              <a:rPr lang="fr-FR" altLang="zh-CN" sz="2400" b="1" dirty="0">
                <a:solidFill>
                  <a:srgbClr val="27973C"/>
                </a:solidFill>
                <a:latin typeface="+mn-ea"/>
              </a:rPr>
              <a:t>19</a:t>
            </a:r>
            <a:r>
              <a:rPr lang="zh-CN" altLang="en-US" sz="2400" b="1" dirty="0">
                <a:solidFill>
                  <a:srgbClr val="27973C"/>
                </a:solidFill>
                <a:latin typeface="+mn-ea"/>
              </a:rPr>
              <a:t>日</a:t>
            </a:r>
            <a:endParaRPr lang="fr-FR" sz="2400" b="1" dirty="0">
              <a:solidFill>
                <a:srgbClr val="27973C"/>
              </a:solidFill>
              <a:latin typeface="+mn-ea"/>
            </a:endParaRPr>
          </a:p>
          <a:p>
            <a:pPr algn="l"/>
            <a:endParaRPr lang="fr-FR" dirty="0">
              <a:solidFill>
                <a:srgbClr val="2F428F"/>
              </a:solidFill>
              <a:latin typeface="DengXian" panose="02010600030101010101" pitchFamily="2" charset="-122"/>
              <a:ea typeface="DengXian" panose="02010600030101010101" pitchFamily="2" charset="-122"/>
            </a:endParaRPr>
          </a:p>
        </p:txBody>
      </p:sp>
      <p:pic>
        <p:nvPicPr>
          <p:cNvPr id="5" name="Graphique 4">
            <a:extLst>
              <a:ext uri="{FF2B5EF4-FFF2-40B4-BE49-F238E27FC236}">
                <a16:creationId xmlns:a16="http://schemas.microsoft.com/office/drawing/2014/main" id="{FCB0A958-349B-5BBA-13BB-024CE52F6D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6139" y="2106449"/>
            <a:ext cx="2591974" cy="1658863"/>
          </a:xfrm>
          <a:prstGeom prst="rect">
            <a:avLst/>
          </a:prstGeom>
        </p:spPr>
      </p:pic>
      <p:pic>
        <p:nvPicPr>
          <p:cNvPr id="13" name="Graphique 12">
            <a:extLst>
              <a:ext uri="{FF2B5EF4-FFF2-40B4-BE49-F238E27FC236}">
                <a16:creationId xmlns:a16="http://schemas.microsoft.com/office/drawing/2014/main" id="{F5839BB9-D41D-7A15-6F9F-0D46ECDDB9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012" y="180763"/>
            <a:ext cx="5044227" cy="1333655"/>
          </a:xfrm>
          <a:prstGeom prst="rect">
            <a:avLst/>
          </a:prstGeom>
        </p:spPr>
      </p:pic>
      <p:pic>
        <p:nvPicPr>
          <p:cNvPr id="7" name="Graphique 6">
            <a:extLst>
              <a:ext uri="{FF2B5EF4-FFF2-40B4-BE49-F238E27FC236}">
                <a16:creationId xmlns:a16="http://schemas.microsoft.com/office/drawing/2014/main" id="{7D2D74B7-5098-A040-C028-DD028D9789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9408" y="511396"/>
            <a:ext cx="974392" cy="974392"/>
          </a:xfrm>
          <a:prstGeom prst="rect">
            <a:avLst/>
          </a:prstGeom>
        </p:spPr>
      </p:pic>
      <p:pic>
        <p:nvPicPr>
          <p:cNvPr id="53" name="Audio 52">
            <a:hlinkClick r:id="" action="ppaction://media"/>
            <a:extLst>
              <a:ext uri="{FF2B5EF4-FFF2-40B4-BE49-F238E27FC236}">
                <a16:creationId xmlns:a16="http://schemas.microsoft.com/office/drawing/2014/main" id="{9564E128-CAF0-9B28-F3E4-D3F2C81EC5F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7010237"/>
      </p:ext>
    </p:extLst>
  </p:cSld>
  <p:clrMapOvr>
    <a:masterClrMapping/>
  </p:clrMapOvr>
  <mc:AlternateContent xmlns:mc="http://schemas.openxmlformats.org/markup-compatibility/2006">
    <mc:Choice xmlns:p14="http://schemas.microsoft.com/office/powerpoint/2010/main" Requires="p14">
      <p:transition spd="slow" p14:dur="2000" advTm="26211"/>
    </mc:Choice>
    <mc:Fallback>
      <p:transition spd="slow" advTm="2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ce réservé du contenu 35">
            <a:extLst>
              <a:ext uri="{FF2B5EF4-FFF2-40B4-BE49-F238E27FC236}">
                <a16:creationId xmlns:a16="http://schemas.microsoft.com/office/drawing/2014/main" id="{D918A34B-06E9-4739-AC55-3F1DEA76FCC5}"/>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72200" y="88273"/>
            <a:ext cx="5183188" cy="6681453"/>
          </a:xfrm>
          <a:ln>
            <a:noFill/>
          </a:ln>
          <a:effectLst>
            <a:outerShdw blurRad="292100" dist="139700" dir="2700000" algn="tl" rotWithShape="0">
              <a:srgbClr val="333333">
                <a:alpha val="65000"/>
              </a:srgbClr>
            </a:outerShdw>
          </a:effectLst>
        </p:spPr>
      </p:pic>
      <p:sp>
        <p:nvSpPr>
          <p:cNvPr id="3" name="Espace réservé du texte 2">
            <a:extLst>
              <a:ext uri="{FF2B5EF4-FFF2-40B4-BE49-F238E27FC236}">
                <a16:creationId xmlns:a16="http://schemas.microsoft.com/office/drawing/2014/main" id="{827D42A1-482A-4CCA-9273-539D8B8B7A64}"/>
              </a:ext>
            </a:extLst>
          </p:cNvPr>
          <p:cNvSpPr>
            <a:spLocks noGrp="1"/>
          </p:cNvSpPr>
          <p:nvPr>
            <p:ph type="body" idx="1"/>
          </p:nvPr>
        </p:nvSpPr>
        <p:spPr>
          <a:xfrm>
            <a:off x="839788" y="1681163"/>
            <a:ext cx="5157787" cy="823912"/>
          </a:xfrm>
        </p:spPr>
        <p:txBody>
          <a:bodyPr/>
          <a:lstStyle/>
          <a:p>
            <a:r>
              <a:rPr lang="fr-FR" dirty="0"/>
              <a:t>069365 Visual QR+ / QR plus (2011/08)</a:t>
            </a:r>
          </a:p>
        </p:txBody>
      </p:sp>
      <p:sp>
        <p:nvSpPr>
          <p:cNvPr id="4" name="Espace réservé du contenu 3">
            <a:extLst>
              <a:ext uri="{FF2B5EF4-FFF2-40B4-BE49-F238E27FC236}">
                <a16:creationId xmlns:a16="http://schemas.microsoft.com/office/drawing/2014/main" id="{380BEB0B-C600-4084-88A3-BA157AE1B78F}"/>
              </a:ext>
            </a:extLst>
          </p:cNvPr>
          <p:cNvSpPr>
            <a:spLocks noGrp="1"/>
          </p:cNvSpPr>
          <p:nvPr>
            <p:ph sz="half" idx="2"/>
          </p:nvPr>
        </p:nvSpPr>
        <p:spPr>
          <a:xfrm>
            <a:off x="839788" y="2505075"/>
            <a:ext cx="5157787" cy="3684588"/>
          </a:xfrm>
        </p:spPr>
        <p:txBody>
          <a:bodyPr/>
          <a:lstStyle/>
          <a:p>
            <a:r>
              <a:rPr lang="fr-FR" dirty="0"/>
              <a:t>Optical-</a:t>
            </a:r>
            <a:r>
              <a:rPr lang="fr-FR" dirty="0" err="1"/>
              <a:t>reading</a:t>
            </a:r>
            <a:r>
              <a:rPr lang="fr-FR" dirty="0"/>
              <a:t> code </a:t>
            </a:r>
            <a:r>
              <a:rPr lang="fr-FR" dirty="0" err="1"/>
              <a:t>preparation</a:t>
            </a:r>
            <a:r>
              <a:rPr lang="fr-FR" dirty="0"/>
              <a:t> </a:t>
            </a:r>
            <a:r>
              <a:rPr lang="fr-FR" dirty="0" err="1"/>
              <a:t>device</a:t>
            </a:r>
            <a:r>
              <a:rPr lang="fr-FR" dirty="0"/>
              <a:t> </a:t>
            </a:r>
            <a:br>
              <a:rPr lang="fr-FR" dirty="0"/>
            </a:br>
            <a:r>
              <a:rPr lang="fr-FR" dirty="0"/>
              <a:t>Light </a:t>
            </a:r>
            <a:r>
              <a:rPr lang="fr-FR" dirty="0" err="1"/>
              <a:t>reads</a:t>
            </a:r>
            <a:r>
              <a:rPr lang="fr-FR" dirty="0"/>
              <a:t> code </a:t>
            </a:r>
            <a:r>
              <a:rPr lang="fr-FR" dirty="0" err="1"/>
              <a:t>preparation</a:t>
            </a:r>
            <a:r>
              <a:rPr lang="fr-FR" dirty="0"/>
              <a:t> </a:t>
            </a:r>
            <a:r>
              <a:rPr lang="fr-FR" dirty="0" err="1"/>
              <a:t>device</a:t>
            </a:r>
            <a:r>
              <a:rPr lang="fr-FR" dirty="0"/>
              <a:t> </a:t>
            </a:r>
            <a:br>
              <a:rPr lang="fr-FR" dirty="0"/>
            </a:br>
            <a:r>
              <a:rPr lang="fr-FR" dirty="0"/>
              <a:t>(ISO/IEC 18004 compliance, grade A)</a:t>
            </a:r>
          </a:p>
          <a:p>
            <a:r>
              <a:rPr lang="fr-FR" dirty="0"/>
              <a:t>https://id.gs1.org/01/614141123452 </a:t>
            </a:r>
          </a:p>
          <a:p>
            <a:endParaRPr lang="fr-FR" dirty="0"/>
          </a:p>
          <a:p>
            <a:endParaRPr lang="en-US" dirty="0"/>
          </a:p>
          <a:p>
            <a:endParaRPr lang="fr-FR" dirty="0"/>
          </a:p>
        </p:txBody>
      </p:sp>
      <p:sp>
        <p:nvSpPr>
          <p:cNvPr id="19" name="Titre 18">
            <a:extLst>
              <a:ext uri="{FF2B5EF4-FFF2-40B4-BE49-F238E27FC236}">
                <a16:creationId xmlns:a16="http://schemas.microsoft.com/office/drawing/2014/main" id="{CD649DBB-94A7-4095-A8F1-399718C484B8}"/>
              </a:ext>
            </a:extLst>
          </p:cNvPr>
          <p:cNvSpPr>
            <a:spLocks noGrp="1"/>
          </p:cNvSpPr>
          <p:nvPr>
            <p:ph type="title"/>
          </p:nvPr>
        </p:nvSpPr>
        <p:spPr>
          <a:xfrm>
            <a:off x="839788" y="365125"/>
            <a:ext cx="10515600" cy="1325563"/>
          </a:xfrm>
        </p:spPr>
        <p:txBody>
          <a:bodyPr>
            <a:normAutofit/>
          </a:bodyPr>
          <a:lstStyle/>
          <a:p>
            <a:r>
              <a:rPr lang="fr-FR" dirty="0"/>
              <a:t>Optical-</a:t>
            </a:r>
            <a:r>
              <a:rPr lang="fr-FR" dirty="0" err="1"/>
              <a:t>reading</a:t>
            </a:r>
            <a:r>
              <a:rPr lang="fr-FR" dirty="0"/>
              <a:t> code </a:t>
            </a:r>
            <a:r>
              <a:rPr lang="fr-FR" dirty="0" err="1"/>
              <a:t>preparation</a:t>
            </a:r>
            <a:r>
              <a:rPr lang="fr-FR" dirty="0"/>
              <a:t> </a:t>
            </a:r>
            <a:r>
              <a:rPr lang="fr-FR" dirty="0" err="1"/>
              <a:t>device</a:t>
            </a:r>
            <a:br>
              <a:rPr lang="fr-FR" dirty="0"/>
            </a:br>
            <a:r>
              <a:rPr lang="fr-FR" dirty="0"/>
              <a:t>Light </a:t>
            </a:r>
            <a:r>
              <a:rPr lang="fr-FR" dirty="0" err="1"/>
              <a:t>reads</a:t>
            </a:r>
            <a:r>
              <a:rPr lang="fr-FR" dirty="0"/>
              <a:t> code </a:t>
            </a:r>
            <a:r>
              <a:rPr lang="fr-FR" dirty="0" err="1"/>
              <a:t>preparation</a:t>
            </a:r>
            <a:r>
              <a:rPr lang="fr-FR" dirty="0"/>
              <a:t> </a:t>
            </a:r>
            <a:r>
              <a:rPr lang="fr-FR" dirty="0" err="1"/>
              <a:t>device</a:t>
            </a:r>
            <a:r>
              <a:rPr lang="fr-FR" dirty="0"/>
              <a:t> </a:t>
            </a:r>
            <a:br>
              <a:rPr lang="en-US" dirty="0"/>
            </a:br>
            <a:endParaRPr lang="fr-FR" dirty="0"/>
          </a:p>
        </p:txBody>
      </p:sp>
      <p:pic>
        <p:nvPicPr>
          <p:cNvPr id="13" name="Image 12">
            <a:extLst>
              <a:ext uri="{FF2B5EF4-FFF2-40B4-BE49-F238E27FC236}">
                <a16:creationId xmlns:a16="http://schemas.microsoft.com/office/drawing/2014/main" id="{55AB022A-B428-4867-89E5-8DAB725B64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1047" y="3970236"/>
            <a:ext cx="1224000" cy="1224000"/>
          </a:xfrm>
          <a:prstGeom prst="rect">
            <a:avLst/>
          </a:prstGeom>
        </p:spPr>
      </p:pic>
      <p:pic>
        <p:nvPicPr>
          <p:cNvPr id="17" name="Image 16">
            <a:extLst>
              <a:ext uri="{FF2B5EF4-FFF2-40B4-BE49-F238E27FC236}">
                <a16:creationId xmlns:a16="http://schemas.microsoft.com/office/drawing/2014/main" id="{AF4F8A47-BA93-4C14-8D41-7C9A66444A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605" y="3970236"/>
            <a:ext cx="1224000" cy="1224000"/>
          </a:xfrm>
          <a:prstGeom prst="rect">
            <a:avLst/>
          </a:prstGeom>
        </p:spPr>
      </p:pic>
      <p:pic>
        <p:nvPicPr>
          <p:cNvPr id="20" name="Image 19">
            <a:extLst>
              <a:ext uri="{FF2B5EF4-FFF2-40B4-BE49-F238E27FC236}">
                <a16:creationId xmlns:a16="http://schemas.microsoft.com/office/drawing/2014/main" id="{7C2151A8-C59B-4B6E-A29C-14C623BD47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2488" y="3970236"/>
            <a:ext cx="1224000" cy="1224000"/>
          </a:xfrm>
          <a:prstGeom prst="rect">
            <a:avLst/>
          </a:prstGeom>
        </p:spPr>
      </p:pic>
      <p:pic>
        <p:nvPicPr>
          <p:cNvPr id="22" name="Image 21">
            <a:extLst>
              <a:ext uri="{FF2B5EF4-FFF2-40B4-BE49-F238E27FC236}">
                <a16:creationId xmlns:a16="http://schemas.microsoft.com/office/drawing/2014/main" id="{60C8FDD4-DA23-4C22-A578-FB3B4CEA20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6768" y="5281004"/>
            <a:ext cx="1224000" cy="1224000"/>
          </a:xfrm>
          <a:prstGeom prst="rect">
            <a:avLst/>
          </a:prstGeom>
        </p:spPr>
      </p:pic>
      <p:pic>
        <p:nvPicPr>
          <p:cNvPr id="24" name="Image 23">
            <a:extLst>
              <a:ext uri="{FF2B5EF4-FFF2-40B4-BE49-F238E27FC236}">
                <a16:creationId xmlns:a16="http://schemas.microsoft.com/office/drawing/2014/main" id="{A3B59BD0-2958-429B-8EDC-A03905F74CE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955326" y="5281004"/>
            <a:ext cx="1224000" cy="1224000"/>
          </a:xfrm>
          <a:prstGeom prst="rect">
            <a:avLst/>
          </a:prstGeom>
        </p:spPr>
      </p:pic>
      <p:grpSp>
        <p:nvGrpSpPr>
          <p:cNvPr id="25" name="Groupe 24">
            <a:extLst>
              <a:ext uri="{FF2B5EF4-FFF2-40B4-BE49-F238E27FC236}">
                <a16:creationId xmlns:a16="http://schemas.microsoft.com/office/drawing/2014/main" id="{5E1012A4-05C0-49EA-8867-B3349843497D}"/>
              </a:ext>
            </a:extLst>
          </p:cNvPr>
          <p:cNvGrpSpPr/>
          <p:nvPr/>
        </p:nvGrpSpPr>
        <p:grpSpPr>
          <a:xfrm>
            <a:off x="5651059" y="2505075"/>
            <a:ext cx="341733" cy="802617"/>
            <a:chOff x="5582309" y="2142807"/>
            <a:chExt cx="341733" cy="802617"/>
          </a:xfrm>
        </p:grpSpPr>
        <p:pic>
          <p:nvPicPr>
            <p:cNvPr id="33" name="Image 32">
              <a:extLst>
                <a:ext uri="{FF2B5EF4-FFF2-40B4-BE49-F238E27FC236}">
                  <a16:creationId xmlns:a16="http://schemas.microsoft.com/office/drawing/2014/main" id="{5249F8F3-072C-4117-9357-54C9B16E61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2310" y="2430483"/>
              <a:ext cx="341732" cy="227337"/>
            </a:xfrm>
            <a:prstGeom prst="rect">
              <a:avLst/>
            </a:prstGeom>
            <a:effectLst/>
          </p:spPr>
        </p:pic>
        <p:pic>
          <p:nvPicPr>
            <p:cNvPr id="34" name="Image 33">
              <a:extLst>
                <a:ext uri="{FF2B5EF4-FFF2-40B4-BE49-F238E27FC236}">
                  <a16:creationId xmlns:a16="http://schemas.microsoft.com/office/drawing/2014/main" id="{A175BF07-3D78-4C74-A956-5D50B3A49B5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1107"/>
            <a:stretch/>
          </p:blipFill>
          <p:spPr>
            <a:xfrm>
              <a:off x="5582309" y="2717602"/>
              <a:ext cx="341733" cy="227822"/>
            </a:xfrm>
            <a:prstGeom prst="rect">
              <a:avLst/>
            </a:prstGeom>
            <a:effectLst/>
          </p:spPr>
        </p:pic>
        <p:pic>
          <p:nvPicPr>
            <p:cNvPr id="35" name="Image 31">
              <a:extLst>
                <a:ext uri="{FF2B5EF4-FFF2-40B4-BE49-F238E27FC236}">
                  <a16:creationId xmlns:a16="http://schemas.microsoft.com/office/drawing/2014/main" id="{3B0622E5-99C8-4BFB-8E28-FFC08F689A9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582309" y="2142807"/>
              <a:ext cx="341733" cy="227822"/>
            </a:xfrm>
            <a:prstGeom prst="rect">
              <a:avLst/>
            </a:prstGeom>
            <a:effectLst/>
          </p:spPr>
        </p:pic>
      </p:grpSp>
      <p:pic>
        <p:nvPicPr>
          <p:cNvPr id="54" name="Graphique 53">
            <a:extLst>
              <a:ext uri="{FF2B5EF4-FFF2-40B4-BE49-F238E27FC236}">
                <a16:creationId xmlns:a16="http://schemas.microsoft.com/office/drawing/2014/main" id="{CFB1907B-CD9D-4024-3587-6F1FDC0F55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0975" y="6347130"/>
            <a:ext cx="1314450" cy="381000"/>
          </a:xfrm>
          <a:prstGeom prst="rect">
            <a:avLst/>
          </a:prstGeom>
        </p:spPr>
      </p:pic>
      <p:sp>
        <p:nvSpPr>
          <p:cNvPr id="5" name="Espace réservé de la date 3">
            <a:extLst>
              <a:ext uri="{FF2B5EF4-FFF2-40B4-BE49-F238E27FC236}">
                <a16:creationId xmlns:a16="http://schemas.microsoft.com/office/drawing/2014/main" id="{3627D3B5-9A4D-AE53-A950-EB236B5A3C0E}"/>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6" name="Espace réservé du pied de page 4">
            <a:extLst>
              <a:ext uri="{FF2B5EF4-FFF2-40B4-BE49-F238E27FC236}">
                <a16:creationId xmlns:a16="http://schemas.microsoft.com/office/drawing/2014/main" id="{6843AC2B-9503-3808-9D3B-A8C3FC7D511F}"/>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7" name="Espace réservé du numéro de diapositive 5">
            <a:extLst>
              <a:ext uri="{FF2B5EF4-FFF2-40B4-BE49-F238E27FC236}">
                <a16:creationId xmlns:a16="http://schemas.microsoft.com/office/drawing/2014/main" id="{E5AD9D68-F957-9B2E-D986-A2D3883F841E}"/>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10</a:t>
            </a:fld>
            <a:endParaRPr lang="fr-FR" dirty="0"/>
          </a:p>
        </p:txBody>
      </p:sp>
      <p:pic>
        <p:nvPicPr>
          <p:cNvPr id="8" name="Image 7">
            <a:extLst>
              <a:ext uri="{FF2B5EF4-FFF2-40B4-BE49-F238E27FC236}">
                <a16:creationId xmlns:a16="http://schemas.microsoft.com/office/drawing/2014/main" id="{D0220A69-A4C9-5C08-BE5B-16F16ED4544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82200" y="5894036"/>
            <a:ext cx="981075" cy="761395"/>
          </a:xfrm>
          <a:prstGeom prst="rect">
            <a:avLst/>
          </a:prstGeom>
        </p:spPr>
      </p:pic>
      <p:pic>
        <p:nvPicPr>
          <p:cNvPr id="30" name="Audio 29">
            <a:hlinkClick r:id="" action="ppaction://media"/>
            <a:extLst>
              <a:ext uri="{FF2B5EF4-FFF2-40B4-BE49-F238E27FC236}">
                <a16:creationId xmlns:a16="http://schemas.microsoft.com/office/drawing/2014/main" id="{ABCE2535-AB5F-6E8A-F53A-B621745A48CB}"/>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2714449"/>
      </p:ext>
    </p:extLst>
  </p:cSld>
  <p:clrMapOvr>
    <a:masterClrMapping/>
  </p:clrMapOvr>
  <mc:AlternateContent xmlns:mc="http://schemas.openxmlformats.org/markup-compatibility/2006">
    <mc:Choice xmlns:p14="http://schemas.microsoft.com/office/powerpoint/2010/main" Requires="p14">
      <p:transition spd="slow" p14:dur="2000" advTm="17465"/>
    </mc:Choice>
    <mc:Fallback>
      <p:transition spd="slow" advTm="1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reeform 46">
            <a:extLst>
              <a:ext uri="{FF2B5EF4-FFF2-40B4-BE49-F238E27FC236}">
                <a16:creationId xmlns:a16="http://schemas.microsoft.com/office/drawing/2014/main" id="{82BF8955-D77E-4E7B-9638-821130F07E16}"/>
              </a:ext>
            </a:extLst>
          </p:cNvPr>
          <p:cNvSpPr>
            <a:spLocks/>
          </p:cNvSpPr>
          <p:nvPr/>
        </p:nvSpPr>
        <p:spPr bwMode="auto">
          <a:xfrm rot="5400000">
            <a:off x="1157989" y="3603416"/>
            <a:ext cx="847563" cy="1690341"/>
          </a:xfrm>
          <a:custGeom>
            <a:avLst/>
            <a:gdLst>
              <a:gd name="T0" fmla="*/ 400 w 4763"/>
              <a:gd name="T1" fmla="*/ 0 h 7598"/>
              <a:gd name="T2" fmla="*/ 4363 w 4763"/>
              <a:gd name="T3" fmla="*/ 0 h 7598"/>
              <a:gd name="T4" fmla="*/ 4763 w 4763"/>
              <a:gd name="T5" fmla="*/ 400 h 7598"/>
              <a:gd name="T6" fmla="*/ 4763 w 4763"/>
              <a:gd name="T7" fmla="*/ 7198 h 7598"/>
              <a:gd name="T8" fmla="*/ 4363 w 4763"/>
              <a:gd name="T9" fmla="*/ 7598 h 7598"/>
              <a:gd name="T10" fmla="*/ 400 w 4763"/>
              <a:gd name="T11" fmla="*/ 7598 h 7598"/>
              <a:gd name="T12" fmla="*/ 0 w 4763"/>
              <a:gd name="T13" fmla="*/ 7198 h 7598"/>
              <a:gd name="T14" fmla="*/ 0 w 4763"/>
              <a:gd name="T15" fmla="*/ 400 h 7598"/>
              <a:gd name="T16" fmla="*/ 400 w 4763"/>
              <a:gd name="T17" fmla="*/ 0 h 7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3" h="7598">
                <a:moveTo>
                  <a:pt x="400" y="0"/>
                </a:moveTo>
                <a:lnTo>
                  <a:pt x="4363" y="0"/>
                </a:lnTo>
                <a:cubicBezTo>
                  <a:pt x="4585" y="0"/>
                  <a:pt x="4763" y="178"/>
                  <a:pt x="4763" y="400"/>
                </a:cubicBezTo>
                <a:lnTo>
                  <a:pt x="4763" y="7198"/>
                </a:lnTo>
                <a:cubicBezTo>
                  <a:pt x="4763" y="7420"/>
                  <a:pt x="4585" y="7598"/>
                  <a:pt x="4363" y="7598"/>
                </a:cubicBezTo>
                <a:lnTo>
                  <a:pt x="400" y="7598"/>
                </a:lnTo>
                <a:cubicBezTo>
                  <a:pt x="179" y="7598"/>
                  <a:pt x="0" y="7420"/>
                  <a:pt x="0" y="7198"/>
                </a:cubicBezTo>
                <a:lnTo>
                  <a:pt x="0" y="400"/>
                </a:lnTo>
                <a:cubicBezTo>
                  <a:pt x="0" y="178"/>
                  <a:pt x="179" y="0"/>
                  <a:pt x="400" y="0"/>
                </a:cubicBezTo>
                <a:close/>
              </a:path>
            </a:pathLst>
          </a:custGeom>
          <a:solidFill>
            <a:srgbClr val="FFFFFF"/>
          </a:solidFill>
          <a:ln w="12700" cap="flat">
            <a:solidFill>
              <a:srgbClr val="6D6D6D"/>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22" name="Espace réservé du contenu 21">
            <a:extLst>
              <a:ext uri="{FF2B5EF4-FFF2-40B4-BE49-F238E27FC236}">
                <a16:creationId xmlns:a16="http://schemas.microsoft.com/office/drawing/2014/main" id="{4E2ACD7C-090B-47B8-B281-CBA59F03B38B}"/>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183419" y="-36495"/>
            <a:ext cx="5320146" cy="6858000"/>
          </a:xfrm>
          <a:ln>
            <a:noFill/>
          </a:ln>
          <a:effectLst>
            <a:outerShdw blurRad="292100" dist="139700" dir="2700000" algn="tl" rotWithShape="0">
              <a:srgbClr val="333333">
                <a:alpha val="65000"/>
              </a:srgbClr>
            </a:outerShdw>
          </a:effectLst>
        </p:spPr>
      </p:pic>
      <p:sp>
        <p:nvSpPr>
          <p:cNvPr id="3" name="Espace réservé du texte 2">
            <a:extLst>
              <a:ext uri="{FF2B5EF4-FFF2-40B4-BE49-F238E27FC236}">
                <a16:creationId xmlns:a16="http://schemas.microsoft.com/office/drawing/2014/main" id="{4A91AC1C-39CA-4ED2-A20A-EADD0619F14D}"/>
              </a:ext>
            </a:extLst>
          </p:cNvPr>
          <p:cNvSpPr>
            <a:spLocks noGrp="1"/>
          </p:cNvSpPr>
          <p:nvPr>
            <p:ph type="body" idx="1"/>
          </p:nvPr>
        </p:nvSpPr>
        <p:spPr>
          <a:xfrm>
            <a:off x="839788" y="1681163"/>
            <a:ext cx="5157787" cy="823912"/>
          </a:xfrm>
        </p:spPr>
        <p:txBody>
          <a:bodyPr>
            <a:normAutofit/>
          </a:bodyPr>
          <a:lstStyle/>
          <a:p>
            <a:r>
              <a:rPr lang="fr-FR" dirty="0"/>
              <a:t>070008 Validation and anti-</a:t>
            </a:r>
            <a:r>
              <a:rPr lang="fr-FR" dirty="0" err="1"/>
              <a:t>counterfeiting</a:t>
            </a:r>
            <a:r>
              <a:rPr lang="fr-FR" dirty="0"/>
              <a:t> (2015/09)</a:t>
            </a:r>
          </a:p>
        </p:txBody>
      </p:sp>
      <p:sp>
        <p:nvSpPr>
          <p:cNvPr id="12" name="Espace réservé du contenu 11">
            <a:extLst>
              <a:ext uri="{FF2B5EF4-FFF2-40B4-BE49-F238E27FC236}">
                <a16:creationId xmlns:a16="http://schemas.microsoft.com/office/drawing/2014/main" id="{006F1C46-3F22-4CE4-BB4F-16FB8354A3EB}"/>
              </a:ext>
            </a:extLst>
          </p:cNvPr>
          <p:cNvSpPr>
            <a:spLocks noGrp="1"/>
          </p:cNvSpPr>
          <p:nvPr>
            <p:ph sz="half" idx="2"/>
          </p:nvPr>
        </p:nvSpPr>
        <p:spPr>
          <a:xfrm>
            <a:off x="839788" y="2505075"/>
            <a:ext cx="5157787" cy="3684588"/>
          </a:xfrm>
        </p:spPr>
        <p:txBody>
          <a:bodyPr/>
          <a:lstStyle/>
          <a:p>
            <a:r>
              <a:rPr lang="fr-FR" dirty="0" err="1"/>
              <a:t>Hierarchical</a:t>
            </a:r>
            <a:r>
              <a:rPr lang="fr-FR" dirty="0"/>
              <a:t> URI / Compressed / </a:t>
            </a:r>
            <a:r>
              <a:rPr lang="fr-FR" dirty="0" err="1"/>
              <a:t>Cyphered</a:t>
            </a:r>
            <a:endParaRPr lang="fr-FR" dirty="0"/>
          </a:p>
          <a:p>
            <a:r>
              <a:rPr lang="fr-FR" dirty="0" err="1"/>
              <a:t>Linked</a:t>
            </a:r>
            <a:r>
              <a:rPr lang="fr-FR" dirty="0"/>
              <a:t> </a:t>
            </a:r>
            <a:r>
              <a:rPr lang="fr-FR" dirty="0" err="1"/>
              <a:t>Ids</a:t>
            </a:r>
            <a:r>
              <a:rPr lang="fr-FR" dirty="0"/>
              <a:t>, </a:t>
            </a:r>
            <a:r>
              <a:rPr lang="fr-FR" dirty="0" err="1"/>
              <a:t>Num</a:t>
            </a:r>
            <a:r>
              <a:rPr lang="fr-FR" dirty="0"/>
              <a:t>. / </a:t>
            </a:r>
            <a:r>
              <a:rPr lang="fr-FR" dirty="0" err="1"/>
              <a:t>Graphical</a:t>
            </a:r>
            <a:r>
              <a:rPr lang="fr-FR" dirty="0"/>
              <a:t> / </a:t>
            </a:r>
            <a:r>
              <a:rPr lang="fr-FR" dirty="0" err="1"/>
              <a:t>Hidden</a:t>
            </a:r>
            <a:br>
              <a:rPr lang="fr-FR" dirty="0"/>
            </a:br>
            <a:r>
              <a:rPr lang="fr-FR" dirty="0"/>
              <a:t>Public/</a:t>
            </a:r>
            <a:r>
              <a:rPr lang="fr-FR" dirty="0" err="1"/>
              <a:t>Private</a:t>
            </a:r>
            <a:endParaRPr lang="fr-FR" dirty="0"/>
          </a:p>
        </p:txBody>
      </p:sp>
      <p:sp>
        <p:nvSpPr>
          <p:cNvPr id="9" name="Titre 8">
            <a:extLst>
              <a:ext uri="{FF2B5EF4-FFF2-40B4-BE49-F238E27FC236}">
                <a16:creationId xmlns:a16="http://schemas.microsoft.com/office/drawing/2014/main" id="{2CF87698-0ADA-4E95-B436-98CBD1619CEE}"/>
              </a:ext>
            </a:extLst>
          </p:cNvPr>
          <p:cNvSpPr>
            <a:spLocks noGrp="1"/>
          </p:cNvSpPr>
          <p:nvPr>
            <p:ph type="title"/>
          </p:nvPr>
        </p:nvSpPr>
        <p:spPr>
          <a:xfrm>
            <a:off x="839788" y="365125"/>
            <a:ext cx="10515600" cy="1325563"/>
          </a:xfrm>
        </p:spPr>
        <p:txBody>
          <a:bodyPr>
            <a:normAutofit/>
          </a:bodyPr>
          <a:lstStyle/>
          <a:p>
            <a:r>
              <a:rPr lang="fr-FR" dirty="0"/>
              <a:t>070008 </a:t>
            </a:r>
            <a:r>
              <a:rPr lang="fr-FR" dirty="0" err="1"/>
              <a:t>Anti-counterfeiting</a:t>
            </a:r>
            <a:br>
              <a:rPr lang="fr-FR" dirty="0"/>
            </a:br>
            <a:r>
              <a:rPr lang="en-US" dirty="0"/>
              <a:t>Authenticity label, coding and method</a:t>
            </a:r>
            <a:endParaRPr lang="fr-FR" dirty="0"/>
          </a:p>
        </p:txBody>
      </p:sp>
      <p:grpSp>
        <p:nvGrpSpPr>
          <p:cNvPr id="13" name="Groupe 12">
            <a:extLst>
              <a:ext uri="{FF2B5EF4-FFF2-40B4-BE49-F238E27FC236}">
                <a16:creationId xmlns:a16="http://schemas.microsoft.com/office/drawing/2014/main" id="{ABBBEB3A-1797-4E15-AE0D-346886BB4645}"/>
              </a:ext>
            </a:extLst>
          </p:cNvPr>
          <p:cNvGrpSpPr/>
          <p:nvPr/>
        </p:nvGrpSpPr>
        <p:grpSpPr>
          <a:xfrm>
            <a:off x="5649799" y="2505075"/>
            <a:ext cx="343917" cy="802617"/>
            <a:chOff x="5581049" y="3292955"/>
            <a:chExt cx="343917" cy="802617"/>
          </a:xfrm>
        </p:grpSpPr>
        <p:pic>
          <p:nvPicPr>
            <p:cNvPr id="14" name="Image 13">
              <a:extLst>
                <a:ext uri="{FF2B5EF4-FFF2-40B4-BE49-F238E27FC236}">
                  <a16:creationId xmlns:a16="http://schemas.microsoft.com/office/drawing/2014/main" id="{256D022C-4EC3-4836-A925-BC1D30E78AA4}"/>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5581049" y="3580073"/>
              <a:ext cx="343917" cy="227821"/>
            </a:xfrm>
            <a:prstGeom prst="rect">
              <a:avLst/>
            </a:prstGeom>
            <a:effectLst/>
          </p:spPr>
        </p:pic>
        <p:pic>
          <p:nvPicPr>
            <p:cNvPr id="15" name="Image 14">
              <a:extLst>
                <a:ext uri="{FF2B5EF4-FFF2-40B4-BE49-F238E27FC236}">
                  <a16:creationId xmlns:a16="http://schemas.microsoft.com/office/drawing/2014/main" id="{14623607-9813-498C-9936-1DB7E6D06A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2310" y="3292955"/>
              <a:ext cx="341732" cy="227337"/>
            </a:xfrm>
            <a:prstGeom prst="rect">
              <a:avLst/>
            </a:prstGeom>
            <a:effectLst/>
          </p:spPr>
        </p:pic>
        <p:pic>
          <p:nvPicPr>
            <p:cNvPr id="16" name="Image 15">
              <a:extLst>
                <a:ext uri="{FF2B5EF4-FFF2-40B4-BE49-F238E27FC236}">
                  <a16:creationId xmlns:a16="http://schemas.microsoft.com/office/drawing/2014/main" id="{E36816CA-7205-41DA-9BC1-4F0F0E5BCD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1107"/>
            <a:stretch/>
          </p:blipFill>
          <p:spPr>
            <a:xfrm>
              <a:off x="5582309" y="3867750"/>
              <a:ext cx="341733" cy="227822"/>
            </a:xfrm>
            <a:prstGeom prst="rect">
              <a:avLst/>
            </a:prstGeom>
            <a:effectLst/>
          </p:spPr>
        </p:pic>
      </p:grpSp>
      <p:pic>
        <p:nvPicPr>
          <p:cNvPr id="18" name="Image 17">
            <a:extLst>
              <a:ext uri="{FF2B5EF4-FFF2-40B4-BE49-F238E27FC236}">
                <a16:creationId xmlns:a16="http://schemas.microsoft.com/office/drawing/2014/main" id="{72506268-5598-41E8-8260-985FA9949E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612" y="5628567"/>
            <a:ext cx="561076" cy="561096"/>
          </a:xfrm>
          <a:prstGeom prst="rect">
            <a:avLst/>
          </a:prstGeom>
        </p:spPr>
      </p:pic>
      <p:pic>
        <p:nvPicPr>
          <p:cNvPr id="19" name="Image 18">
            <a:extLst>
              <a:ext uri="{FF2B5EF4-FFF2-40B4-BE49-F238E27FC236}">
                <a16:creationId xmlns:a16="http://schemas.microsoft.com/office/drawing/2014/main" id="{594CF961-429F-43D1-9BFA-F45DDAD198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533" y="4107199"/>
            <a:ext cx="664502" cy="720000"/>
          </a:xfrm>
          <a:prstGeom prst="rect">
            <a:avLst/>
          </a:prstGeom>
        </p:spPr>
      </p:pic>
      <p:sp>
        <p:nvSpPr>
          <p:cNvPr id="26" name="Freeform 7">
            <a:extLst>
              <a:ext uri="{FF2B5EF4-FFF2-40B4-BE49-F238E27FC236}">
                <a16:creationId xmlns:a16="http://schemas.microsoft.com/office/drawing/2014/main" id="{E051D1DC-AF77-49CA-95DB-6BCB7D75848E}"/>
              </a:ext>
            </a:extLst>
          </p:cNvPr>
          <p:cNvSpPr>
            <a:spLocks/>
          </p:cNvSpPr>
          <p:nvPr/>
        </p:nvSpPr>
        <p:spPr bwMode="auto">
          <a:xfrm>
            <a:off x="4600575" y="3768726"/>
            <a:ext cx="1122363" cy="1792288"/>
          </a:xfrm>
          <a:custGeom>
            <a:avLst/>
            <a:gdLst>
              <a:gd name="T0" fmla="*/ 593 w 7064"/>
              <a:gd name="T1" fmla="*/ 0 h 11270"/>
              <a:gd name="T2" fmla="*/ 6471 w 7064"/>
              <a:gd name="T3" fmla="*/ 0 h 11270"/>
              <a:gd name="T4" fmla="*/ 7064 w 7064"/>
              <a:gd name="T5" fmla="*/ 594 h 11270"/>
              <a:gd name="T6" fmla="*/ 7064 w 7064"/>
              <a:gd name="T7" fmla="*/ 10677 h 11270"/>
              <a:gd name="T8" fmla="*/ 6471 w 7064"/>
              <a:gd name="T9" fmla="*/ 11270 h 11270"/>
              <a:gd name="T10" fmla="*/ 593 w 7064"/>
              <a:gd name="T11" fmla="*/ 11270 h 11270"/>
              <a:gd name="T12" fmla="*/ 0 w 7064"/>
              <a:gd name="T13" fmla="*/ 10677 h 11270"/>
              <a:gd name="T14" fmla="*/ 0 w 7064"/>
              <a:gd name="T15" fmla="*/ 594 h 11270"/>
              <a:gd name="T16" fmla="*/ 593 w 7064"/>
              <a:gd name="T17" fmla="*/ 0 h 1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64" h="11270">
                <a:moveTo>
                  <a:pt x="593" y="0"/>
                </a:moveTo>
                <a:lnTo>
                  <a:pt x="6471" y="0"/>
                </a:lnTo>
                <a:cubicBezTo>
                  <a:pt x="6799" y="0"/>
                  <a:pt x="7064" y="265"/>
                  <a:pt x="7064" y="594"/>
                </a:cubicBezTo>
                <a:lnTo>
                  <a:pt x="7064" y="10677"/>
                </a:lnTo>
                <a:cubicBezTo>
                  <a:pt x="7064" y="11006"/>
                  <a:pt x="6799" y="11270"/>
                  <a:pt x="6471" y="11270"/>
                </a:cubicBezTo>
                <a:lnTo>
                  <a:pt x="593" y="11270"/>
                </a:lnTo>
                <a:cubicBezTo>
                  <a:pt x="264" y="11270"/>
                  <a:pt x="0" y="11006"/>
                  <a:pt x="0" y="10677"/>
                </a:cubicBezTo>
                <a:lnTo>
                  <a:pt x="0" y="594"/>
                </a:lnTo>
                <a:cubicBezTo>
                  <a:pt x="0" y="265"/>
                  <a:pt x="264" y="0"/>
                  <a:pt x="593" y="0"/>
                </a:cubicBez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Freeform 8">
            <a:extLst>
              <a:ext uri="{FF2B5EF4-FFF2-40B4-BE49-F238E27FC236}">
                <a16:creationId xmlns:a16="http://schemas.microsoft.com/office/drawing/2014/main" id="{F5EF978E-BB8B-4BD5-98AD-AFABBF58BC4B}"/>
              </a:ext>
            </a:extLst>
          </p:cNvPr>
          <p:cNvSpPr>
            <a:spLocks/>
          </p:cNvSpPr>
          <p:nvPr/>
        </p:nvSpPr>
        <p:spPr bwMode="auto">
          <a:xfrm>
            <a:off x="4678363" y="4049713"/>
            <a:ext cx="966788" cy="1420813"/>
          </a:xfrm>
          <a:custGeom>
            <a:avLst/>
            <a:gdLst>
              <a:gd name="T0" fmla="*/ 205 w 6084"/>
              <a:gd name="T1" fmla="*/ 0 h 8935"/>
              <a:gd name="T2" fmla="*/ 5878 w 6084"/>
              <a:gd name="T3" fmla="*/ 0 h 8935"/>
              <a:gd name="T4" fmla="*/ 6084 w 6084"/>
              <a:gd name="T5" fmla="*/ 198 h 8935"/>
              <a:gd name="T6" fmla="*/ 6084 w 6084"/>
              <a:gd name="T7" fmla="*/ 8738 h 8935"/>
              <a:gd name="T8" fmla="*/ 5878 w 6084"/>
              <a:gd name="T9" fmla="*/ 8935 h 8935"/>
              <a:gd name="T10" fmla="*/ 205 w 6084"/>
              <a:gd name="T11" fmla="*/ 8935 h 8935"/>
              <a:gd name="T12" fmla="*/ 0 w 6084"/>
              <a:gd name="T13" fmla="*/ 8738 h 8935"/>
              <a:gd name="T14" fmla="*/ 0 w 6084"/>
              <a:gd name="T15" fmla="*/ 198 h 8935"/>
              <a:gd name="T16" fmla="*/ 205 w 6084"/>
              <a:gd name="T17" fmla="*/ 0 h 8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4" h="8935">
                <a:moveTo>
                  <a:pt x="205" y="0"/>
                </a:moveTo>
                <a:lnTo>
                  <a:pt x="5878" y="0"/>
                </a:lnTo>
                <a:cubicBezTo>
                  <a:pt x="5992" y="0"/>
                  <a:pt x="6084" y="88"/>
                  <a:pt x="6084" y="198"/>
                </a:cubicBezTo>
                <a:lnTo>
                  <a:pt x="6084" y="8738"/>
                </a:lnTo>
                <a:cubicBezTo>
                  <a:pt x="6084" y="8847"/>
                  <a:pt x="5992" y="8935"/>
                  <a:pt x="5878" y="8935"/>
                </a:cubicBezTo>
                <a:lnTo>
                  <a:pt x="205" y="8935"/>
                </a:lnTo>
                <a:cubicBezTo>
                  <a:pt x="92" y="8935"/>
                  <a:pt x="0" y="8847"/>
                  <a:pt x="0" y="8738"/>
                </a:cubicBezTo>
                <a:lnTo>
                  <a:pt x="0" y="198"/>
                </a:lnTo>
                <a:cubicBezTo>
                  <a:pt x="0" y="88"/>
                  <a:pt x="92" y="0"/>
                  <a:pt x="205" y="0"/>
                </a:cubicBezTo>
                <a:close/>
              </a:path>
            </a:pathLst>
          </a:custGeom>
          <a:solidFill>
            <a:srgbClr val="FFFFFF"/>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39" name="Image 38">
            <a:extLst>
              <a:ext uri="{FF2B5EF4-FFF2-40B4-BE49-F238E27FC236}">
                <a16:creationId xmlns:a16="http://schemas.microsoft.com/office/drawing/2014/main" id="{62418467-080D-45A9-96AC-47564D2EBD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9505" y="4107199"/>
            <a:ext cx="664502" cy="720000"/>
          </a:xfrm>
          <a:prstGeom prst="rect">
            <a:avLst/>
          </a:prstGeom>
        </p:spPr>
      </p:pic>
      <p:sp>
        <p:nvSpPr>
          <p:cNvPr id="50" name="AutoShape 20">
            <a:extLst>
              <a:ext uri="{FF2B5EF4-FFF2-40B4-BE49-F238E27FC236}">
                <a16:creationId xmlns:a16="http://schemas.microsoft.com/office/drawing/2014/main" id="{750AE3F6-D4E5-4B52-9FBA-08BAC07D2621}"/>
              </a:ext>
            </a:extLst>
          </p:cNvPr>
          <p:cNvSpPr>
            <a:spLocks noChangeAspect="1" noChangeArrowheads="1" noTextEdit="1"/>
          </p:cNvSpPr>
          <p:nvPr/>
        </p:nvSpPr>
        <p:spPr bwMode="auto">
          <a:xfrm>
            <a:off x="2359025" y="2116138"/>
            <a:ext cx="1584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23">
            <a:extLst>
              <a:ext uri="{FF2B5EF4-FFF2-40B4-BE49-F238E27FC236}">
                <a16:creationId xmlns:a16="http://schemas.microsoft.com/office/drawing/2014/main" id="{31495E4A-F9EA-4822-9344-A05BA93099C4}"/>
              </a:ext>
            </a:extLst>
          </p:cNvPr>
          <p:cNvSpPr>
            <a:spLocks/>
          </p:cNvSpPr>
          <p:nvPr/>
        </p:nvSpPr>
        <p:spPr bwMode="auto">
          <a:xfrm>
            <a:off x="2790825" y="3362326"/>
            <a:ext cx="1122363" cy="1792288"/>
          </a:xfrm>
          <a:custGeom>
            <a:avLst/>
            <a:gdLst>
              <a:gd name="T0" fmla="*/ 593 w 7064"/>
              <a:gd name="T1" fmla="*/ 0 h 11270"/>
              <a:gd name="T2" fmla="*/ 6471 w 7064"/>
              <a:gd name="T3" fmla="*/ 0 h 11270"/>
              <a:gd name="T4" fmla="*/ 7064 w 7064"/>
              <a:gd name="T5" fmla="*/ 594 h 11270"/>
              <a:gd name="T6" fmla="*/ 7064 w 7064"/>
              <a:gd name="T7" fmla="*/ 10677 h 11270"/>
              <a:gd name="T8" fmla="*/ 6471 w 7064"/>
              <a:gd name="T9" fmla="*/ 11270 h 11270"/>
              <a:gd name="T10" fmla="*/ 593 w 7064"/>
              <a:gd name="T11" fmla="*/ 11270 h 11270"/>
              <a:gd name="T12" fmla="*/ 0 w 7064"/>
              <a:gd name="T13" fmla="*/ 10677 h 11270"/>
              <a:gd name="T14" fmla="*/ 0 w 7064"/>
              <a:gd name="T15" fmla="*/ 594 h 11270"/>
              <a:gd name="T16" fmla="*/ 593 w 7064"/>
              <a:gd name="T17" fmla="*/ 0 h 1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64" h="11270">
                <a:moveTo>
                  <a:pt x="593" y="0"/>
                </a:moveTo>
                <a:lnTo>
                  <a:pt x="6471" y="0"/>
                </a:lnTo>
                <a:cubicBezTo>
                  <a:pt x="6799" y="0"/>
                  <a:pt x="7064" y="265"/>
                  <a:pt x="7064" y="594"/>
                </a:cubicBezTo>
                <a:lnTo>
                  <a:pt x="7064" y="10677"/>
                </a:lnTo>
                <a:cubicBezTo>
                  <a:pt x="7064" y="11006"/>
                  <a:pt x="6799" y="11270"/>
                  <a:pt x="6471" y="11270"/>
                </a:cubicBezTo>
                <a:lnTo>
                  <a:pt x="593" y="11270"/>
                </a:lnTo>
                <a:cubicBezTo>
                  <a:pt x="264" y="11270"/>
                  <a:pt x="0" y="11006"/>
                  <a:pt x="0" y="10677"/>
                </a:cubicBezTo>
                <a:lnTo>
                  <a:pt x="0" y="594"/>
                </a:lnTo>
                <a:cubicBezTo>
                  <a:pt x="0" y="265"/>
                  <a:pt x="264" y="0"/>
                  <a:pt x="593" y="0"/>
                </a:cubicBez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24">
            <a:extLst>
              <a:ext uri="{FF2B5EF4-FFF2-40B4-BE49-F238E27FC236}">
                <a16:creationId xmlns:a16="http://schemas.microsoft.com/office/drawing/2014/main" id="{76FBC5BE-2F2E-4D5F-BF1C-494A0007CDCB}"/>
              </a:ext>
            </a:extLst>
          </p:cNvPr>
          <p:cNvSpPr>
            <a:spLocks/>
          </p:cNvSpPr>
          <p:nvPr/>
        </p:nvSpPr>
        <p:spPr bwMode="auto">
          <a:xfrm>
            <a:off x="2868613" y="3643313"/>
            <a:ext cx="966788" cy="1420813"/>
          </a:xfrm>
          <a:custGeom>
            <a:avLst/>
            <a:gdLst>
              <a:gd name="T0" fmla="*/ 205 w 6084"/>
              <a:gd name="T1" fmla="*/ 0 h 8935"/>
              <a:gd name="T2" fmla="*/ 5878 w 6084"/>
              <a:gd name="T3" fmla="*/ 0 h 8935"/>
              <a:gd name="T4" fmla="*/ 6084 w 6084"/>
              <a:gd name="T5" fmla="*/ 198 h 8935"/>
              <a:gd name="T6" fmla="*/ 6084 w 6084"/>
              <a:gd name="T7" fmla="*/ 8738 h 8935"/>
              <a:gd name="T8" fmla="*/ 5878 w 6084"/>
              <a:gd name="T9" fmla="*/ 8935 h 8935"/>
              <a:gd name="T10" fmla="*/ 205 w 6084"/>
              <a:gd name="T11" fmla="*/ 8935 h 8935"/>
              <a:gd name="T12" fmla="*/ 0 w 6084"/>
              <a:gd name="T13" fmla="*/ 8738 h 8935"/>
              <a:gd name="T14" fmla="*/ 0 w 6084"/>
              <a:gd name="T15" fmla="*/ 198 h 8935"/>
              <a:gd name="T16" fmla="*/ 205 w 6084"/>
              <a:gd name="T17" fmla="*/ 0 h 8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4" h="8935">
                <a:moveTo>
                  <a:pt x="205" y="0"/>
                </a:moveTo>
                <a:lnTo>
                  <a:pt x="5878" y="0"/>
                </a:lnTo>
                <a:cubicBezTo>
                  <a:pt x="5992" y="0"/>
                  <a:pt x="6084" y="88"/>
                  <a:pt x="6084" y="198"/>
                </a:cubicBezTo>
                <a:lnTo>
                  <a:pt x="6084" y="8738"/>
                </a:lnTo>
                <a:cubicBezTo>
                  <a:pt x="6084" y="8847"/>
                  <a:pt x="5992" y="8935"/>
                  <a:pt x="5878" y="8935"/>
                </a:cubicBezTo>
                <a:lnTo>
                  <a:pt x="205" y="8935"/>
                </a:lnTo>
                <a:cubicBezTo>
                  <a:pt x="92" y="8935"/>
                  <a:pt x="0" y="8847"/>
                  <a:pt x="0" y="8738"/>
                </a:cubicBezTo>
                <a:lnTo>
                  <a:pt x="0" y="198"/>
                </a:lnTo>
                <a:cubicBezTo>
                  <a:pt x="0" y="88"/>
                  <a:pt x="92" y="0"/>
                  <a:pt x="205" y="0"/>
                </a:cubicBezTo>
                <a:close/>
              </a:path>
            </a:pathLst>
          </a:custGeom>
          <a:solidFill>
            <a:srgbClr val="FFFFFF"/>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74" name="Image 73">
            <a:extLst>
              <a:ext uri="{FF2B5EF4-FFF2-40B4-BE49-F238E27FC236}">
                <a16:creationId xmlns:a16="http://schemas.microsoft.com/office/drawing/2014/main" id="{71B918BE-0DBB-492D-AD50-AF37F9BF41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4899" y="4107199"/>
            <a:ext cx="720000" cy="720000"/>
          </a:xfrm>
          <a:prstGeom prst="rect">
            <a:avLst/>
          </a:prstGeom>
        </p:spPr>
      </p:pic>
      <p:sp>
        <p:nvSpPr>
          <p:cNvPr id="79" name="AutoShape 44">
            <a:extLst>
              <a:ext uri="{FF2B5EF4-FFF2-40B4-BE49-F238E27FC236}">
                <a16:creationId xmlns:a16="http://schemas.microsoft.com/office/drawing/2014/main" id="{6A0EB287-A39C-4905-968C-64963C7A4310}"/>
              </a:ext>
            </a:extLst>
          </p:cNvPr>
          <p:cNvSpPr>
            <a:spLocks noChangeAspect="1" noChangeArrowheads="1" noTextEdit="1"/>
          </p:cNvSpPr>
          <p:nvPr/>
        </p:nvSpPr>
        <p:spPr bwMode="auto">
          <a:xfrm>
            <a:off x="117475" y="-149225"/>
            <a:ext cx="1584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 name="Image 101">
            <a:extLst>
              <a:ext uri="{FF2B5EF4-FFF2-40B4-BE49-F238E27FC236}">
                <a16:creationId xmlns:a16="http://schemas.microsoft.com/office/drawing/2014/main" id="{AB43AA74-8E9A-4D39-BFB5-88E7A37163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9755" y="3728586"/>
            <a:ext cx="664502" cy="720000"/>
          </a:xfrm>
          <a:prstGeom prst="rect">
            <a:avLst/>
          </a:prstGeom>
        </p:spPr>
      </p:pic>
      <p:sp>
        <p:nvSpPr>
          <p:cNvPr id="33" name="Graphique 39" descr="Nuage contour">
            <a:extLst>
              <a:ext uri="{FF2B5EF4-FFF2-40B4-BE49-F238E27FC236}">
                <a16:creationId xmlns:a16="http://schemas.microsoft.com/office/drawing/2014/main" id="{463CADF0-0FC7-42D8-867F-2B512F9989DF}"/>
              </a:ext>
            </a:extLst>
          </p:cNvPr>
          <p:cNvSpPr/>
          <p:nvPr/>
        </p:nvSpPr>
        <p:spPr>
          <a:xfrm>
            <a:off x="5897563" y="4567478"/>
            <a:ext cx="645399" cy="367341"/>
          </a:xfrm>
          <a:custGeom>
            <a:avLst/>
            <a:gdLst>
              <a:gd name="connsiteX0" fmla="*/ 136380 w 803118"/>
              <a:gd name="connsiteY0" fmla="*/ 456348 h 457110"/>
              <a:gd name="connsiteX1" fmla="*/ 174109 w 803118"/>
              <a:gd name="connsiteY1" fmla="*/ 457110 h 457110"/>
              <a:gd name="connsiteX2" fmla="*/ 688857 w 803118"/>
              <a:gd name="connsiteY2" fmla="*/ 457110 h 457110"/>
              <a:gd name="connsiteX3" fmla="*/ 803118 w 803118"/>
              <a:gd name="connsiteY3" fmla="*/ 341941 h 457110"/>
              <a:gd name="connsiteX4" fmla="*/ 689810 w 803118"/>
              <a:gd name="connsiteY4" fmla="*/ 227687 h 457110"/>
              <a:gd name="connsiteX5" fmla="*/ 680285 w 803118"/>
              <a:gd name="connsiteY5" fmla="*/ 227687 h 457110"/>
              <a:gd name="connsiteX6" fmla="*/ 620277 w 803118"/>
              <a:gd name="connsiteY6" fmla="*/ 111448 h 457110"/>
              <a:gd name="connsiteX7" fmla="*/ 489778 w 803118"/>
              <a:gd name="connsiteY7" fmla="*/ 93350 h 457110"/>
              <a:gd name="connsiteX8" fmla="*/ 259223 w 803118"/>
              <a:gd name="connsiteY8" fmla="*/ 18830 h 457110"/>
              <a:gd name="connsiteX9" fmla="*/ 165912 w 803118"/>
              <a:gd name="connsiteY9" fmla="*/ 170522 h 457110"/>
              <a:gd name="connsiteX10" fmla="*/ 165912 w 803118"/>
              <a:gd name="connsiteY10" fmla="*/ 172427 h 457110"/>
              <a:gd name="connsiteX11" fmla="*/ 143307 w 803118"/>
              <a:gd name="connsiteY11" fmla="*/ 170586 h 457110"/>
              <a:gd name="connsiteX12" fmla="*/ 0 w 803118"/>
              <a:gd name="connsiteY12" fmla="*/ 313560 h 457110"/>
              <a:gd name="connsiteX13" fmla="*/ 13501 w 803118"/>
              <a:gd name="connsiteY13" fmla="*/ 374413 h 457110"/>
              <a:gd name="connsiteX14" fmla="*/ 136380 w 803118"/>
              <a:gd name="connsiteY14" fmla="*/ 456348 h 457110"/>
              <a:gd name="connsiteX15" fmla="*/ 43965 w 803118"/>
              <a:gd name="connsiteY15" fmla="*/ 239142 h 457110"/>
              <a:gd name="connsiteX16" fmla="*/ 143301 w 803118"/>
              <a:gd name="connsiteY16" fmla="*/ 189634 h 457110"/>
              <a:gd name="connsiteX17" fmla="*/ 162828 w 803118"/>
              <a:gd name="connsiteY17" fmla="*/ 191224 h 457110"/>
              <a:gd name="connsiteX18" fmla="*/ 184955 w 803118"/>
              <a:gd name="connsiteY18" fmla="*/ 194843 h 457110"/>
              <a:gd name="connsiteX19" fmla="*/ 184955 w 803118"/>
              <a:gd name="connsiteY19" fmla="*/ 170518 h 457110"/>
              <a:gd name="connsiteX20" fmla="*/ 338194 w 803118"/>
              <a:gd name="connsiteY20" fmla="*/ 19153 h 457110"/>
              <a:gd name="connsiteX21" fmla="*/ 472827 w 803118"/>
              <a:gd name="connsiteY21" fmla="*/ 102048 h 457110"/>
              <a:gd name="connsiteX22" fmla="*/ 480392 w 803118"/>
              <a:gd name="connsiteY22" fmla="*/ 116782 h 457110"/>
              <a:gd name="connsiteX23" fmla="*/ 496034 w 803118"/>
              <a:gd name="connsiteY23" fmla="*/ 111340 h 457110"/>
              <a:gd name="connsiteX24" fmla="*/ 654020 w 803118"/>
              <a:gd name="connsiteY24" fmla="*/ 186110 h 457110"/>
              <a:gd name="connsiteX25" fmla="*/ 661234 w 803118"/>
              <a:gd name="connsiteY25" fmla="*/ 227687 h 457110"/>
              <a:gd name="connsiteX26" fmla="*/ 661234 w 803118"/>
              <a:gd name="connsiteY26" fmla="*/ 246737 h 457110"/>
              <a:gd name="connsiteX27" fmla="*/ 689809 w 803118"/>
              <a:gd name="connsiteY27" fmla="*/ 246737 h 457110"/>
              <a:gd name="connsiteX28" fmla="*/ 784059 w 803118"/>
              <a:gd name="connsiteY28" fmla="*/ 343801 h 457110"/>
              <a:gd name="connsiteX29" fmla="*/ 688857 w 803118"/>
              <a:gd name="connsiteY29" fmla="*/ 438060 h 457110"/>
              <a:gd name="connsiteX30" fmla="*/ 154389 w 803118"/>
              <a:gd name="connsiteY30" fmla="*/ 438060 h 457110"/>
              <a:gd name="connsiteX31" fmla="*/ 137414 w 803118"/>
              <a:gd name="connsiteY31" fmla="*/ 437326 h 457110"/>
              <a:gd name="connsiteX32" fmla="*/ 19106 w 803118"/>
              <a:gd name="connsiteY32" fmla="*/ 308356 h 457110"/>
              <a:gd name="connsiteX33" fmla="*/ 43962 w 803118"/>
              <a:gd name="connsiteY33" fmla="*/ 239142 h 4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18" h="457110">
                <a:moveTo>
                  <a:pt x="136380" y="456348"/>
                </a:moveTo>
                <a:cubicBezTo>
                  <a:pt x="146010" y="456873"/>
                  <a:pt x="174109" y="457110"/>
                  <a:pt x="174109" y="457110"/>
                </a:cubicBezTo>
                <a:lnTo>
                  <a:pt x="688857" y="457110"/>
                </a:lnTo>
                <a:cubicBezTo>
                  <a:pt x="752213" y="456860"/>
                  <a:pt x="803370" y="405296"/>
                  <a:pt x="803118" y="341941"/>
                </a:cubicBezTo>
                <a:cubicBezTo>
                  <a:pt x="802870" y="279311"/>
                  <a:pt x="752436" y="228455"/>
                  <a:pt x="689810" y="227687"/>
                </a:cubicBezTo>
                <a:lnTo>
                  <a:pt x="680285" y="227687"/>
                </a:lnTo>
                <a:cubicBezTo>
                  <a:pt x="680196" y="181531"/>
                  <a:pt x="657853" y="138251"/>
                  <a:pt x="620277" y="111448"/>
                </a:cubicBezTo>
                <a:cubicBezTo>
                  <a:pt x="582207" y="84811"/>
                  <a:pt x="533661" y="78079"/>
                  <a:pt x="489778" y="93350"/>
                </a:cubicBezTo>
                <a:cubicBezTo>
                  <a:pt x="446691" y="9107"/>
                  <a:pt x="343467" y="-24258"/>
                  <a:pt x="259223" y="18830"/>
                </a:cubicBezTo>
                <a:cubicBezTo>
                  <a:pt x="202218" y="47986"/>
                  <a:pt x="166228" y="106494"/>
                  <a:pt x="165912" y="170522"/>
                </a:cubicBezTo>
                <a:lnTo>
                  <a:pt x="165912" y="172427"/>
                </a:lnTo>
                <a:cubicBezTo>
                  <a:pt x="158438" y="171204"/>
                  <a:pt x="150879" y="170589"/>
                  <a:pt x="143307" y="170586"/>
                </a:cubicBezTo>
                <a:cubicBezTo>
                  <a:pt x="64252" y="170494"/>
                  <a:pt x="92" y="234506"/>
                  <a:pt x="0" y="313560"/>
                </a:cubicBezTo>
                <a:cubicBezTo>
                  <a:pt x="-24" y="334590"/>
                  <a:pt x="4585" y="355367"/>
                  <a:pt x="13501" y="374413"/>
                </a:cubicBezTo>
                <a:cubicBezTo>
                  <a:pt x="36640" y="421927"/>
                  <a:pt x="83621" y="453254"/>
                  <a:pt x="136380" y="456348"/>
                </a:cubicBezTo>
                <a:close/>
                <a:moveTo>
                  <a:pt x="43965" y="239142"/>
                </a:moveTo>
                <a:cubicBezTo>
                  <a:pt x="67730" y="208275"/>
                  <a:pt x="104348" y="190024"/>
                  <a:pt x="143301" y="189634"/>
                </a:cubicBezTo>
                <a:cubicBezTo>
                  <a:pt x="149842" y="189640"/>
                  <a:pt x="156372" y="190171"/>
                  <a:pt x="162828" y="191224"/>
                </a:cubicBezTo>
                <a:lnTo>
                  <a:pt x="184955" y="194843"/>
                </a:lnTo>
                <a:lnTo>
                  <a:pt x="184955" y="170518"/>
                </a:lnTo>
                <a:cubicBezTo>
                  <a:pt x="185472" y="86404"/>
                  <a:pt x="254080" y="18636"/>
                  <a:pt x="338194" y="19153"/>
                </a:cubicBezTo>
                <a:cubicBezTo>
                  <a:pt x="395022" y="19503"/>
                  <a:pt x="446929" y="51462"/>
                  <a:pt x="472827" y="102048"/>
                </a:cubicBezTo>
                <a:lnTo>
                  <a:pt x="480392" y="116782"/>
                </a:lnTo>
                <a:lnTo>
                  <a:pt x="496034" y="111340"/>
                </a:lnTo>
                <a:cubicBezTo>
                  <a:pt x="560308" y="88361"/>
                  <a:pt x="631039" y="121836"/>
                  <a:pt x="654020" y="186110"/>
                </a:cubicBezTo>
                <a:cubicBezTo>
                  <a:pt x="658790" y="199452"/>
                  <a:pt x="661230" y="213517"/>
                  <a:pt x="661234" y="227687"/>
                </a:cubicBezTo>
                <a:lnTo>
                  <a:pt x="661234" y="246737"/>
                </a:lnTo>
                <a:lnTo>
                  <a:pt x="689809" y="246737"/>
                </a:lnTo>
                <a:cubicBezTo>
                  <a:pt x="742638" y="247514"/>
                  <a:pt x="784836" y="290971"/>
                  <a:pt x="784059" y="343801"/>
                </a:cubicBezTo>
                <a:cubicBezTo>
                  <a:pt x="783292" y="395905"/>
                  <a:pt x="740967" y="437812"/>
                  <a:pt x="688857" y="438060"/>
                </a:cubicBezTo>
                <a:lnTo>
                  <a:pt x="154389" y="438060"/>
                </a:lnTo>
                <a:lnTo>
                  <a:pt x="137414" y="437326"/>
                </a:lnTo>
                <a:cubicBezTo>
                  <a:pt x="69130" y="434382"/>
                  <a:pt x="16162" y="376640"/>
                  <a:pt x="19106" y="308356"/>
                </a:cubicBezTo>
                <a:cubicBezTo>
                  <a:pt x="20186" y="283299"/>
                  <a:pt x="28855" y="259162"/>
                  <a:pt x="43962" y="239142"/>
                </a:cubicBezTo>
                <a:close/>
              </a:path>
            </a:pathLst>
          </a:custGeom>
          <a:noFill/>
          <a:ln w="38100" cap="flat">
            <a:solidFill>
              <a:srgbClr val="2C66AE"/>
            </a:solidFill>
            <a:prstDash val="solid"/>
            <a:miter/>
          </a:ln>
        </p:spPr>
        <p:txBody>
          <a:bodyPr rtlCol="0" anchor="ctr"/>
          <a:lstStyle/>
          <a:p>
            <a:endParaRPr lang="fr-FR" dirty="0"/>
          </a:p>
        </p:txBody>
      </p:sp>
      <p:pic>
        <p:nvPicPr>
          <p:cNvPr id="34" name="Graphique 33" descr="Engrenages avec un remplissage uni">
            <a:extLst>
              <a:ext uri="{FF2B5EF4-FFF2-40B4-BE49-F238E27FC236}">
                <a16:creationId xmlns:a16="http://schemas.microsoft.com/office/drawing/2014/main" id="{1DF80CC5-3A63-45ED-B6AA-515DE88110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25757" y="4868737"/>
            <a:ext cx="593953" cy="593953"/>
          </a:xfrm>
          <a:prstGeom prst="rect">
            <a:avLst/>
          </a:prstGeom>
        </p:spPr>
      </p:pic>
      <p:pic>
        <p:nvPicPr>
          <p:cNvPr id="35" name="Graphique 34" descr="Engrenages avec un remplissage uni">
            <a:extLst>
              <a:ext uri="{FF2B5EF4-FFF2-40B4-BE49-F238E27FC236}">
                <a16:creationId xmlns:a16="http://schemas.microsoft.com/office/drawing/2014/main" id="{7452FA9A-5D5B-4E7B-8079-903B772D4E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10554" y="4448586"/>
            <a:ext cx="593953" cy="593953"/>
          </a:xfrm>
          <a:prstGeom prst="rect">
            <a:avLst/>
          </a:prstGeom>
        </p:spPr>
      </p:pic>
      <p:sp>
        <p:nvSpPr>
          <p:cNvPr id="36" name="Rectangle 35">
            <a:extLst>
              <a:ext uri="{FF2B5EF4-FFF2-40B4-BE49-F238E27FC236}">
                <a16:creationId xmlns:a16="http://schemas.microsoft.com/office/drawing/2014/main" id="{28633AEE-9C19-4EBE-8DC1-237F7BB37642}"/>
              </a:ext>
            </a:extLst>
          </p:cNvPr>
          <p:cNvSpPr/>
          <p:nvPr/>
        </p:nvSpPr>
        <p:spPr>
          <a:xfrm>
            <a:off x="1558218" y="5268907"/>
            <a:ext cx="2079038" cy="261610"/>
          </a:xfrm>
          <a:prstGeom prst="rect">
            <a:avLst/>
          </a:prstGeom>
        </p:spPr>
        <p:txBody>
          <a:bodyPr wrap="square">
            <a:spAutoFit/>
          </a:bodyPr>
          <a:lstStyle/>
          <a:p>
            <a:r>
              <a:rPr lang="fr-FR" sz="1100" b="1" dirty="0">
                <a:solidFill>
                  <a:srgbClr val="595959"/>
                </a:solidFill>
              </a:rPr>
              <a:t>Scan QR Code (local avec App)</a:t>
            </a:r>
          </a:p>
        </p:txBody>
      </p:sp>
      <p:sp>
        <p:nvSpPr>
          <p:cNvPr id="37" name="Rectangle 36">
            <a:extLst>
              <a:ext uri="{FF2B5EF4-FFF2-40B4-BE49-F238E27FC236}">
                <a16:creationId xmlns:a16="http://schemas.microsoft.com/office/drawing/2014/main" id="{884A69EA-839D-4539-9126-D5C3E4E086E3}"/>
              </a:ext>
            </a:extLst>
          </p:cNvPr>
          <p:cNvSpPr/>
          <p:nvPr/>
        </p:nvSpPr>
        <p:spPr>
          <a:xfrm>
            <a:off x="3352006" y="5727369"/>
            <a:ext cx="2079038" cy="261610"/>
          </a:xfrm>
          <a:prstGeom prst="rect">
            <a:avLst/>
          </a:prstGeom>
        </p:spPr>
        <p:txBody>
          <a:bodyPr wrap="square">
            <a:spAutoFit/>
          </a:bodyPr>
          <a:lstStyle/>
          <a:p>
            <a:r>
              <a:rPr lang="fr-FR" sz="1100" b="1" dirty="0">
                <a:solidFill>
                  <a:srgbClr val="595959"/>
                </a:solidFill>
              </a:rPr>
              <a:t>Scan QR Code (distant sans App)</a:t>
            </a:r>
          </a:p>
        </p:txBody>
      </p:sp>
      <p:cxnSp>
        <p:nvCxnSpPr>
          <p:cNvPr id="38" name="Straight Arrow Connector 24">
            <a:extLst>
              <a:ext uri="{FF2B5EF4-FFF2-40B4-BE49-F238E27FC236}">
                <a16:creationId xmlns:a16="http://schemas.microsoft.com/office/drawing/2014/main" id="{44AEDFB4-84B1-40EE-819C-A8001E3B3C6F}"/>
              </a:ext>
            </a:extLst>
          </p:cNvPr>
          <p:cNvCxnSpPr>
            <a:cxnSpLocks/>
          </p:cNvCxnSpPr>
          <p:nvPr/>
        </p:nvCxnSpPr>
        <p:spPr>
          <a:xfrm>
            <a:off x="2160577" y="5563585"/>
            <a:ext cx="1446953" cy="0"/>
          </a:xfrm>
          <a:prstGeom prst="straightConnector1">
            <a:avLst/>
          </a:prstGeom>
          <a:ln w="571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24">
            <a:extLst>
              <a:ext uri="{FF2B5EF4-FFF2-40B4-BE49-F238E27FC236}">
                <a16:creationId xmlns:a16="http://schemas.microsoft.com/office/drawing/2014/main" id="{038FF3D7-6187-4F19-8D91-B3E659442A59}"/>
              </a:ext>
            </a:extLst>
          </p:cNvPr>
          <p:cNvCxnSpPr>
            <a:cxnSpLocks/>
          </p:cNvCxnSpPr>
          <p:nvPr/>
        </p:nvCxnSpPr>
        <p:spPr>
          <a:xfrm flipV="1">
            <a:off x="2160577" y="6022048"/>
            <a:ext cx="3386783" cy="1"/>
          </a:xfrm>
          <a:prstGeom prst="straightConnector1">
            <a:avLst/>
          </a:prstGeom>
          <a:ln w="571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Graphique 4">
            <a:extLst>
              <a:ext uri="{FF2B5EF4-FFF2-40B4-BE49-F238E27FC236}">
                <a16:creationId xmlns:a16="http://schemas.microsoft.com/office/drawing/2014/main" id="{A8D1C890-A933-77E6-886C-2729E18087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0975" y="6347130"/>
            <a:ext cx="1314450" cy="381000"/>
          </a:xfrm>
          <a:prstGeom prst="rect">
            <a:avLst/>
          </a:prstGeom>
        </p:spPr>
      </p:pic>
      <p:sp>
        <p:nvSpPr>
          <p:cNvPr id="4" name="Espace réservé de la date 3">
            <a:extLst>
              <a:ext uri="{FF2B5EF4-FFF2-40B4-BE49-F238E27FC236}">
                <a16:creationId xmlns:a16="http://schemas.microsoft.com/office/drawing/2014/main" id="{B19FF3AE-B169-DEF7-3E85-226C1BB1D8D9}"/>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6" name="Espace réservé du pied de page 4">
            <a:extLst>
              <a:ext uri="{FF2B5EF4-FFF2-40B4-BE49-F238E27FC236}">
                <a16:creationId xmlns:a16="http://schemas.microsoft.com/office/drawing/2014/main" id="{74DFCC84-EA88-62F4-5317-F4C2D69262FB}"/>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7" name="Espace réservé du numéro de diapositive 5">
            <a:extLst>
              <a:ext uri="{FF2B5EF4-FFF2-40B4-BE49-F238E27FC236}">
                <a16:creationId xmlns:a16="http://schemas.microsoft.com/office/drawing/2014/main" id="{3E99B1DB-8751-687C-6F8C-F41A59AF048E}"/>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11</a:t>
            </a:fld>
            <a:endParaRPr lang="fr-FR" dirty="0"/>
          </a:p>
        </p:txBody>
      </p:sp>
      <p:pic>
        <p:nvPicPr>
          <p:cNvPr id="8" name="Image 7">
            <a:extLst>
              <a:ext uri="{FF2B5EF4-FFF2-40B4-BE49-F238E27FC236}">
                <a16:creationId xmlns:a16="http://schemas.microsoft.com/office/drawing/2014/main" id="{BC372520-1C88-BFC1-32E2-BF1538F41C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82200" y="5894036"/>
            <a:ext cx="981075" cy="761395"/>
          </a:xfrm>
          <a:prstGeom prst="rect">
            <a:avLst/>
          </a:prstGeom>
        </p:spPr>
      </p:pic>
      <p:pic>
        <p:nvPicPr>
          <p:cNvPr id="23" name="Audio 22">
            <a:hlinkClick r:id="" action="ppaction://media"/>
            <a:extLst>
              <a:ext uri="{FF2B5EF4-FFF2-40B4-BE49-F238E27FC236}">
                <a16:creationId xmlns:a16="http://schemas.microsoft.com/office/drawing/2014/main" id="{EE5528F8-870B-607F-E044-D4A6FAC8143B}"/>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4199560"/>
      </p:ext>
    </p:extLst>
  </p:cSld>
  <p:clrMapOvr>
    <a:masterClrMapping/>
  </p:clrMapOvr>
  <mc:AlternateContent xmlns:mc="http://schemas.openxmlformats.org/markup-compatibility/2006">
    <mc:Choice xmlns:p14="http://schemas.microsoft.com/office/powerpoint/2010/main" Requires="p14">
      <p:transition spd="slow" p14:dur="2000" advTm="11575"/>
    </mc:Choice>
    <mc:Fallback>
      <p:transition spd="slow" advTm="1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Espace réservé du contenu 12">
            <a:extLst>
              <a:ext uri="{FF2B5EF4-FFF2-40B4-BE49-F238E27FC236}">
                <a16:creationId xmlns:a16="http://schemas.microsoft.com/office/drawing/2014/main" id="{FF914390-955E-46FD-970F-218EBCE9730B}"/>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58336" y="0"/>
            <a:ext cx="5320146" cy="6858000"/>
          </a:xfrm>
          <a:ln>
            <a:noFill/>
          </a:ln>
          <a:effectLst>
            <a:outerShdw blurRad="292100" dist="139700" dir="2700000" algn="tl" rotWithShape="0">
              <a:srgbClr val="333333">
                <a:alpha val="65000"/>
              </a:srgbClr>
            </a:outerShdw>
          </a:effectLst>
        </p:spPr>
      </p:pic>
      <p:sp>
        <p:nvSpPr>
          <p:cNvPr id="4" name="Espace réservé du texte 3">
            <a:extLst>
              <a:ext uri="{FF2B5EF4-FFF2-40B4-BE49-F238E27FC236}">
                <a16:creationId xmlns:a16="http://schemas.microsoft.com/office/drawing/2014/main" id="{1C53CC48-52B4-4C7E-B2A6-089B4E99B95E}"/>
              </a:ext>
            </a:extLst>
          </p:cNvPr>
          <p:cNvSpPr>
            <a:spLocks noGrp="1"/>
          </p:cNvSpPr>
          <p:nvPr>
            <p:ph type="body" idx="1"/>
          </p:nvPr>
        </p:nvSpPr>
        <p:spPr>
          <a:xfrm>
            <a:off x="839788" y="1681163"/>
            <a:ext cx="5157787" cy="823912"/>
          </a:xfrm>
        </p:spPr>
        <p:txBody>
          <a:bodyPr/>
          <a:lstStyle/>
          <a:p>
            <a:r>
              <a:rPr lang="en-US" dirty="0"/>
              <a:t>070526 Context and local profile (2016/07)</a:t>
            </a:r>
          </a:p>
        </p:txBody>
      </p:sp>
      <p:sp>
        <p:nvSpPr>
          <p:cNvPr id="7" name="Espace réservé du contenu 6">
            <a:extLst>
              <a:ext uri="{FF2B5EF4-FFF2-40B4-BE49-F238E27FC236}">
                <a16:creationId xmlns:a16="http://schemas.microsoft.com/office/drawing/2014/main" id="{22C9352E-0512-45B9-A2AF-32BADF67945C}"/>
              </a:ext>
            </a:extLst>
          </p:cNvPr>
          <p:cNvSpPr>
            <a:spLocks noGrp="1"/>
          </p:cNvSpPr>
          <p:nvPr>
            <p:ph sz="half" idx="2"/>
          </p:nvPr>
        </p:nvSpPr>
        <p:spPr/>
        <p:txBody>
          <a:bodyPr/>
          <a:lstStyle/>
          <a:p>
            <a:r>
              <a:rPr lang="fr-FR" dirty="0" err="1"/>
              <a:t>Context</a:t>
            </a:r>
            <a:br>
              <a:rPr lang="fr-FR" dirty="0"/>
            </a:br>
            <a:r>
              <a:rPr lang="fr-FR" dirty="0"/>
              <a:t>Grant  </a:t>
            </a:r>
            <a:r>
              <a:rPr lang="fr-FR" dirty="0" err="1"/>
              <a:t>access</a:t>
            </a:r>
            <a:endParaRPr lang="fr-FR" dirty="0"/>
          </a:p>
        </p:txBody>
      </p:sp>
      <p:sp>
        <p:nvSpPr>
          <p:cNvPr id="5" name="Titre 4">
            <a:extLst>
              <a:ext uri="{FF2B5EF4-FFF2-40B4-BE49-F238E27FC236}">
                <a16:creationId xmlns:a16="http://schemas.microsoft.com/office/drawing/2014/main" id="{FBF4002E-71AA-4974-96C3-DCD5DF1C4E7C}"/>
              </a:ext>
            </a:extLst>
          </p:cNvPr>
          <p:cNvSpPr>
            <a:spLocks noGrp="1"/>
          </p:cNvSpPr>
          <p:nvPr>
            <p:ph type="title"/>
          </p:nvPr>
        </p:nvSpPr>
        <p:spPr>
          <a:xfrm>
            <a:off x="839788" y="365125"/>
            <a:ext cx="10515600" cy="1325563"/>
          </a:xfrm>
        </p:spPr>
        <p:txBody>
          <a:bodyPr/>
          <a:lstStyle/>
          <a:p>
            <a:r>
              <a:rPr lang="en-US" dirty="0"/>
              <a:t>070526 Local Profile</a:t>
            </a:r>
            <a:br>
              <a:rPr lang="en-US" dirty="0"/>
            </a:br>
            <a:r>
              <a:rPr lang="en-US" dirty="0"/>
              <a:t>Dual input content processing method</a:t>
            </a:r>
            <a:endParaRPr lang="fr-FR" dirty="0"/>
          </a:p>
        </p:txBody>
      </p:sp>
      <p:grpSp>
        <p:nvGrpSpPr>
          <p:cNvPr id="14" name="Groupe 13">
            <a:extLst>
              <a:ext uri="{FF2B5EF4-FFF2-40B4-BE49-F238E27FC236}">
                <a16:creationId xmlns:a16="http://schemas.microsoft.com/office/drawing/2014/main" id="{197BFA57-AB81-471F-A8D5-BF70CFF4DFB5}"/>
              </a:ext>
            </a:extLst>
          </p:cNvPr>
          <p:cNvGrpSpPr/>
          <p:nvPr/>
        </p:nvGrpSpPr>
        <p:grpSpPr>
          <a:xfrm>
            <a:off x="5651059" y="2505075"/>
            <a:ext cx="341733" cy="514941"/>
            <a:chOff x="5582309" y="4443103"/>
            <a:chExt cx="341733" cy="514941"/>
          </a:xfrm>
        </p:grpSpPr>
        <p:pic>
          <p:nvPicPr>
            <p:cNvPr id="15" name="Image 14">
              <a:extLst>
                <a:ext uri="{FF2B5EF4-FFF2-40B4-BE49-F238E27FC236}">
                  <a16:creationId xmlns:a16="http://schemas.microsoft.com/office/drawing/2014/main" id="{6555476A-FF0B-4F34-A0F0-E2EC3822E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2310" y="4443103"/>
              <a:ext cx="341732" cy="227337"/>
            </a:xfrm>
            <a:prstGeom prst="rect">
              <a:avLst/>
            </a:prstGeom>
            <a:effectLst/>
          </p:spPr>
        </p:pic>
        <p:pic>
          <p:nvPicPr>
            <p:cNvPr id="16" name="Image 15">
              <a:extLst>
                <a:ext uri="{FF2B5EF4-FFF2-40B4-BE49-F238E27FC236}">
                  <a16:creationId xmlns:a16="http://schemas.microsoft.com/office/drawing/2014/main" id="{E8AD7AB2-3133-4AC8-9F93-78C5D9808F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107"/>
            <a:stretch/>
          </p:blipFill>
          <p:spPr>
            <a:xfrm>
              <a:off x="5582309" y="4730222"/>
              <a:ext cx="341733" cy="227822"/>
            </a:xfrm>
            <a:prstGeom prst="rect">
              <a:avLst/>
            </a:prstGeom>
            <a:effectLst/>
          </p:spPr>
        </p:pic>
      </p:grpSp>
      <p:pic>
        <p:nvPicPr>
          <p:cNvPr id="18" name="Image 17">
            <a:extLst>
              <a:ext uri="{FF2B5EF4-FFF2-40B4-BE49-F238E27FC236}">
                <a16:creationId xmlns:a16="http://schemas.microsoft.com/office/drawing/2014/main" id="{5F041910-262D-41FF-B4A4-D1C062F702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050" y="1827181"/>
            <a:ext cx="531466" cy="531876"/>
          </a:xfrm>
          <a:prstGeom prst="rect">
            <a:avLst/>
          </a:prstGeom>
        </p:spPr>
      </p:pic>
      <p:pic>
        <p:nvPicPr>
          <p:cNvPr id="19" name="Image 18">
            <a:extLst>
              <a:ext uri="{FF2B5EF4-FFF2-40B4-BE49-F238E27FC236}">
                <a16:creationId xmlns:a16="http://schemas.microsoft.com/office/drawing/2014/main" id="{F884C877-5E71-45D8-9F0B-FACBC84565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8100" y="843889"/>
            <a:ext cx="1113416" cy="538038"/>
          </a:xfrm>
          <a:prstGeom prst="rect">
            <a:avLst/>
          </a:prstGeom>
        </p:spPr>
      </p:pic>
      <p:pic>
        <p:nvPicPr>
          <p:cNvPr id="21" name="Image 20">
            <a:extLst>
              <a:ext uri="{FF2B5EF4-FFF2-40B4-BE49-F238E27FC236}">
                <a16:creationId xmlns:a16="http://schemas.microsoft.com/office/drawing/2014/main" id="{BE249A0A-D530-4280-8583-DC602207B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612" y="5628063"/>
            <a:ext cx="561580" cy="561600"/>
          </a:xfrm>
          <a:prstGeom prst="rect">
            <a:avLst/>
          </a:prstGeom>
        </p:spPr>
      </p:pic>
      <p:pic>
        <p:nvPicPr>
          <p:cNvPr id="23" name="Image 22">
            <a:extLst>
              <a:ext uri="{FF2B5EF4-FFF2-40B4-BE49-F238E27FC236}">
                <a16:creationId xmlns:a16="http://schemas.microsoft.com/office/drawing/2014/main" id="{88A4F7D1-3E09-4C6D-88C9-9748BABFC7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8587" y="2116349"/>
            <a:ext cx="1584491" cy="2628354"/>
          </a:xfrm>
          <a:prstGeom prst="rect">
            <a:avLst/>
          </a:prstGeom>
        </p:spPr>
      </p:pic>
      <p:pic>
        <p:nvPicPr>
          <p:cNvPr id="24" name="Image 23">
            <a:extLst>
              <a:ext uri="{FF2B5EF4-FFF2-40B4-BE49-F238E27FC236}">
                <a16:creationId xmlns:a16="http://schemas.microsoft.com/office/drawing/2014/main" id="{E2F1310E-27B7-44FF-AE03-C1101377B5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8455" y="2523234"/>
            <a:ext cx="1584491" cy="2628354"/>
          </a:xfrm>
          <a:prstGeom prst="rect">
            <a:avLst/>
          </a:prstGeom>
        </p:spPr>
      </p:pic>
      <p:sp>
        <p:nvSpPr>
          <p:cNvPr id="25" name="Rectangle 24">
            <a:extLst>
              <a:ext uri="{FF2B5EF4-FFF2-40B4-BE49-F238E27FC236}">
                <a16:creationId xmlns:a16="http://schemas.microsoft.com/office/drawing/2014/main" id="{C71358E2-2A2C-431D-890B-D3EEFA6DECFC}"/>
              </a:ext>
            </a:extLst>
          </p:cNvPr>
          <p:cNvSpPr/>
          <p:nvPr/>
        </p:nvSpPr>
        <p:spPr>
          <a:xfrm>
            <a:off x="2046745" y="5299889"/>
            <a:ext cx="2079038" cy="261610"/>
          </a:xfrm>
          <a:prstGeom prst="rect">
            <a:avLst/>
          </a:prstGeom>
        </p:spPr>
        <p:txBody>
          <a:bodyPr wrap="square">
            <a:spAutoFit/>
          </a:bodyPr>
          <a:lstStyle/>
          <a:p>
            <a:r>
              <a:rPr lang="fr-FR" sz="1100" b="1" dirty="0">
                <a:solidFill>
                  <a:srgbClr val="595959"/>
                </a:solidFill>
              </a:rPr>
              <a:t>Product Informations</a:t>
            </a:r>
          </a:p>
        </p:txBody>
      </p:sp>
      <p:cxnSp>
        <p:nvCxnSpPr>
          <p:cNvPr id="26" name="Straight Arrow Connector 24">
            <a:extLst>
              <a:ext uri="{FF2B5EF4-FFF2-40B4-BE49-F238E27FC236}">
                <a16:creationId xmlns:a16="http://schemas.microsoft.com/office/drawing/2014/main" id="{A9B157E9-89AB-4230-9DBF-406247D3ADA5}"/>
              </a:ext>
            </a:extLst>
          </p:cNvPr>
          <p:cNvCxnSpPr/>
          <p:nvPr/>
        </p:nvCxnSpPr>
        <p:spPr>
          <a:xfrm>
            <a:off x="2824687" y="5563585"/>
            <a:ext cx="1690387" cy="1"/>
          </a:xfrm>
          <a:prstGeom prst="straightConnector1">
            <a:avLst/>
          </a:prstGeom>
          <a:ln w="38100">
            <a:solidFill>
              <a:srgbClr val="9154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74AA15F-0C02-46EA-BEF1-2CF5B3BFBFDB}"/>
              </a:ext>
            </a:extLst>
          </p:cNvPr>
          <p:cNvSpPr/>
          <p:nvPr/>
        </p:nvSpPr>
        <p:spPr>
          <a:xfrm>
            <a:off x="2824687" y="5644441"/>
            <a:ext cx="1757942" cy="430887"/>
          </a:xfrm>
          <a:prstGeom prst="rect">
            <a:avLst/>
          </a:prstGeom>
        </p:spPr>
        <p:txBody>
          <a:bodyPr wrap="square">
            <a:spAutoFit/>
          </a:bodyPr>
          <a:lstStyle/>
          <a:p>
            <a:pPr algn="r"/>
            <a:r>
              <a:rPr lang="fr-FR" sz="1100" b="1" dirty="0" err="1">
                <a:solidFill>
                  <a:srgbClr val="915415"/>
                </a:solidFill>
              </a:rPr>
              <a:t>Tailored</a:t>
            </a:r>
            <a:r>
              <a:rPr lang="fr-FR" sz="1100" b="1" dirty="0">
                <a:solidFill>
                  <a:srgbClr val="915415"/>
                </a:solidFill>
              </a:rPr>
              <a:t> content</a:t>
            </a:r>
          </a:p>
          <a:p>
            <a:pPr algn="r"/>
            <a:r>
              <a:rPr lang="fr-FR" sz="1100" dirty="0" err="1">
                <a:solidFill>
                  <a:srgbClr val="915415"/>
                </a:solidFill>
              </a:rPr>
              <a:t>either</a:t>
            </a:r>
            <a:r>
              <a:rPr lang="fr-FR" sz="1100" dirty="0">
                <a:solidFill>
                  <a:srgbClr val="915415"/>
                </a:solidFill>
              </a:rPr>
              <a:t> OFF LINE, or ON LINE</a:t>
            </a:r>
          </a:p>
        </p:txBody>
      </p:sp>
      <p:cxnSp>
        <p:nvCxnSpPr>
          <p:cNvPr id="28" name="Straight Arrow Connector 24">
            <a:extLst>
              <a:ext uri="{FF2B5EF4-FFF2-40B4-BE49-F238E27FC236}">
                <a16:creationId xmlns:a16="http://schemas.microsoft.com/office/drawing/2014/main" id="{AC7BD5F7-E81B-4F98-99CB-3EF8A0F60379}"/>
              </a:ext>
            </a:extLst>
          </p:cNvPr>
          <p:cNvCxnSpPr>
            <a:cxnSpLocks/>
          </p:cNvCxnSpPr>
          <p:nvPr/>
        </p:nvCxnSpPr>
        <p:spPr>
          <a:xfrm>
            <a:off x="2160577" y="5563585"/>
            <a:ext cx="1509303" cy="0"/>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4BEA745-209E-4D5A-9EBC-D69C72060586}"/>
              </a:ext>
            </a:extLst>
          </p:cNvPr>
          <p:cNvSpPr/>
          <p:nvPr/>
        </p:nvSpPr>
        <p:spPr>
          <a:xfrm>
            <a:off x="2810160" y="4656379"/>
            <a:ext cx="1369124" cy="261610"/>
          </a:xfrm>
          <a:prstGeom prst="rect">
            <a:avLst/>
          </a:prstGeom>
        </p:spPr>
        <p:txBody>
          <a:bodyPr wrap="square">
            <a:spAutoFit/>
          </a:bodyPr>
          <a:lstStyle/>
          <a:p>
            <a:r>
              <a:rPr lang="fr-FR" sz="1100" b="1" dirty="0">
                <a:solidFill>
                  <a:srgbClr val="595959"/>
                </a:solidFill>
              </a:rPr>
              <a:t>Personal Profile</a:t>
            </a:r>
          </a:p>
        </p:txBody>
      </p:sp>
      <p:grpSp>
        <p:nvGrpSpPr>
          <p:cNvPr id="30" name="Groupe 29">
            <a:extLst>
              <a:ext uri="{FF2B5EF4-FFF2-40B4-BE49-F238E27FC236}">
                <a16:creationId xmlns:a16="http://schemas.microsoft.com/office/drawing/2014/main" id="{C02E0002-0021-4D31-B3A9-434F360A28C7}"/>
              </a:ext>
            </a:extLst>
          </p:cNvPr>
          <p:cNvGrpSpPr/>
          <p:nvPr/>
        </p:nvGrpSpPr>
        <p:grpSpPr>
          <a:xfrm>
            <a:off x="2932579" y="4902156"/>
            <a:ext cx="706130" cy="311436"/>
            <a:chOff x="3682916" y="3296507"/>
            <a:chExt cx="1061111" cy="468000"/>
          </a:xfrm>
        </p:grpSpPr>
        <p:cxnSp>
          <p:nvCxnSpPr>
            <p:cNvPr id="32" name="Straight Arrow Connector 24">
              <a:extLst>
                <a:ext uri="{FF2B5EF4-FFF2-40B4-BE49-F238E27FC236}">
                  <a16:creationId xmlns:a16="http://schemas.microsoft.com/office/drawing/2014/main" id="{08FEACD9-8F2E-4188-9E57-ACBF4B230CC8}"/>
                </a:ext>
              </a:extLst>
            </p:cNvPr>
            <p:cNvCxnSpPr/>
            <p:nvPr/>
          </p:nvCxnSpPr>
          <p:spPr>
            <a:xfrm>
              <a:off x="4724400" y="3296507"/>
              <a:ext cx="0" cy="468000"/>
            </a:xfrm>
            <a:prstGeom prst="straightConnector1">
              <a:avLst/>
            </a:prstGeom>
            <a:ln w="50800">
              <a:solidFill>
                <a:srgbClr val="59595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09041B1F-11E9-4D55-A01E-5908C71069E8}"/>
                </a:ext>
              </a:extLst>
            </p:cNvPr>
            <p:cNvCxnSpPr/>
            <p:nvPr/>
          </p:nvCxnSpPr>
          <p:spPr>
            <a:xfrm flipH="1">
              <a:off x="3682916" y="3333750"/>
              <a:ext cx="1061111" cy="0"/>
            </a:xfrm>
            <a:prstGeom prst="line">
              <a:avLst/>
            </a:prstGeom>
            <a:ln w="50800">
              <a:solidFill>
                <a:srgbClr val="59595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1" name="Image 30">
            <a:extLst>
              <a:ext uri="{FF2B5EF4-FFF2-40B4-BE49-F238E27FC236}">
                <a16:creationId xmlns:a16="http://schemas.microsoft.com/office/drawing/2014/main" id="{7D0B50F1-ED23-4E9B-8BCA-D0BBEA80B7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718" y="2623431"/>
            <a:ext cx="1584491" cy="2628354"/>
          </a:xfrm>
          <a:prstGeom prst="rect">
            <a:avLst/>
          </a:prstGeom>
        </p:spPr>
      </p:pic>
      <p:pic>
        <p:nvPicPr>
          <p:cNvPr id="58" name="Graphique 57">
            <a:extLst>
              <a:ext uri="{FF2B5EF4-FFF2-40B4-BE49-F238E27FC236}">
                <a16:creationId xmlns:a16="http://schemas.microsoft.com/office/drawing/2014/main" id="{C668329C-5EAA-1739-6831-407C64F434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0975" y="6347130"/>
            <a:ext cx="1314450" cy="381000"/>
          </a:xfrm>
          <a:prstGeom prst="rect">
            <a:avLst/>
          </a:prstGeom>
        </p:spPr>
      </p:pic>
      <p:sp>
        <p:nvSpPr>
          <p:cNvPr id="2" name="Espace réservé de la date 3">
            <a:extLst>
              <a:ext uri="{FF2B5EF4-FFF2-40B4-BE49-F238E27FC236}">
                <a16:creationId xmlns:a16="http://schemas.microsoft.com/office/drawing/2014/main" id="{A89C4D2F-252E-C235-4769-9EA4679F633E}"/>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3" name="Espace réservé du pied de page 4">
            <a:extLst>
              <a:ext uri="{FF2B5EF4-FFF2-40B4-BE49-F238E27FC236}">
                <a16:creationId xmlns:a16="http://schemas.microsoft.com/office/drawing/2014/main" id="{002E9081-F13C-6864-EE25-9644869F1AA0}"/>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6" name="Espace réservé du numéro de diapositive 5">
            <a:extLst>
              <a:ext uri="{FF2B5EF4-FFF2-40B4-BE49-F238E27FC236}">
                <a16:creationId xmlns:a16="http://schemas.microsoft.com/office/drawing/2014/main" id="{EDB69812-C368-AFC2-6335-1A3F1F739BBD}"/>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12</a:t>
            </a:fld>
            <a:endParaRPr lang="fr-FR" dirty="0"/>
          </a:p>
        </p:txBody>
      </p:sp>
      <p:pic>
        <p:nvPicPr>
          <p:cNvPr id="8" name="Image 7">
            <a:extLst>
              <a:ext uri="{FF2B5EF4-FFF2-40B4-BE49-F238E27FC236}">
                <a16:creationId xmlns:a16="http://schemas.microsoft.com/office/drawing/2014/main" id="{76B11168-B0D8-F989-A079-A6AF99B960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82200" y="5894036"/>
            <a:ext cx="981075" cy="761395"/>
          </a:xfrm>
          <a:prstGeom prst="rect">
            <a:avLst/>
          </a:prstGeom>
        </p:spPr>
      </p:pic>
    </p:spTree>
    <p:extLst>
      <p:ext uri="{BB962C8B-B14F-4D97-AF65-F5344CB8AC3E}">
        <p14:creationId xmlns:p14="http://schemas.microsoft.com/office/powerpoint/2010/main" val="198344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Espace réservé du contenu 27">
            <a:extLst>
              <a:ext uri="{FF2B5EF4-FFF2-40B4-BE49-F238E27FC236}">
                <a16:creationId xmlns:a16="http://schemas.microsoft.com/office/drawing/2014/main" id="{58BEE00E-BEB7-4915-9B8E-6C051F6F3867}"/>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199" y="-6316"/>
            <a:ext cx="5320145" cy="6858000"/>
          </a:xfrm>
          <a:ln>
            <a:noFill/>
          </a:ln>
          <a:effectLst>
            <a:outerShdw blurRad="292100" dist="139700" dir="2700000" algn="tl" rotWithShape="0">
              <a:srgbClr val="333333">
                <a:alpha val="65000"/>
              </a:srgbClr>
            </a:outerShdw>
          </a:effectLst>
        </p:spPr>
      </p:pic>
      <p:sp>
        <p:nvSpPr>
          <p:cNvPr id="8" name="Espace réservé du texte 7">
            <a:extLst>
              <a:ext uri="{FF2B5EF4-FFF2-40B4-BE49-F238E27FC236}">
                <a16:creationId xmlns:a16="http://schemas.microsoft.com/office/drawing/2014/main" id="{A3586800-72AA-4C1F-BFC0-93443CA26D19}"/>
              </a:ext>
            </a:extLst>
          </p:cNvPr>
          <p:cNvSpPr>
            <a:spLocks noGrp="1"/>
          </p:cNvSpPr>
          <p:nvPr>
            <p:ph type="body" idx="1"/>
          </p:nvPr>
        </p:nvSpPr>
        <p:spPr>
          <a:xfrm>
            <a:off x="839788" y="1681163"/>
            <a:ext cx="5157787" cy="823912"/>
          </a:xfrm>
        </p:spPr>
        <p:txBody>
          <a:bodyPr/>
          <a:lstStyle/>
          <a:p>
            <a:r>
              <a:rPr lang="fr-FR" dirty="0"/>
              <a:t>070744 </a:t>
            </a:r>
            <a:r>
              <a:rPr lang="en-US" dirty="0"/>
              <a:t>Optimal unitary tracking </a:t>
            </a:r>
            <a:r>
              <a:rPr lang="fr-FR" dirty="0"/>
              <a:t>(2017/01)</a:t>
            </a:r>
          </a:p>
        </p:txBody>
      </p:sp>
      <p:sp>
        <p:nvSpPr>
          <p:cNvPr id="16" name="Espace réservé du contenu 15">
            <a:extLst>
              <a:ext uri="{FF2B5EF4-FFF2-40B4-BE49-F238E27FC236}">
                <a16:creationId xmlns:a16="http://schemas.microsoft.com/office/drawing/2014/main" id="{2ED2110C-37A3-4AA2-AFDD-70BBC92CEC60}"/>
              </a:ext>
            </a:extLst>
          </p:cNvPr>
          <p:cNvSpPr>
            <a:spLocks noGrp="1"/>
          </p:cNvSpPr>
          <p:nvPr>
            <p:ph sz="half" idx="2"/>
          </p:nvPr>
        </p:nvSpPr>
        <p:spPr>
          <a:xfrm>
            <a:off x="839788" y="2505075"/>
            <a:ext cx="5157787" cy="3684588"/>
          </a:xfrm>
        </p:spPr>
        <p:txBody>
          <a:bodyPr/>
          <a:lstStyle/>
          <a:p>
            <a:r>
              <a:rPr lang="en-US" dirty="0"/>
              <a:t>Optimal unitary tracking and public blockchains</a:t>
            </a:r>
          </a:p>
          <a:p>
            <a:r>
              <a:rPr lang="fr-FR" dirty="0"/>
              <a:t>Rules (Regex), not {IDs} in </a:t>
            </a:r>
            <a:r>
              <a:rPr lang="fr-FR" dirty="0" err="1"/>
              <a:t>Database</a:t>
            </a:r>
            <a:r>
              <a:rPr lang="fr-FR" dirty="0"/>
              <a:t> </a:t>
            </a:r>
          </a:p>
        </p:txBody>
      </p:sp>
      <p:sp>
        <p:nvSpPr>
          <p:cNvPr id="14" name="Titre 13">
            <a:extLst>
              <a:ext uri="{FF2B5EF4-FFF2-40B4-BE49-F238E27FC236}">
                <a16:creationId xmlns:a16="http://schemas.microsoft.com/office/drawing/2014/main" id="{D8B1528B-1275-4D61-AAB1-E0F05414DF5E}"/>
              </a:ext>
            </a:extLst>
          </p:cNvPr>
          <p:cNvSpPr>
            <a:spLocks noGrp="1"/>
          </p:cNvSpPr>
          <p:nvPr>
            <p:ph type="title"/>
          </p:nvPr>
        </p:nvSpPr>
        <p:spPr>
          <a:xfrm>
            <a:off x="839788" y="365125"/>
            <a:ext cx="10515600" cy="1325563"/>
          </a:xfrm>
        </p:spPr>
        <p:txBody>
          <a:bodyPr>
            <a:normAutofit/>
          </a:bodyPr>
          <a:lstStyle/>
          <a:p>
            <a:r>
              <a:rPr lang="fr-FR" dirty="0"/>
              <a:t>070744 </a:t>
            </a:r>
            <a:r>
              <a:rPr lang="en-US" dirty="0"/>
              <a:t>Optimal unitary tracking and public blockchains</a:t>
            </a:r>
            <a:br>
              <a:rPr lang="en-US" dirty="0"/>
            </a:br>
            <a:r>
              <a:rPr lang="fr-FR" dirty="0"/>
              <a:t>M</a:t>
            </a:r>
            <a:r>
              <a:rPr lang="en-US" dirty="0" err="1"/>
              <a:t>ethod</a:t>
            </a:r>
            <a:r>
              <a:rPr lang="en-US" dirty="0"/>
              <a:t> and apparatus for secure identifier management </a:t>
            </a:r>
            <a:endParaRPr lang="fr-FR" dirty="0"/>
          </a:p>
        </p:txBody>
      </p:sp>
      <p:grpSp>
        <p:nvGrpSpPr>
          <p:cNvPr id="18" name="Groupe 17">
            <a:extLst>
              <a:ext uri="{FF2B5EF4-FFF2-40B4-BE49-F238E27FC236}">
                <a16:creationId xmlns:a16="http://schemas.microsoft.com/office/drawing/2014/main" id="{65C8677B-853C-415F-A97F-079F8B02BC47}"/>
              </a:ext>
            </a:extLst>
          </p:cNvPr>
          <p:cNvGrpSpPr/>
          <p:nvPr/>
        </p:nvGrpSpPr>
        <p:grpSpPr>
          <a:xfrm>
            <a:off x="5649799" y="2505075"/>
            <a:ext cx="343917" cy="802618"/>
            <a:chOff x="5581049" y="5305575"/>
            <a:chExt cx="343917" cy="802618"/>
          </a:xfrm>
        </p:grpSpPr>
        <p:pic>
          <p:nvPicPr>
            <p:cNvPr id="19" name="Image 18">
              <a:extLst>
                <a:ext uri="{FF2B5EF4-FFF2-40B4-BE49-F238E27FC236}">
                  <a16:creationId xmlns:a16="http://schemas.microsoft.com/office/drawing/2014/main" id="{42C8D545-3D1F-40D0-BD66-6B8F65058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310" y="5305575"/>
              <a:ext cx="341732" cy="227337"/>
            </a:xfrm>
            <a:prstGeom prst="rect">
              <a:avLst/>
            </a:prstGeom>
            <a:effectLst/>
          </p:spPr>
        </p:pic>
        <p:pic>
          <p:nvPicPr>
            <p:cNvPr id="20" name="Image 19">
              <a:extLst>
                <a:ext uri="{FF2B5EF4-FFF2-40B4-BE49-F238E27FC236}">
                  <a16:creationId xmlns:a16="http://schemas.microsoft.com/office/drawing/2014/main" id="{E4866E37-DC9B-4A1D-A594-91F885D27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1049" y="5592693"/>
              <a:ext cx="343917" cy="227821"/>
            </a:xfrm>
            <a:prstGeom prst="rect">
              <a:avLst/>
            </a:prstGeom>
            <a:effectLst/>
          </p:spPr>
        </p:pic>
        <p:pic>
          <p:nvPicPr>
            <p:cNvPr id="21" name="Image 20">
              <a:extLst>
                <a:ext uri="{FF2B5EF4-FFF2-40B4-BE49-F238E27FC236}">
                  <a16:creationId xmlns:a16="http://schemas.microsoft.com/office/drawing/2014/main" id="{4060D9E0-5F82-4B07-8C6E-9418D72DA3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107"/>
            <a:stretch/>
          </p:blipFill>
          <p:spPr>
            <a:xfrm>
              <a:off x="5582309" y="5880371"/>
              <a:ext cx="341733" cy="227822"/>
            </a:xfrm>
            <a:prstGeom prst="rect">
              <a:avLst/>
            </a:prstGeom>
            <a:effectLst/>
          </p:spPr>
        </p:pic>
      </p:grpSp>
      <p:pic>
        <p:nvPicPr>
          <p:cNvPr id="22" name="Image 21">
            <a:extLst>
              <a:ext uri="{FF2B5EF4-FFF2-40B4-BE49-F238E27FC236}">
                <a16:creationId xmlns:a16="http://schemas.microsoft.com/office/drawing/2014/main" id="{A88A933E-0EE1-4D2B-8D7C-3A37A4ACC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612" y="5628567"/>
            <a:ext cx="561076" cy="561096"/>
          </a:xfrm>
          <a:prstGeom prst="rect">
            <a:avLst/>
          </a:prstGeom>
        </p:spPr>
      </p:pic>
      <p:sp>
        <p:nvSpPr>
          <p:cNvPr id="23" name="Freeform 7">
            <a:extLst>
              <a:ext uri="{FF2B5EF4-FFF2-40B4-BE49-F238E27FC236}">
                <a16:creationId xmlns:a16="http://schemas.microsoft.com/office/drawing/2014/main" id="{DF155515-460E-4CA9-83BD-1EDD918890C7}"/>
              </a:ext>
            </a:extLst>
          </p:cNvPr>
          <p:cNvSpPr>
            <a:spLocks/>
          </p:cNvSpPr>
          <p:nvPr/>
        </p:nvSpPr>
        <p:spPr bwMode="auto">
          <a:xfrm>
            <a:off x="4600575" y="3768726"/>
            <a:ext cx="1122363" cy="1792288"/>
          </a:xfrm>
          <a:custGeom>
            <a:avLst/>
            <a:gdLst>
              <a:gd name="T0" fmla="*/ 593 w 7064"/>
              <a:gd name="T1" fmla="*/ 0 h 11270"/>
              <a:gd name="T2" fmla="*/ 6471 w 7064"/>
              <a:gd name="T3" fmla="*/ 0 h 11270"/>
              <a:gd name="T4" fmla="*/ 7064 w 7064"/>
              <a:gd name="T5" fmla="*/ 594 h 11270"/>
              <a:gd name="T6" fmla="*/ 7064 w 7064"/>
              <a:gd name="T7" fmla="*/ 10677 h 11270"/>
              <a:gd name="T8" fmla="*/ 6471 w 7064"/>
              <a:gd name="T9" fmla="*/ 11270 h 11270"/>
              <a:gd name="T10" fmla="*/ 593 w 7064"/>
              <a:gd name="T11" fmla="*/ 11270 h 11270"/>
              <a:gd name="T12" fmla="*/ 0 w 7064"/>
              <a:gd name="T13" fmla="*/ 10677 h 11270"/>
              <a:gd name="T14" fmla="*/ 0 w 7064"/>
              <a:gd name="T15" fmla="*/ 594 h 11270"/>
              <a:gd name="T16" fmla="*/ 593 w 7064"/>
              <a:gd name="T17" fmla="*/ 0 h 1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64" h="11270">
                <a:moveTo>
                  <a:pt x="593" y="0"/>
                </a:moveTo>
                <a:lnTo>
                  <a:pt x="6471" y="0"/>
                </a:lnTo>
                <a:cubicBezTo>
                  <a:pt x="6799" y="0"/>
                  <a:pt x="7064" y="265"/>
                  <a:pt x="7064" y="594"/>
                </a:cubicBezTo>
                <a:lnTo>
                  <a:pt x="7064" y="10677"/>
                </a:lnTo>
                <a:cubicBezTo>
                  <a:pt x="7064" y="11006"/>
                  <a:pt x="6799" y="11270"/>
                  <a:pt x="6471" y="11270"/>
                </a:cubicBezTo>
                <a:lnTo>
                  <a:pt x="593" y="11270"/>
                </a:lnTo>
                <a:cubicBezTo>
                  <a:pt x="264" y="11270"/>
                  <a:pt x="0" y="11006"/>
                  <a:pt x="0" y="10677"/>
                </a:cubicBezTo>
                <a:lnTo>
                  <a:pt x="0" y="594"/>
                </a:lnTo>
                <a:cubicBezTo>
                  <a:pt x="0" y="265"/>
                  <a:pt x="264" y="0"/>
                  <a:pt x="593" y="0"/>
                </a:cubicBez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Freeform 23">
            <a:extLst>
              <a:ext uri="{FF2B5EF4-FFF2-40B4-BE49-F238E27FC236}">
                <a16:creationId xmlns:a16="http://schemas.microsoft.com/office/drawing/2014/main" id="{75D25DAD-FE64-48B7-84E1-25DF464889F4}"/>
              </a:ext>
            </a:extLst>
          </p:cNvPr>
          <p:cNvSpPr>
            <a:spLocks/>
          </p:cNvSpPr>
          <p:nvPr/>
        </p:nvSpPr>
        <p:spPr bwMode="auto">
          <a:xfrm>
            <a:off x="2790825" y="3362326"/>
            <a:ext cx="1122363" cy="1792288"/>
          </a:xfrm>
          <a:custGeom>
            <a:avLst/>
            <a:gdLst>
              <a:gd name="T0" fmla="*/ 593 w 7064"/>
              <a:gd name="T1" fmla="*/ 0 h 11270"/>
              <a:gd name="T2" fmla="*/ 6471 w 7064"/>
              <a:gd name="T3" fmla="*/ 0 h 11270"/>
              <a:gd name="T4" fmla="*/ 7064 w 7064"/>
              <a:gd name="T5" fmla="*/ 594 h 11270"/>
              <a:gd name="T6" fmla="*/ 7064 w 7064"/>
              <a:gd name="T7" fmla="*/ 10677 h 11270"/>
              <a:gd name="T8" fmla="*/ 6471 w 7064"/>
              <a:gd name="T9" fmla="*/ 11270 h 11270"/>
              <a:gd name="T10" fmla="*/ 593 w 7064"/>
              <a:gd name="T11" fmla="*/ 11270 h 11270"/>
              <a:gd name="T12" fmla="*/ 0 w 7064"/>
              <a:gd name="T13" fmla="*/ 10677 h 11270"/>
              <a:gd name="T14" fmla="*/ 0 w 7064"/>
              <a:gd name="T15" fmla="*/ 594 h 11270"/>
              <a:gd name="T16" fmla="*/ 593 w 7064"/>
              <a:gd name="T17" fmla="*/ 0 h 1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64" h="11270">
                <a:moveTo>
                  <a:pt x="593" y="0"/>
                </a:moveTo>
                <a:lnTo>
                  <a:pt x="6471" y="0"/>
                </a:lnTo>
                <a:cubicBezTo>
                  <a:pt x="6799" y="0"/>
                  <a:pt x="7064" y="265"/>
                  <a:pt x="7064" y="594"/>
                </a:cubicBezTo>
                <a:lnTo>
                  <a:pt x="7064" y="10677"/>
                </a:lnTo>
                <a:cubicBezTo>
                  <a:pt x="7064" y="11006"/>
                  <a:pt x="6799" y="11270"/>
                  <a:pt x="6471" y="11270"/>
                </a:cubicBezTo>
                <a:lnTo>
                  <a:pt x="593" y="11270"/>
                </a:lnTo>
                <a:cubicBezTo>
                  <a:pt x="264" y="11270"/>
                  <a:pt x="0" y="11006"/>
                  <a:pt x="0" y="10677"/>
                </a:cubicBezTo>
                <a:lnTo>
                  <a:pt x="0" y="594"/>
                </a:lnTo>
                <a:cubicBezTo>
                  <a:pt x="0" y="265"/>
                  <a:pt x="264" y="0"/>
                  <a:pt x="593" y="0"/>
                </a:cubicBez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5FD35403-0709-4B94-9769-BEA54A0FFAEA}"/>
              </a:ext>
            </a:extLst>
          </p:cNvPr>
          <p:cNvSpPr>
            <a:spLocks/>
          </p:cNvSpPr>
          <p:nvPr/>
        </p:nvSpPr>
        <p:spPr bwMode="auto">
          <a:xfrm>
            <a:off x="4678363" y="4049713"/>
            <a:ext cx="966788" cy="1420813"/>
          </a:xfrm>
          <a:custGeom>
            <a:avLst/>
            <a:gdLst>
              <a:gd name="T0" fmla="*/ 205 w 6084"/>
              <a:gd name="T1" fmla="*/ 0 h 8935"/>
              <a:gd name="T2" fmla="*/ 5878 w 6084"/>
              <a:gd name="T3" fmla="*/ 0 h 8935"/>
              <a:gd name="T4" fmla="*/ 6084 w 6084"/>
              <a:gd name="T5" fmla="*/ 198 h 8935"/>
              <a:gd name="T6" fmla="*/ 6084 w 6084"/>
              <a:gd name="T7" fmla="*/ 8738 h 8935"/>
              <a:gd name="T8" fmla="*/ 5878 w 6084"/>
              <a:gd name="T9" fmla="*/ 8935 h 8935"/>
              <a:gd name="T10" fmla="*/ 205 w 6084"/>
              <a:gd name="T11" fmla="*/ 8935 h 8935"/>
              <a:gd name="T12" fmla="*/ 0 w 6084"/>
              <a:gd name="T13" fmla="*/ 8738 h 8935"/>
              <a:gd name="T14" fmla="*/ 0 w 6084"/>
              <a:gd name="T15" fmla="*/ 198 h 8935"/>
              <a:gd name="T16" fmla="*/ 205 w 6084"/>
              <a:gd name="T17" fmla="*/ 0 h 8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4" h="8935">
                <a:moveTo>
                  <a:pt x="205" y="0"/>
                </a:moveTo>
                <a:lnTo>
                  <a:pt x="5878" y="0"/>
                </a:lnTo>
                <a:cubicBezTo>
                  <a:pt x="5992" y="0"/>
                  <a:pt x="6084" y="88"/>
                  <a:pt x="6084" y="198"/>
                </a:cubicBezTo>
                <a:lnTo>
                  <a:pt x="6084" y="8738"/>
                </a:lnTo>
                <a:cubicBezTo>
                  <a:pt x="6084" y="8847"/>
                  <a:pt x="5992" y="8935"/>
                  <a:pt x="5878" y="8935"/>
                </a:cubicBezTo>
                <a:lnTo>
                  <a:pt x="205" y="8935"/>
                </a:lnTo>
                <a:cubicBezTo>
                  <a:pt x="92" y="8935"/>
                  <a:pt x="0" y="8847"/>
                  <a:pt x="0" y="8738"/>
                </a:cubicBezTo>
                <a:lnTo>
                  <a:pt x="0" y="198"/>
                </a:lnTo>
                <a:cubicBezTo>
                  <a:pt x="0" y="88"/>
                  <a:pt x="92" y="0"/>
                  <a:pt x="205" y="0"/>
                </a:cubicBezTo>
                <a:close/>
              </a:path>
            </a:pathLst>
          </a:custGeom>
          <a:solidFill>
            <a:srgbClr val="FFFFFF"/>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24">
            <a:extLst>
              <a:ext uri="{FF2B5EF4-FFF2-40B4-BE49-F238E27FC236}">
                <a16:creationId xmlns:a16="http://schemas.microsoft.com/office/drawing/2014/main" id="{B5701B82-4DA1-45C3-87EF-80891D744912}"/>
              </a:ext>
            </a:extLst>
          </p:cNvPr>
          <p:cNvSpPr>
            <a:spLocks/>
          </p:cNvSpPr>
          <p:nvPr/>
        </p:nvSpPr>
        <p:spPr bwMode="auto">
          <a:xfrm>
            <a:off x="2868613" y="3643313"/>
            <a:ext cx="966788" cy="1420813"/>
          </a:xfrm>
          <a:custGeom>
            <a:avLst/>
            <a:gdLst>
              <a:gd name="T0" fmla="*/ 205 w 6084"/>
              <a:gd name="T1" fmla="*/ 0 h 8935"/>
              <a:gd name="T2" fmla="*/ 5878 w 6084"/>
              <a:gd name="T3" fmla="*/ 0 h 8935"/>
              <a:gd name="T4" fmla="*/ 6084 w 6084"/>
              <a:gd name="T5" fmla="*/ 198 h 8935"/>
              <a:gd name="T6" fmla="*/ 6084 w 6084"/>
              <a:gd name="T7" fmla="*/ 8738 h 8935"/>
              <a:gd name="T8" fmla="*/ 5878 w 6084"/>
              <a:gd name="T9" fmla="*/ 8935 h 8935"/>
              <a:gd name="T10" fmla="*/ 205 w 6084"/>
              <a:gd name="T11" fmla="*/ 8935 h 8935"/>
              <a:gd name="T12" fmla="*/ 0 w 6084"/>
              <a:gd name="T13" fmla="*/ 8738 h 8935"/>
              <a:gd name="T14" fmla="*/ 0 w 6084"/>
              <a:gd name="T15" fmla="*/ 198 h 8935"/>
              <a:gd name="T16" fmla="*/ 205 w 6084"/>
              <a:gd name="T17" fmla="*/ 0 h 8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4" h="8935">
                <a:moveTo>
                  <a:pt x="205" y="0"/>
                </a:moveTo>
                <a:lnTo>
                  <a:pt x="5878" y="0"/>
                </a:lnTo>
                <a:cubicBezTo>
                  <a:pt x="5992" y="0"/>
                  <a:pt x="6084" y="88"/>
                  <a:pt x="6084" y="198"/>
                </a:cubicBezTo>
                <a:lnTo>
                  <a:pt x="6084" y="8738"/>
                </a:lnTo>
                <a:cubicBezTo>
                  <a:pt x="6084" y="8847"/>
                  <a:pt x="5992" y="8935"/>
                  <a:pt x="5878" y="8935"/>
                </a:cubicBezTo>
                <a:lnTo>
                  <a:pt x="205" y="8935"/>
                </a:lnTo>
                <a:cubicBezTo>
                  <a:pt x="92" y="8935"/>
                  <a:pt x="0" y="8847"/>
                  <a:pt x="0" y="8738"/>
                </a:cubicBezTo>
                <a:lnTo>
                  <a:pt x="0" y="198"/>
                </a:lnTo>
                <a:cubicBezTo>
                  <a:pt x="0" y="88"/>
                  <a:pt x="92" y="0"/>
                  <a:pt x="205" y="0"/>
                </a:cubicBezTo>
                <a:close/>
              </a:path>
            </a:pathLst>
          </a:custGeom>
          <a:solidFill>
            <a:srgbClr val="FFFFFF"/>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46">
            <a:extLst>
              <a:ext uri="{FF2B5EF4-FFF2-40B4-BE49-F238E27FC236}">
                <a16:creationId xmlns:a16="http://schemas.microsoft.com/office/drawing/2014/main" id="{33FC2C27-4886-48E1-A76B-6E542C3B51D5}"/>
              </a:ext>
            </a:extLst>
          </p:cNvPr>
          <p:cNvSpPr>
            <a:spLocks/>
          </p:cNvSpPr>
          <p:nvPr/>
        </p:nvSpPr>
        <p:spPr bwMode="auto">
          <a:xfrm rot="5400000">
            <a:off x="1157989" y="3603416"/>
            <a:ext cx="847563" cy="1690341"/>
          </a:xfrm>
          <a:custGeom>
            <a:avLst/>
            <a:gdLst>
              <a:gd name="T0" fmla="*/ 400 w 4763"/>
              <a:gd name="T1" fmla="*/ 0 h 7598"/>
              <a:gd name="T2" fmla="*/ 4363 w 4763"/>
              <a:gd name="T3" fmla="*/ 0 h 7598"/>
              <a:gd name="T4" fmla="*/ 4763 w 4763"/>
              <a:gd name="T5" fmla="*/ 400 h 7598"/>
              <a:gd name="T6" fmla="*/ 4763 w 4763"/>
              <a:gd name="T7" fmla="*/ 7198 h 7598"/>
              <a:gd name="T8" fmla="*/ 4363 w 4763"/>
              <a:gd name="T9" fmla="*/ 7598 h 7598"/>
              <a:gd name="T10" fmla="*/ 400 w 4763"/>
              <a:gd name="T11" fmla="*/ 7598 h 7598"/>
              <a:gd name="T12" fmla="*/ 0 w 4763"/>
              <a:gd name="T13" fmla="*/ 7198 h 7598"/>
              <a:gd name="T14" fmla="*/ 0 w 4763"/>
              <a:gd name="T15" fmla="*/ 400 h 7598"/>
              <a:gd name="T16" fmla="*/ 400 w 4763"/>
              <a:gd name="T17" fmla="*/ 0 h 7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3" h="7598">
                <a:moveTo>
                  <a:pt x="400" y="0"/>
                </a:moveTo>
                <a:lnTo>
                  <a:pt x="4363" y="0"/>
                </a:lnTo>
                <a:cubicBezTo>
                  <a:pt x="4585" y="0"/>
                  <a:pt x="4763" y="178"/>
                  <a:pt x="4763" y="400"/>
                </a:cubicBezTo>
                <a:lnTo>
                  <a:pt x="4763" y="7198"/>
                </a:lnTo>
                <a:cubicBezTo>
                  <a:pt x="4763" y="7420"/>
                  <a:pt x="4585" y="7598"/>
                  <a:pt x="4363" y="7598"/>
                </a:cubicBezTo>
                <a:lnTo>
                  <a:pt x="400" y="7598"/>
                </a:lnTo>
                <a:cubicBezTo>
                  <a:pt x="179" y="7598"/>
                  <a:pt x="0" y="7420"/>
                  <a:pt x="0" y="7198"/>
                </a:cubicBezTo>
                <a:lnTo>
                  <a:pt x="0" y="400"/>
                </a:lnTo>
                <a:cubicBezTo>
                  <a:pt x="0" y="178"/>
                  <a:pt x="179" y="0"/>
                  <a:pt x="400" y="0"/>
                </a:cubicBezTo>
                <a:close/>
              </a:path>
            </a:pathLst>
          </a:custGeom>
          <a:solidFill>
            <a:srgbClr val="FFFFFF"/>
          </a:solidFill>
          <a:ln w="12700" cap="flat">
            <a:solidFill>
              <a:srgbClr val="6D6D6D"/>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33" name="Image 32">
            <a:extLst>
              <a:ext uri="{FF2B5EF4-FFF2-40B4-BE49-F238E27FC236}">
                <a16:creationId xmlns:a16="http://schemas.microsoft.com/office/drawing/2014/main" id="{ED883816-EB43-4EC9-9EA8-1307877314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4899" y="4107199"/>
            <a:ext cx="720000" cy="720000"/>
          </a:xfrm>
          <a:prstGeom prst="rect">
            <a:avLst/>
          </a:prstGeom>
        </p:spPr>
      </p:pic>
      <p:pic>
        <p:nvPicPr>
          <p:cNvPr id="35" name="Graphique 34">
            <a:extLst>
              <a:ext uri="{FF2B5EF4-FFF2-40B4-BE49-F238E27FC236}">
                <a16:creationId xmlns:a16="http://schemas.microsoft.com/office/drawing/2014/main" id="{B73CDE1A-8A82-42EC-8562-1DC0458C97A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1235" y="4186557"/>
            <a:ext cx="401544" cy="334325"/>
          </a:xfrm>
          <a:prstGeom prst="rect">
            <a:avLst/>
          </a:prstGeom>
        </p:spPr>
      </p:pic>
      <p:pic>
        <p:nvPicPr>
          <p:cNvPr id="36" name="Graphique 35">
            <a:extLst>
              <a:ext uri="{FF2B5EF4-FFF2-40B4-BE49-F238E27FC236}">
                <a16:creationId xmlns:a16="http://schemas.microsoft.com/office/drawing/2014/main" id="{D4BF935E-66D6-4A04-A6E5-AEAD86991D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0984" y="4186557"/>
            <a:ext cx="401544" cy="334325"/>
          </a:xfrm>
          <a:prstGeom prst="rect">
            <a:avLst/>
          </a:prstGeom>
        </p:spPr>
      </p:pic>
      <p:pic>
        <p:nvPicPr>
          <p:cNvPr id="37" name="Graphique 36">
            <a:extLst>
              <a:ext uri="{FF2B5EF4-FFF2-40B4-BE49-F238E27FC236}">
                <a16:creationId xmlns:a16="http://schemas.microsoft.com/office/drawing/2014/main" id="{4970A936-8299-48B9-A062-E4307DF97F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0984" y="4592936"/>
            <a:ext cx="401544" cy="334325"/>
          </a:xfrm>
          <a:prstGeom prst="rect">
            <a:avLst/>
          </a:prstGeom>
        </p:spPr>
      </p:pic>
      <p:pic>
        <p:nvPicPr>
          <p:cNvPr id="38" name="Graphique 37">
            <a:extLst>
              <a:ext uri="{FF2B5EF4-FFF2-40B4-BE49-F238E27FC236}">
                <a16:creationId xmlns:a16="http://schemas.microsoft.com/office/drawing/2014/main" id="{879AEE16-F60C-4583-AFFA-929F7463B3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0984" y="4999315"/>
            <a:ext cx="401544" cy="334325"/>
          </a:xfrm>
          <a:prstGeom prst="rect">
            <a:avLst/>
          </a:prstGeom>
        </p:spPr>
      </p:pic>
      <p:sp>
        <p:nvSpPr>
          <p:cNvPr id="41" name="Graphique 39" descr="Nuage contour">
            <a:extLst>
              <a:ext uri="{FF2B5EF4-FFF2-40B4-BE49-F238E27FC236}">
                <a16:creationId xmlns:a16="http://schemas.microsoft.com/office/drawing/2014/main" id="{8E3DCD16-C3E3-459C-842E-88E816C9D63F}"/>
              </a:ext>
            </a:extLst>
          </p:cNvPr>
          <p:cNvSpPr/>
          <p:nvPr/>
        </p:nvSpPr>
        <p:spPr>
          <a:xfrm>
            <a:off x="5897563" y="4567478"/>
            <a:ext cx="645399" cy="367341"/>
          </a:xfrm>
          <a:custGeom>
            <a:avLst/>
            <a:gdLst>
              <a:gd name="connsiteX0" fmla="*/ 136380 w 803118"/>
              <a:gd name="connsiteY0" fmla="*/ 456348 h 457110"/>
              <a:gd name="connsiteX1" fmla="*/ 174109 w 803118"/>
              <a:gd name="connsiteY1" fmla="*/ 457110 h 457110"/>
              <a:gd name="connsiteX2" fmla="*/ 688857 w 803118"/>
              <a:gd name="connsiteY2" fmla="*/ 457110 h 457110"/>
              <a:gd name="connsiteX3" fmla="*/ 803118 w 803118"/>
              <a:gd name="connsiteY3" fmla="*/ 341941 h 457110"/>
              <a:gd name="connsiteX4" fmla="*/ 689810 w 803118"/>
              <a:gd name="connsiteY4" fmla="*/ 227687 h 457110"/>
              <a:gd name="connsiteX5" fmla="*/ 680285 w 803118"/>
              <a:gd name="connsiteY5" fmla="*/ 227687 h 457110"/>
              <a:gd name="connsiteX6" fmla="*/ 620277 w 803118"/>
              <a:gd name="connsiteY6" fmla="*/ 111448 h 457110"/>
              <a:gd name="connsiteX7" fmla="*/ 489778 w 803118"/>
              <a:gd name="connsiteY7" fmla="*/ 93350 h 457110"/>
              <a:gd name="connsiteX8" fmla="*/ 259223 w 803118"/>
              <a:gd name="connsiteY8" fmla="*/ 18830 h 457110"/>
              <a:gd name="connsiteX9" fmla="*/ 165912 w 803118"/>
              <a:gd name="connsiteY9" fmla="*/ 170522 h 457110"/>
              <a:gd name="connsiteX10" fmla="*/ 165912 w 803118"/>
              <a:gd name="connsiteY10" fmla="*/ 172427 h 457110"/>
              <a:gd name="connsiteX11" fmla="*/ 143307 w 803118"/>
              <a:gd name="connsiteY11" fmla="*/ 170586 h 457110"/>
              <a:gd name="connsiteX12" fmla="*/ 0 w 803118"/>
              <a:gd name="connsiteY12" fmla="*/ 313560 h 457110"/>
              <a:gd name="connsiteX13" fmla="*/ 13501 w 803118"/>
              <a:gd name="connsiteY13" fmla="*/ 374413 h 457110"/>
              <a:gd name="connsiteX14" fmla="*/ 136380 w 803118"/>
              <a:gd name="connsiteY14" fmla="*/ 456348 h 457110"/>
              <a:gd name="connsiteX15" fmla="*/ 43965 w 803118"/>
              <a:gd name="connsiteY15" fmla="*/ 239142 h 457110"/>
              <a:gd name="connsiteX16" fmla="*/ 143301 w 803118"/>
              <a:gd name="connsiteY16" fmla="*/ 189634 h 457110"/>
              <a:gd name="connsiteX17" fmla="*/ 162828 w 803118"/>
              <a:gd name="connsiteY17" fmla="*/ 191224 h 457110"/>
              <a:gd name="connsiteX18" fmla="*/ 184955 w 803118"/>
              <a:gd name="connsiteY18" fmla="*/ 194843 h 457110"/>
              <a:gd name="connsiteX19" fmla="*/ 184955 w 803118"/>
              <a:gd name="connsiteY19" fmla="*/ 170518 h 457110"/>
              <a:gd name="connsiteX20" fmla="*/ 338194 w 803118"/>
              <a:gd name="connsiteY20" fmla="*/ 19153 h 457110"/>
              <a:gd name="connsiteX21" fmla="*/ 472827 w 803118"/>
              <a:gd name="connsiteY21" fmla="*/ 102048 h 457110"/>
              <a:gd name="connsiteX22" fmla="*/ 480392 w 803118"/>
              <a:gd name="connsiteY22" fmla="*/ 116782 h 457110"/>
              <a:gd name="connsiteX23" fmla="*/ 496034 w 803118"/>
              <a:gd name="connsiteY23" fmla="*/ 111340 h 457110"/>
              <a:gd name="connsiteX24" fmla="*/ 654020 w 803118"/>
              <a:gd name="connsiteY24" fmla="*/ 186110 h 457110"/>
              <a:gd name="connsiteX25" fmla="*/ 661234 w 803118"/>
              <a:gd name="connsiteY25" fmla="*/ 227687 h 457110"/>
              <a:gd name="connsiteX26" fmla="*/ 661234 w 803118"/>
              <a:gd name="connsiteY26" fmla="*/ 246737 h 457110"/>
              <a:gd name="connsiteX27" fmla="*/ 689809 w 803118"/>
              <a:gd name="connsiteY27" fmla="*/ 246737 h 457110"/>
              <a:gd name="connsiteX28" fmla="*/ 784059 w 803118"/>
              <a:gd name="connsiteY28" fmla="*/ 343801 h 457110"/>
              <a:gd name="connsiteX29" fmla="*/ 688857 w 803118"/>
              <a:gd name="connsiteY29" fmla="*/ 438060 h 457110"/>
              <a:gd name="connsiteX30" fmla="*/ 154389 w 803118"/>
              <a:gd name="connsiteY30" fmla="*/ 438060 h 457110"/>
              <a:gd name="connsiteX31" fmla="*/ 137414 w 803118"/>
              <a:gd name="connsiteY31" fmla="*/ 437326 h 457110"/>
              <a:gd name="connsiteX32" fmla="*/ 19106 w 803118"/>
              <a:gd name="connsiteY32" fmla="*/ 308356 h 457110"/>
              <a:gd name="connsiteX33" fmla="*/ 43962 w 803118"/>
              <a:gd name="connsiteY33" fmla="*/ 239142 h 4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18" h="457110">
                <a:moveTo>
                  <a:pt x="136380" y="456348"/>
                </a:moveTo>
                <a:cubicBezTo>
                  <a:pt x="146010" y="456873"/>
                  <a:pt x="174109" y="457110"/>
                  <a:pt x="174109" y="457110"/>
                </a:cubicBezTo>
                <a:lnTo>
                  <a:pt x="688857" y="457110"/>
                </a:lnTo>
                <a:cubicBezTo>
                  <a:pt x="752213" y="456860"/>
                  <a:pt x="803370" y="405296"/>
                  <a:pt x="803118" y="341941"/>
                </a:cubicBezTo>
                <a:cubicBezTo>
                  <a:pt x="802870" y="279311"/>
                  <a:pt x="752436" y="228455"/>
                  <a:pt x="689810" y="227687"/>
                </a:cubicBezTo>
                <a:lnTo>
                  <a:pt x="680285" y="227687"/>
                </a:lnTo>
                <a:cubicBezTo>
                  <a:pt x="680196" y="181531"/>
                  <a:pt x="657853" y="138251"/>
                  <a:pt x="620277" y="111448"/>
                </a:cubicBezTo>
                <a:cubicBezTo>
                  <a:pt x="582207" y="84811"/>
                  <a:pt x="533661" y="78079"/>
                  <a:pt x="489778" y="93350"/>
                </a:cubicBezTo>
                <a:cubicBezTo>
                  <a:pt x="446691" y="9107"/>
                  <a:pt x="343467" y="-24258"/>
                  <a:pt x="259223" y="18830"/>
                </a:cubicBezTo>
                <a:cubicBezTo>
                  <a:pt x="202218" y="47986"/>
                  <a:pt x="166228" y="106494"/>
                  <a:pt x="165912" y="170522"/>
                </a:cubicBezTo>
                <a:lnTo>
                  <a:pt x="165912" y="172427"/>
                </a:lnTo>
                <a:cubicBezTo>
                  <a:pt x="158438" y="171204"/>
                  <a:pt x="150879" y="170589"/>
                  <a:pt x="143307" y="170586"/>
                </a:cubicBezTo>
                <a:cubicBezTo>
                  <a:pt x="64252" y="170494"/>
                  <a:pt x="92" y="234506"/>
                  <a:pt x="0" y="313560"/>
                </a:cubicBezTo>
                <a:cubicBezTo>
                  <a:pt x="-24" y="334590"/>
                  <a:pt x="4585" y="355367"/>
                  <a:pt x="13501" y="374413"/>
                </a:cubicBezTo>
                <a:cubicBezTo>
                  <a:pt x="36640" y="421927"/>
                  <a:pt x="83621" y="453254"/>
                  <a:pt x="136380" y="456348"/>
                </a:cubicBezTo>
                <a:close/>
                <a:moveTo>
                  <a:pt x="43965" y="239142"/>
                </a:moveTo>
                <a:cubicBezTo>
                  <a:pt x="67730" y="208275"/>
                  <a:pt x="104348" y="190024"/>
                  <a:pt x="143301" y="189634"/>
                </a:cubicBezTo>
                <a:cubicBezTo>
                  <a:pt x="149842" y="189640"/>
                  <a:pt x="156372" y="190171"/>
                  <a:pt x="162828" y="191224"/>
                </a:cubicBezTo>
                <a:lnTo>
                  <a:pt x="184955" y="194843"/>
                </a:lnTo>
                <a:lnTo>
                  <a:pt x="184955" y="170518"/>
                </a:lnTo>
                <a:cubicBezTo>
                  <a:pt x="185472" y="86404"/>
                  <a:pt x="254080" y="18636"/>
                  <a:pt x="338194" y="19153"/>
                </a:cubicBezTo>
                <a:cubicBezTo>
                  <a:pt x="395022" y="19503"/>
                  <a:pt x="446929" y="51462"/>
                  <a:pt x="472827" y="102048"/>
                </a:cubicBezTo>
                <a:lnTo>
                  <a:pt x="480392" y="116782"/>
                </a:lnTo>
                <a:lnTo>
                  <a:pt x="496034" y="111340"/>
                </a:lnTo>
                <a:cubicBezTo>
                  <a:pt x="560308" y="88361"/>
                  <a:pt x="631039" y="121836"/>
                  <a:pt x="654020" y="186110"/>
                </a:cubicBezTo>
                <a:cubicBezTo>
                  <a:pt x="658790" y="199452"/>
                  <a:pt x="661230" y="213517"/>
                  <a:pt x="661234" y="227687"/>
                </a:cubicBezTo>
                <a:lnTo>
                  <a:pt x="661234" y="246737"/>
                </a:lnTo>
                <a:lnTo>
                  <a:pt x="689809" y="246737"/>
                </a:lnTo>
                <a:cubicBezTo>
                  <a:pt x="742638" y="247514"/>
                  <a:pt x="784836" y="290971"/>
                  <a:pt x="784059" y="343801"/>
                </a:cubicBezTo>
                <a:cubicBezTo>
                  <a:pt x="783292" y="395905"/>
                  <a:pt x="740967" y="437812"/>
                  <a:pt x="688857" y="438060"/>
                </a:cubicBezTo>
                <a:lnTo>
                  <a:pt x="154389" y="438060"/>
                </a:lnTo>
                <a:lnTo>
                  <a:pt x="137414" y="437326"/>
                </a:lnTo>
                <a:cubicBezTo>
                  <a:pt x="69130" y="434382"/>
                  <a:pt x="16162" y="376640"/>
                  <a:pt x="19106" y="308356"/>
                </a:cubicBezTo>
                <a:cubicBezTo>
                  <a:pt x="20186" y="283299"/>
                  <a:pt x="28855" y="259162"/>
                  <a:pt x="43962" y="239142"/>
                </a:cubicBezTo>
                <a:close/>
              </a:path>
            </a:pathLst>
          </a:custGeom>
          <a:noFill/>
          <a:ln w="38100" cap="flat">
            <a:solidFill>
              <a:srgbClr val="2C66AE"/>
            </a:solidFill>
            <a:prstDash val="solid"/>
            <a:miter/>
          </a:ln>
        </p:spPr>
        <p:txBody>
          <a:bodyPr rtlCol="0" anchor="ctr"/>
          <a:lstStyle/>
          <a:p>
            <a:endParaRPr lang="fr-FR" dirty="0"/>
          </a:p>
        </p:txBody>
      </p:sp>
      <p:pic>
        <p:nvPicPr>
          <p:cNvPr id="42" name="Graphique 41" descr="Engrenages avec un remplissage uni">
            <a:extLst>
              <a:ext uri="{FF2B5EF4-FFF2-40B4-BE49-F238E27FC236}">
                <a16:creationId xmlns:a16="http://schemas.microsoft.com/office/drawing/2014/main" id="{A39F41DE-60B4-4DF5-81DE-0617D0EEF4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10554" y="4448586"/>
            <a:ext cx="593953" cy="593953"/>
          </a:xfrm>
          <a:prstGeom prst="rect">
            <a:avLst/>
          </a:prstGeom>
        </p:spPr>
      </p:pic>
      <p:pic>
        <p:nvPicPr>
          <p:cNvPr id="44" name="Graphique 43" descr="Engrenages avec un remplissage uni">
            <a:extLst>
              <a:ext uri="{FF2B5EF4-FFF2-40B4-BE49-F238E27FC236}">
                <a16:creationId xmlns:a16="http://schemas.microsoft.com/office/drawing/2014/main" id="{8DA43E04-86A4-44ED-AE09-02775FE0DD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25757" y="4868737"/>
            <a:ext cx="593953" cy="593953"/>
          </a:xfrm>
          <a:prstGeom prst="rect">
            <a:avLst/>
          </a:prstGeom>
        </p:spPr>
      </p:pic>
      <p:sp>
        <p:nvSpPr>
          <p:cNvPr id="62" name="Rectangle 61">
            <a:extLst>
              <a:ext uri="{FF2B5EF4-FFF2-40B4-BE49-F238E27FC236}">
                <a16:creationId xmlns:a16="http://schemas.microsoft.com/office/drawing/2014/main" id="{83457044-4314-4D03-9A4F-01B301C2AC80}"/>
              </a:ext>
            </a:extLst>
          </p:cNvPr>
          <p:cNvSpPr/>
          <p:nvPr/>
        </p:nvSpPr>
        <p:spPr>
          <a:xfrm>
            <a:off x="1558218" y="5268907"/>
            <a:ext cx="2079038" cy="261610"/>
          </a:xfrm>
          <a:prstGeom prst="rect">
            <a:avLst/>
          </a:prstGeom>
        </p:spPr>
        <p:txBody>
          <a:bodyPr wrap="square">
            <a:spAutoFit/>
          </a:bodyPr>
          <a:lstStyle/>
          <a:p>
            <a:r>
              <a:rPr lang="fr-FR" sz="1100" b="1" dirty="0">
                <a:solidFill>
                  <a:srgbClr val="595959"/>
                </a:solidFill>
              </a:rPr>
              <a:t>Scan QR Code (local </a:t>
            </a:r>
            <a:r>
              <a:rPr lang="fr-FR" sz="1100" b="1" dirty="0" err="1">
                <a:solidFill>
                  <a:srgbClr val="595959"/>
                </a:solidFill>
              </a:rPr>
              <a:t>with</a:t>
            </a:r>
            <a:r>
              <a:rPr lang="fr-FR" sz="1100" b="1" dirty="0">
                <a:solidFill>
                  <a:srgbClr val="595959"/>
                </a:solidFill>
              </a:rPr>
              <a:t> App)</a:t>
            </a:r>
          </a:p>
        </p:txBody>
      </p:sp>
      <p:sp>
        <p:nvSpPr>
          <p:cNvPr id="63" name="Rectangle 62">
            <a:extLst>
              <a:ext uri="{FF2B5EF4-FFF2-40B4-BE49-F238E27FC236}">
                <a16:creationId xmlns:a16="http://schemas.microsoft.com/office/drawing/2014/main" id="{C2030A98-1029-442C-A09E-24AEDE4F39EA}"/>
              </a:ext>
            </a:extLst>
          </p:cNvPr>
          <p:cNvSpPr/>
          <p:nvPr/>
        </p:nvSpPr>
        <p:spPr>
          <a:xfrm>
            <a:off x="3041904" y="5727369"/>
            <a:ext cx="2389140" cy="261610"/>
          </a:xfrm>
          <a:prstGeom prst="rect">
            <a:avLst/>
          </a:prstGeom>
        </p:spPr>
        <p:txBody>
          <a:bodyPr wrap="square">
            <a:spAutoFit/>
          </a:bodyPr>
          <a:lstStyle/>
          <a:p>
            <a:r>
              <a:rPr lang="fr-FR" sz="1100" b="1" dirty="0">
                <a:solidFill>
                  <a:srgbClr val="595959"/>
                </a:solidFill>
              </a:rPr>
              <a:t>Scan QR Code (</a:t>
            </a:r>
            <a:r>
              <a:rPr lang="fr-FR" sz="1100" b="1" dirty="0" err="1">
                <a:solidFill>
                  <a:srgbClr val="595959"/>
                </a:solidFill>
              </a:rPr>
              <a:t>remote</a:t>
            </a:r>
            <a:r>
              <a:rPr lang="fr-FR" sz="1100" b="1" dirty="0">
                <a:solidFill>
                  <a:srgbClr val="595959"/>
                </a:solidFill>
              </a:rPr>
              <a:t> </a:t>
            </a:r>
            <a:r>
              <a:rPr lang="fr-FR" sz="1100" b="1" dirty="0" err="1">
                <a:solidFill>
                  <a:srgbClr val="595959"/>
                </a:solidFill>
              </a:rPr>
              <a:t>without</a:t>
            </a:r>
            <a:r>
              <a:rPr lang="fr-FR" sz="1100" b="1" dirty="0">
                <a:solidFill>
                  <a:srgbClr val="595959"/>
                </a:solidFill>
              </a:rPr>
              <a:t> App)</a:t>
            </a:r>
          </a:p>
        </p:txBody>
      </p:sp>
      <p:cxnSp>
        <p:nvCxnSpPr>
          <p:cNvPr id="64" name="Straight Arrow Connector 24">
            <a:extLst>
              <a:ext uri="{FF2B5EF4-FFF2-40B4-BE49-F238E27FC236}">
                <a16:creationId xmlns:a16="http://schemas.microsoft.com/office/drawing/2014/main" id="{CA0B472A-B39F-4BF0-AE14-5C1BD2F20F93}"/>
              </a:ext>
            </a:extLst>
          </p:cNvPr>
          <p:cNvCxnSpPr>
            <a:cxnSpLocks/>
          </p:cNvCxnSpPr>
          <p:nvPr/>
        </p:nvCxnSpPr>
        <p:spPr>
          <a:xfrm>
            <a:off x="2160577" y="5563585"/>
            <a:ext cx="1446953" cy="0"/>
          </a:xfrm>
          <a:prstGeom prst="straightConnector1">
            <a:avLst/>
          </a:prstGeom>
          <a:ln w="571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24">
            <a:extLst>
              <a:ext uri="{FF2B5EF4-FFF2-40B4-BE49-F238E27FC236}">
                <a16:creationId xmlns:a16="http://schemas.microsoft.com/office/drawing/2014/main" id="{418B7AF3-B19E-4013-994D-3068765571CB}"/>
              </a:ext>
            </a:extLst>
          </p:cNvPr>
          <p:cNvCxnSpPr>
            <a:cxnSpLocks/>
          </p:cNvCxnSpPr>
          <p:nvPr/>
        </p:nvCxnSpPr>
        <p:spPr>
          <a:xfrm flipV="1">
            <a:off x="2160577" y="6022048"/>
            <a:ext cx="3386783" cy="1"/>
          </a:xfrm>
          <a:prstGeom prst="straightConnector1">
            <a:avLst/>
          </a:prstGeom>
          <a:ln w="571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9" name="Graphique 58">
            <a:extLst>
              <a:ext uri="{FF2B5EF4-FFF2-40B4-BE49-F238E27FC236}">
                <a16:creationId xmlns:a16="http://schemas.microsoft.com/office/drawing/2014/main" id="{79756F51-637A-8BE8-F11F-6D03EAE7A9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0975" y="6347130"/>
            <a:ext cx="1314450" cy="381000"/>
          </a:xfrm>
          <a:prstGeom prst="rect">
            <a:avLst/>
          </a:prstGeom>
        </p:spPr>
      </p:pic>
      <p:sp>
        <p:nvSpPr>
          <p:cNvPr id="3" name="Espace réservé de la date 3">
            <a:extLst>
              <a:ext uri="{FF2B5EF4-FFF2-40B4-BE49-F238E27FC236}">
                <a16:creationId xmlns:a16="http://schemas.microsoft.com/office/drawing/2014/main" id="{88D0DDAC-4DAD-A870-5967-C7AE3AEDF96C}"/>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4" name="Espace réservé du pied de page 4">
            <a:extLst>
              <a:ext uri="{FF2B5EF4-FFF2-40B4-BE49-F238E27FC236}">
                <a16:creationId xmlns:a16="http://schemas.microsoft.com/office/drawing/2014/main" id="{E34EFB7F-CD7B-158C-71A9-4D6AB9B934A6}"/>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5" name="Espace réservé du numéro de diapositive 5">
            <a:extLst>
              <a:ext uri="{FF2B5EF4-FFF2-40B4-BE49-F238E27FC236}">
                <a16:creationId xmlns:a16="http://schemas.microsoft.com/office/drawing/2014/main" id="{FFE87387-71E3-9B40-9EC9-388256106220}"/>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13</a:t>
            </a:fld>
            <a:endParaRPr lang="fr-FR" dirty="0"/>
          </a:p>
        </p:txBody>
      </p:sp>
      <p:pic>
        <p:nvPicPr>
          <p:cNvPr id="6" name="Image 5">
            <a:extLst>
              <a:ext uri="{FF2B5EF4-FFF2-40B4-BE49-F238E27FC236}">
                <a16:creationId xmlns:a16="http://schemas.microsoft.com/office/drawing/2014/main" id="{ECCDCFCD-2164-8398-8FFB-AD9338B0D4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82200" y="5894036"/>
            <a:ext cx="981075" cy="761395"/>
          </a:xfrm>
          <a:prstGeom prst="rect">
            <a:avLst/>
          </a:prstGeom>
        </p:spPr>
      </p:pic>
    </p:spTree>
    <p:extLst>
      <p:ext uri="{BB962C8B-B14F-4D97-AF65-F5344CB8AC3E}">
        <p14:creationId xmlns:p14="http://schemas.microsoft.com/office/powerpoint/2010/main" val="262360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Espace réservé du contenu 5" descr="Une image contenant texte&#10;&#10;Description générée automatiquement">
            <a:extLst>
              <a:ext uri="{FF2B5EF4-FFF2-40B4-BE49-F238E27FC236}">
                <a16:creationId xmlns:a16="http://schemas.microsoft.com/office/drawing/2014/main" id="{BB9CAFA4-E86C-4E41-9757-3860E51BF36B}"/>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339673" y="0"/>
            <a:ext cx="4848242" cy="6858000"/>
          </a:xfrm>
          <a:ln>
            <a:noFill/>
          </a:ln>
          <a:effectLst>
            <a:outerShdw blurRad="292100" dist="139700" dir="2700000" algn="tl" rotWithShape="0">
              <a:srgbClr val="333333">
                <a:alpha val="65000"/>
              </a:srgbClr>
            </a:outerShdw>
          </a:effectLst>
        </p:spPr>
      </p:pic>
      <p:sp>
        <p:nvSpPr>
          <p:cNvPr id="9" name="Espace réservé du texte 8">
            <a:extLst>
              <a:ext uri="{FF2B5EF4-FFF2-40B4-BE49-F238E27FC236}">
                <a16:creationId xmlns:a16="http://schemas.microsoft.com/office/drawing/2014/main" id="{B837795A-3BFB-40E3-9CBD-374A9846D9EA}"/>
              </a:ext>
            </a:extLst>
          </p:cNvPr>
          <p:cNvSpPr>
            <a:spLocks noGrp="1"/>
          </p:cNvSpPr>
          <p:nvPr>
            <p:ph type="body" idx="1"/>
          </p:nvPr>
        </p:nvSpPr>
        <p:spPr>
          <a:xfrm>
            <a:off x="839788" y="1681163"/>
            <a:ext cx="5157787" cy="823912"/>
          </a:xfrm>
        </p:spPr>
        <p:txBody>
          <a:bodyPr/>
          <a:lstStyle/>
          <a:p>
            <a:r>
              <a:rPr lang="fr-FR" dirty="0"/>
              <a:t>071901 EP Compression</a:t>
            </a:r>
          </a:p>
        </p:txBody>
      </p:sp>
      <p:sp>
        <p:nvSpPr>
          <p:cNvPr id="12" name="Espace réservé du contenu 11">
            <a:extLst>
              <a:ext uri="{FF2B5EF4-FFF2-40B4-BE49-F238E27FC236}">
                <a16:creationId xmlns:a16="http://schemas.microsoft.com/office/drawing/2014/main" id="{C18EABD0-B798-4725-9671-9EE9F5251A02}"/>
              </a:ext>
            </a:extLst>
          </p:cNvPr>
          <p:cNvSpPr>
            <a:spLocks noGrp="1"/>
          </p:cNvSpPr>
          <p:nvPr>
            <p:ph sz="half" idx="2"/>
          </p:nvPr>
        </p:nvSpPr>
        <p:spPr>
          <a:xfrm>
            <a:off x="839788" y="2505075"/>
            <a:ext cx="5157787" cy="3684588"/>
          </a:xfrm>
        </p:spPr>
        <p:txBody>
          <a:bodyPr/>
          <a:lstStyle/>
          <a:p>
            <a:r>
              <a:rPr lang="fr-FR" dirty="0" err="1"/>
              <a:t>Semantic</a:t>
            </a:r>
            <a:r>
              <a:rPr lang="fr-FR" dirty="0"/>
              <a:t> base compression</a:t>
            </a:r>
          </a:p>
        </p:txBody>
      </p:sp>
      <p:sp>
        <p:nvSpPr>
          <p:cNvPr id="4" name="Titre 3">
            <a:extLst>
              <a:ext uri="{FF2B5EF4-FFF2-40B4-BE49-F238E27FC236}">
                <a16:creationId xmlns:a16="http://schemas.microsoft.com/office/drawing/2014/main" id="{1A586D47-83BB-4D76-AC9F-5BC9A6DB2CA7}"/>
              </a:ext>
            </a:extLst>
          </p:cNvPr>
          <p:cNvSpPr>
            <a:spLocks noGrp="1"/>
          </p:cNvSpPr>
          <p:nvPr>
            <p:ph type="title"/>
          </p:nvPr>
        </p:nvSpPr>
        <p:spPr>
          <a:xfrm>
            <a:off x="839788" y="365125"/>
            <a:ext cx="10515600" cy="1325563"/>
          </a:xfrm>
        </p:spPr>
        <p:txBody>
          <a:bodyPr/>
          <a:lstStyle/>
          <a:p>
            <a:r>
              <a:rPr lang="fr-FR" dirty="0"/>
              <a:t>071901 EP Compression</a:t>
            </a:r>
            <a:br>
              <a:rPr lang="fr-FR" dirty="0"/>
            </a:br>
            <a:r>
              <a:rPr lang="en-US" dirty="0"/>
              <a:t>Methods and systems for data encoding</a:t>
            </a:r>
            <a:endParaRPr lang="fr-FR" dirty="0"/>
          </a:p>
        </p:txBody>
      </p:sp>
      <p:pic>
        <p:nvPicPr>
          <p:cNvPr id="22" name="Image 21">
            <a:extLst>
              <a:ext uri="{FF2B5EF4-FFF2-40B4-BE49-F238E27FC236}">
                <a16:creationId xmlns:a16="http://schemas.microsoft.com/office/drawing/2014/main" id="{CE8808F6-C0A4-40F1-A30A-C373893A9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843" y="2505075"/>
            <a:ext cx="343917" cy="227821"/>
          </a:xfrm>
          <a:prstGeom prst="rect">
            <a:avLst/>
          </a:prstGeom>
          <a:effectLst/>
        </p:spPr>
      </p:pic>
      <p:pic>
        <p:nvPicPr>
          <p:cNvPr id="28" name="Image 27">
            <a:extLst>
              <a:ext uri="{FF2B5EF4-FFF2-40B4-BE49-F238E27FC236}">
                <a16:creationId xmlns:a16="http://schemas.microsoft.com/office/drawing/2014/main" id="{5825F230-6F70-4E77-8CF4-67B73D747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3923" y="3138821"/>
            <a:ext cx="827926" cy="560500"/>
          </a:xfrm>
          <a:prstGeom prst="rect">
            <a:avLst/>
          </a:prstGeom>
        </p:spPr>
      </p:pic>
      <p:pic>
        <p:nvPicPr>
          <p:cNvPr id="30" name="Image 29">
            <a:extLst>
              <a:ext uri="{FF2B5EF4-FFF2-40B4-BE49-F238E27FC236}">
                <a16:creationId xmlns:a16="http://schemas.microsoft.com/office/drawing/2014/main" id="{6EF284BD-138E-4752-8FFE-706EEADC52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86553" y="3138821"/>
            <a:ext cx="840101" cy="560500"/>
          </a:xfrm>
          <a:prstGeom prst="rect">
            <a:avLst/>
          </a:prstGeom>
        </p:spPr>
      </p:pic>
      <p:pic>
        <p:nvPicPr>
          <p:cNvPr id="32" name="Image 31">
            <a:extLst>
              <a:ext uri="{FF2B5EF4-FFF2-40B4-BE49-F238E27FC236}">
                <a16:creationId xmlns:a16="http://schemas.microsoft.com/office/drawing/2014/main" id="{DCB013C3-E9C6-49C0-B166-7416645D74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61358" y="3138821"/>
            <a:ext cx="869018" cy="560500"/>
          </a:xfrm>
          <a:prstGeom prst="rect">
            <a:avLst/>
          </a:prstGeom>
        </p:spPr>
      </p:pic>
      <p:pic>
        <p:nvPicPr>
          <p:cNvPr id="33" name="Image 32">
            <a:extLst>
              <a:ext uri="{FF2B5EF4-FFF2-40B4-BE49-F238E27FC236}">
                <a16:creationId xmlns:a16="http://schemas.microsoft.com/office/drawing/2014/main" id="{F533AEC7-576C-45E6-B0C4-8492574F23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65080" y="3138821"/>
            <a:ext cx="859886" cy="560500"/>
          </a:xfrm>
          <a:prstGeom prst="rect">
            <a:avLst/>
          </a:prstGeom>
        </p:spPr>
      </p:pic>
      <p:pic>
        <p:nvPicPr>
          <p:cNvPr id="34" name="Image 33">
            <a:extLst>
              <a:ext uri="{FF2B5EF4-FFF2-40B4-BE49-F238E27FC236}">
                <a16:creationId xmlns:a16="http://schemas.microsoft.com/office/drawing/2014/main" id="{210C5A22-BEB5-4555-9D43-42D8A63DD6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3591" y="4002388"/>
            <a:ext cx="2385033" cy="2348897"/>
          </a:xfrm>
          <a:prstGeom prst="rect">
            <a:avLst/>
          </a:prstGeom>
        </p:spPr>
      </p:pic>
      <p:pic>
        <p:nvPicPr>
          <p:cNvPr id="35" name="Image 34">
            <a:extLst>
              <a:ext uri="{FF2B5EF4-FFF2-40B4-BE49-F238E27FC236}">
                <a16:creationId xmlns:a16="http://schemas.microsoft.com/office/drawing/2014/main" id="{0B94E845-DC7F-433A-AD46-54B001F2E8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788" y="5628567"/>
            <a:ext cx="561076" cy="561096"/>
          </a:xfrm>
          <a:prstGeom prst="rect">
            <a:avLst/>
          </a:prstGeom>
        </p:spPr>
      </p:pic>
      <p:pic>
        <p:nvPicPr>
          <p:cNvPr id="47" name="Graphique 46">
            <a:extLst>
              <a:ext uri="{FF2B5EF4-FFF2-40B4-BE49-F238E27FC236}">
                <a16:creationId xmlns:a16="http://schemas.microsoft.com/office/drawing/2014/main" id="{53AB37DC-113F-AEEE-47D9-92D9A8FF99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0975" y="6347130"/>
            <a:ext cx="1314450" cy="381000"/>
          </a:xfrm>
          <a:prstGeom prst="rect">
            <a:avLst/>
          </a:prstGeom>
        </p:spPr>
      </p:pic>
      <p:sp>
        <p:nvSpPr>
          <p:cNvPr id="3" name="Espace réservé de la date 3">
            <a:extLst>
              <a:ext uri="{FF2B5EF4-FFF2-40B4-BE49-F238E27FC236}">
                <a16:creationId xmlns:a16="http://schemas.microsoft.com/office/drawing/2014/main" id="{8230A9EC-F2FC-D649-5590-C548B4DBB558}"/>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5" name="Espace réservé du pied de page 4">
            <a:extLst>
              <a:ext uri="{FF2B5EF4-FFF2-40B4-BE49-F238E27FC236}">
                <a16:creationId xmlns:a16="http://schemas.microsoft.com/office/drawing/2014/main" id="{39AE0419-AF77-19EC-7B43-C22DB0874B81}"/>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7" name="Espace réservé du numéro de diapositive 5">
            <a:extLst>
              <a:ext uri="{FF2B5EF4-FFF2-40B4-BE49-F238E27FC236}">
                <a16:creationId xmlns:a16="http://schemas.microsoft.com/office/drawing/2014/main" id="{AC46EE9A-8BF4-9E40-253F-6DB93806B260}"/>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14</a:t>
            </a:fld>
            <a:endParaRPr lang="fr-FR" dirty="0"/>
          </a:p>
        </p:txBody>
      </p:sp>
    </p:spTree>
    <p:extLst>
      <p:ext uri="{BB962C8B-B14F-4D97-AF65-F5344CB8AC3E}">
        <p14:creationId xmlns:p14="http://schemas.microsoft.com/office/powerpoint/2010/main" val="1747225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contenu 36"/>
          <p:cNvSpPr>
            <a:spLocks noGrp="1"/>
          </p:cNvSpPr>
          <p:nvPr>
            <p:ph sz="half" idx="1"/>
          </p:nvPr>
        </p:nvSpPr>
        <p:spPr>
          <a:xfrm>
            <a:off x="1590293" y="1820672"/>
            <a:ext cx="4591574" cy="4351338"/>
          </a:xfrm>
        </p:spPr>
        <p:txBody>
          <a:bodyPr>
            <a:normAutofit fontScale="92500" lnSpcReduction="10000"/>
          </a:bodyPr>
          <a:lstStyle/>
          <a:p>
            <a:pPr marL="0" lvl="2"/>
            <a:r>
              <a:rPr lang="en-US" sz="1600" dirty="0">
                <a:solidFill>
                  <a:srgbClr val="6D6D6D"/>
                </a:solidFill>
                <a:effectLst/>
                <a:latin typeface="+mn-ea"/>
                <a:ea typeface="+mn-ea"/>
              </a:rPr>
              <a:t>Expert member of ISO/IEC JTC 1/SC 31/WG1, WG2, WG8 (Automatic identification and data capture techniques)</a:t>
            </a:r>
          </a:p>
          <a:p>
            <a:pPr marL="0" lvl="2"/>
            <a:r>
              <a:rPr lang="it-IT" sz="1600" dirty="0">
                <a:latin typeface="+mn-ea"/>
                <a:ea typeface="+mn-ea"/>
              </a:rPr>
              <a:t>ISO/IEC JTC 1/SC 31</a:t>
            </a:r>
            <a:r>
              <a:rPr lang="en-US" sz="1600" dirty="0">
                <a:solidFill>
                  <a:srgbClr val="6D6D6D"/>
                </a:solidFill>
                <a:effectLst/>
                <a:latin typeface="+mn-ea"/>
                <a:ea typeface="+mn-ea"/>
              </a:rPr>
              <a:t>/WG1, WG2, WG8 </a:t>
            </a:r>
            <a:endParaRPr lang="it-IT" sz="1600" dirty="0">
              <a:latin typeface="+mn-ea"/>
              <a:ea typeface="+mn-ea"/>
            </a:endParaRPr>
          </a:p>
          <a:p>
            <a:pPr marL="0" lvl="2"/>
            <a:r>
              <a:rPr lang="zh-CN" altLang="fr-FR" sz="1600" b="1" dirty="0">
                <a:latin typeface="+mn-ea"/>
                <a:ea typeface="+mn-ea"/>
              </a:rPr>
              <a:t>自动识别与数据采集标准化</a:t>
            </a:r>
            <a:endParaRPr lang="it-IT" sz="1600" b="1" dirty="0">
              <a:latin typeface="+mn-ea"/>
              <a:ea typeface="+mn-ea"/>
            </a:endParaRPr>
          </a:p>
          <a:p>
            <a:pPr lvl="1"/>
            <a:r>
              <a:rPr lang="en-US" dirty="0">
                <a:solidFill>
                  <a:srgbClr val="6D6D6D"/>
                </a:solidFill>
                <a:effectLst/>
                <a:latin typeface="+mn-ea"/>
                <a:ea typeface="+mn-ea"/>
              </a:rPr>
              <a:t>Liaison to ISO/TC 292 (Security and resilience)</a:t>
            </a:r>
          </a:p>
          <a:p>
            <a:pPr lvl="1"/>
            <a:endParaRPr lang="en-US" dirty="0">
              <a:solidFill>
                <a:srgbClr val="6D6D6D"/>
              </a:solidFill>
              <a:latin typeface="+mn-ea"/>
              <a:ea typeface="+mn-ea"/>
            </a:endParaRPr>
          </a:p>
          <a:p>
            <a:pPr lvl="1"/>
            <a:r>
              <a:rPr lang="en-US" dirty="0">
                <a:solidFill>
                  <a:srgbClr val="6D6D6D"/>
                </a:solidFill>
                <a:latin typeface="+mn-ea"/>
                <a:ea typeface="+mn-ea"/>
              </a:rPr>
              <a:t>Expert </a:t>
            </a:r>
            <a:r>
              <a:rPr lang="en-US" dirty="0">
                <a:solidFill>
                  <a:srgbClr val="6D6D6D"/>
                </a:solidFill>
                <a:effectLst/>
                <a:latin typeface="+mn-ea"/>
                <a:ea typeface="+mn-ea"/>
              </a:rPr>
              <a:t>member of CEN (</a:t>
            </a:r>
            <a:r>
              <a:rPr lang="en-US" dirty="0">
                <a:latin typeface="+mn-ea"/>
                <a:ea typeface="+mn-ea"/>
              </a:rPr>
              <a:t>European committee for standardization) on M/XXX DPP "</a:t>
            </a:r>
            <a:r>
              <a:rPr lang="en-US" b="1" dirty="0">
                <a:latin typeface="+mn-ea"/>
                <a:ea typeface="+mn-ea"/>
              </a:rPr>
              <a:t>Digital Product Passport</a:t>
            </a:r>
            <a:r>
              <a:rPr lang="en-US" dirty="0">
                <a:latin typeface="+mn-ea"/>
                <a:ea typeface="+mn-ea"/>
              </a:rPr>
              <a:t>“ and JTC 24, WG2 and WG3</a:t>
            </a:r>
          </a:p>
          <a:p>
            <a:pPr lvl="1"/>
            <a:endParaRPr lang="en-US" dirty="0">
              <a:solidFill>
                <a:srgbClr val="6D6D6D"/>
              </a:solidFill>
              <a:latin typeface="+mn-ea"/>
              <a:ea typeface="+mn-ea"/>
            </a:endParaRPr>
          </a:p>
          <a:p>
            <a:pPr lvl="1"/>
            <a:r>
              <a:rPr lang="en-US" dirty="0">
                <a:solidFill>
                  <a:srgbClr val="6D6D6D"/>
                </a:solidFill>
                <a:effectLst/>
                <a:latin typeface="+mn-ea"/>
                <a:ea typeface="+mn-ea"/>
              </a:rPr>
              <a:t>Expert member of AFNOR (</a:t>
            </a:r>
            <a:r>
              <a:rPr lang="en-US" dirty="0">
                <a:latin typeface="+mn-ea"/>
                <a:ea typeface="+mn-ea"/>
              </a:rPr>
              <a:t>French Standardization Association) at </a:t>
            </a:r>
            <a:r>
              <a:rPr lang="en-US" dirty="0">
                <a:solidFill>
                  <a:srgbClr val="6D6D6D"/>
                </a:solidFill>
                <a:effectLst/>
                <a:latin typeface="+mn-ea"/>
                <a:ea typeface="+mn-ea"/>
              </a:rPr>
              <a:t>CN 31, TC 292, and GE PPC</a:t>
            </a:r>
          </a:p>
          <a:p>
            <a:r>
              <a:rPr lang="en-US" b="0" dirty="0">
                <a:solidFill>
                  <a:srgbClr val="6D6D6D"/>
                </a:solidFill>
                <a:latin typeface="+mn-ea"/>
                <a:ea typeface="+mn-ea"/>
              </a:rPr>
              <a:t>Involved in ISO/FDIS 22376 (</a:t>
            </a:r>
            <a:r>
              <a:rPr lang="en-US" dirty="0"/>
              <a:t>Visible Digital Seal</a:t>
            </a:r>
            <a:r>
              <a:rPr lang="en-US" b="0" dirty="0"/>
              <a:t>)</a:t>
            </a:r>
            <a:r>
              <a:rPr lang="en-US" b="0" dirty="0">
                <a:solidFill>
                  <a:srgbClr val="6D6D6D"/>
                </a:solidFill>
                <a:latin typeface="+mn-ea"/>
                <a:ea typeface="+mn-ea"/>
              </a:rPr>
              <a:t>, </a:t>
            </a:r>
            <a:r>
              <a:rPr lang="en-US" b="0" dirty="0"/>
              <a:t>ISO 22385 (</a:t>
            </a:r>
            <a:r>
              <a:rPr lang="en-US" dirty="0">
                <a:solidFill>
                  <a:srgbClr val="6D6D6D"/>
                </a:solidFill>
                <a:latin typeface="+mn-ea"/>
                <a:ea typeface="+mn-ea"/>
              </a:rPr>
              <a:t>T</a:t>
            </a:r>
            <a:r>
              <a:rPr lang="en-US" dirty="0"/>
              <a:t>rust and Interoperability</a:t>
            </a:r>
            <a:r>
              <a:rPr lang="en-US" b="0" dirty="0"/>
              <a:t>), </a:t>
            </a:r>
            <a:r>
              <a:rPr lang="en-US" b="0" dirty="0">
                <a:solidFill>
                  <a:srgbClr val="6D6D6D"/>
                </a:solidFill>
                <a:latin typeface="+mn-ea"/>
                <a:ea typeface="+mn-ea"/>
              </a:rPr>
              <a:t>ISO/IEC 20248 (</a:t>
            </a:r>
            <a:r>
              <a:rPr lang="en-US" dirty="0"/>
              <a:t>Digital signature</a:t>
            </a:r>
            <a:r>
              <a:rPr lang="en-US" b="0" dirty="0">
                <a:latin typeface="+mn-ea"/>
                <a:ea typeface="+mn-ea"/>
              </a:rPr>
              <a:t>),</a:t>
            </a:r>
            <a:r>
              <a:rPr lang="en-US" b="0" dirty="0"/>
              <a:t> ISO/IEC 15459 </a:t>
            </a:r>
            <a:r>
              <a:rPr lang="en-US" b="0" dirty="0">
                <a:latin typeface="+mn-ea"/>
                <a:ea typeface="+mn-ea"/>
              </a:rPr>
              <a:t>(</a:t>
            </a:r>
            <a:r>
              <a:rPr lang="en-US" b="0" dirty="0"/>
              <a:t>Unique identification, including GS1), ISO/IEC NP 18975 (Encoding and resolving identifiers over HTTP), </a:t>
            </a:r>
          </a:p>
          <a:p>
            <a:pPr lvl="1"/>
            <a:endParaRPr lang="en-US" b="1" dirty="0"/>
          </a:p>
        </p:txBody>
      </p:sp>
      <p:sp>
        <p:nvSpPr>
          <p:cNvPr id="23" name="Espace réservé du contenu 22"/>
          <p:cNvSpPr>
            <a:spLocks noGrp="1"/>
          </p:cNvSpPr>
          <p:nvPr>
            <p:ph sz="half" idx="2"/>
          </p:nvPr>
        </p:nvSpPr>
        <p:spPr>
          <a:xfrm>
            <a:off x="6259666" y="1764689"/>
            <a:ext cx="5593564" cy="4728185"/>
          </a:xfrm>
        </p:spPr>
        <p:txBody>
          <a:bodyPr>
            <a:normAutofit/>
          </a:bodyPr>
          <a:lstStyle/>
          <a:p>
            <a:pPr lvl="2"/>
            <a:r>
              <a:rPr lang="en-US" sz="1600" dirty="0"/>
              <a:t>Chinese National Standard</a:t>
            </a:r>
          </a:p>
          <a:p>
            <a:pPr lvl="2"/>
            <a:r>
              <a:rPr lang="en-US" altLang="zh-CN" sz="1600" dirty="0"/>
              <a:t>GB/T 33993-2017</a:t>
            </a:r>
          </a:p>
          <a:p>
            <a:pPr lvl="1"/>
            <a:r>
              <a:rPr lang="fr-FR" dirty="0"/>
              <a:t>	2D code for </a:t>
            </a:r>
            <a:r>
              <a:rPr lang="fr-FR" dirty="0" err="1"/>
              <a:t>commoditiy</a:t>
            </a:r>
            <a:endParaRPr lang="fr-FR" dirty="0"/>
          </a:p>
          <a:p>
            <a:pPr lvl="1"/>
            <a:r>
              <a:rPr lang="fr-FR" dirty="0"/>
              <a:t>               </a:t>
            </a:r>
            <a:r>
              <a:rPr lang="zh-CN" altLang="fr-FR" b="1" dirty="0"/>
              <a:t>中国</a:t>
            </a:r>
            <a:r>
              <a:rPr lang="en-US" b="1" dirty="0" err="1"/>
              <a:t>国家标准</a:t>
            </a:r>
            <a:endParaRPr lang="fr-FR" b="1" dirty="0"/>
          </a:p>
          <a:p>
            <a:pPr lvl="1"/>
            <a:r>
              <a:rPr lang="en-US" altLang="zh-CN" b="1" dirty="0"/>
              <a:t>               GB/T 33993-2017</a:t>
            </a:r>
            <a:r>
              <a:rPr lang="fr-FR" b="1" dirty="0" err="1"/>
              <a:t>商品二维码</a:t>
            </a:r>
            <a:endParaRPr lang="fr-FR" dirty="0"/>
          </a:p>
          <a:p>
            <a:pPr lvl="1"/>
            <a:r>
              <a:rPr lang="it-IT" dirty="0"/>
              <a:t>                            </a:t>
            </a:r>
          </a:p>
          <a:p>
            <a:pPr lvl="2"/>
            <a:r>
              <a:rPr lang="fr-FR" sz="1600" dirty="0"/>
              <a:t>GS1 China – ANCC   </a:t>
            </a:r>
            <a:br>
              <a:rPr lang="fr-FR" sz="1600" dirty="0"/>
            </a:br>
            <a:r>
              <a:rPr lang="fr-FR" sz="1600" dirty="0"/>
              <a:t>GS1 Digital Link  </a:t>
            </a:r>
          </a:p>
          <a:p>
            <a:pPr lvl="2"/>
            <a:r>
              <a:rPr lang="zh-CN" altLang="fr-FR" sz="1600" b="1" dirty="0"/>
              <a:t>中国</a:t>
            </a:r>
            <a:r>
              <a:rPr lang="fr-FR" altLang="zh-CN" sz="1600" b="1" dirty="0"/>
              <a:t>GS1-</a:t>
            </a:r>
            <a:r>
              <a:rPr lang="fr-FR" sz="1600" b="1" dirty="0"/>
              <a:t>中国物品编码中心   </a:t>
            </a:r>
          </a:p>
          <a:p>
            <a:pPr lvl="1"/>
            <a:r>
              <a:rPr lang="fr-FR" altLang="zh-CN" b="1" dirty="0"/>
              <a:t>	GS1</a:t>
            </a:r>
            <a:r>
              <a:rPr lang="zh-CN" altLang="fr-FR" b="1" dirty="0"/>
              <a:t>数字链接标准</a:t>
            </a:r>
            <a:endParaRPr lang="fr-FR" altLang="zh-CN" b="1" dirty="0"/>
          </a:p>
          <a:p>
            <a:endParaRPr lang="fr-FR" dirty="0"/>
          </a:p>
          <a:p>
            <a:r>
              <a:rPr lang="fr-FR" b="0" dirty="0"/>
              <a:t>mobiLead </a:t>
            </a:r>
            <a:r>
              <a:rPr lang="fr-FR" b="0" dirty="0" err="1"/>
              <a:t>aim</a:t>
            </a:r>
            <a:r>
              <a:rPr lang="fr-FR" b="0" dirty="0"/>
              <a:t> to </a:t>
            </a:r>
            <a:r>
              <a:rPr lang="fr-FR" b="0" dirty="0" err="1"/>
              <a:t>work</a:t>
            </a:r>
            <a:r>
              <a:rPr lang="fr-FR" b="0" dirty="0"/>
              <a:t> </a:t>
            </a:r>
            <a:r>
              <a:rPr lang="fr-FR" b="0" dirty="0" err="1"/>
              <a:t>with</a:t>
            </a:r>
            <a:r>
              <a:rPr lang="fr-FR" b="0" dirty="0"/>
              <a:t> China, ISO and GS1,</a:t>
            </a:r>
            <a:br>
              <a:rPr lang="fr-FR" b="0" dirty="0"/>
            </a:br>
            <a:r>
              <a:rPr lang="fr-FR" b="0" dirty="0"/>
              <a:t> to </a:t>
            </a:r>
            <a:r>
              <a:rPr lang="fr-FR" b="0" dirty="0" err="1"/>
              <a:t>provide</a:t>
            </a:r>
            <a:r>
              <a:rPr lang="fr-FR" b="0" dirty="0"/>
              <a:t> a consistent solution</a:t>
            </a:r>
          </a:p>
          <a:p>
            <a:r>
              <a:rPr lang="fr-FR" dirty="0"/>
              <a:t>mobiLead旨在与俄罗斯、中国、ISO和GS1合作，</a:t>
            </a:r>
            <a:br>
              <a:rPr lang="fr-FR" dirty="0"/>
            </a:br>
            <a:r>
              <a:rPr lang="fr-FR" dirty="0" err="1"/>
              <a:t>以提供一致的解决方案</a:t>
            </a:r>
            <a:endParaRPr lang="fr-FR" dirty="0"/>
          </a:p>
          <a:p>
            <a:pPr lvl="1"/>
            <a:endParaRPr lang="fr-FR" dirty="0"/>
          </a:p>
        </p:txBody>
      </p:sp>
      <p:sp>
        <p:nvSpPr>
          <p:cNvPr id="10" name="Titre 9"/>
          <p:cNvSpPr>
            <a:spLocks noGrp="1"/>
          </p:cNvSpPr>
          <p:nvPr>
            <p:ph type="title"/>
          </p:nvPr>
        </p:nvSpPr>
        <p:spPr/>
        <p:txBody>
          <a:bodyPr>
            <a:normAutofit fontScale="90000"/>
          </a:bodyPr>
          <a:lstStyle/>
          <a:p>
            <a:r>
              <a:rPr lang="en-US" dirty="0"/>
              <a:t>mobiLead involved in</a:t>
            </a:r>
            <a:br>
              <a:rPr lang="en-US" altLang="zh-CN" dirty="0"/>
            </a:br>
            <a:r>
              <a:rPr lang="en-US" altLang="zh-CN" dirty="0"/>
              <a:t>several initiatives around the world</a:t>
            </a:r>
            <a:br>
              <a:rPr lang="en-US" altLang="zh-CN" dirty="0"/>
            </a:br>
            <a:r>
              <a:rPr lang="en-US" altLang="zh-CN" dirty="0"/>
              <a:t>mobiLead </a:t>
            </a:r>
            <a:r>
              <a:rPr lang="en-US" altLang="zh-CN" dirty="0" err="1"/>
              <a:t>参与多项全球计划</a:t>
            </a:r>
            <a:endParaRPr lang="en-US" altLang="zh-CN" dirty="0"/>
          </a:p>
        </p:txBody>
      </p:sp>
      <p:sp>
        <p:nvSpPr>
          <p:cNvPr id="4" name="Espace réservé de la date 3"/>
          <p:cNvSpPr>
            <a:spLocks noGrp="1"/>
          </p:cNvSpPr>
          <p:nvPr>
            <p:ph type="dt" sz="half" idx="22"/>
          </p:nvPr>
        </p:nvSpPr>
        <p:spPr>
          <a:xfrm>
            <a:off x="2563446" y="6356350"/>
            <a:ext cx="1475154" cy="365125"/>
          </a:xfrm>
        </p:spPr>
        <p:txBody>
          <a:bodyPr/>
          <a:lstStyle/>
          <a:p>
            <a:r>
              <a:rPr lang="en-US" b="1" dirty="0">
                <a:solidFill>
                  <a:srgbClr val="27973C"/>
                </a:solidFill>
                <a:latin typeface="+mn-ea"/>
                <a:ea typeface="+mn-ea"/>
              </a:rPr>
              <a:t>June 19</a:t>
            </a:r>
            <a:r>
              <a:rPr lang="en-US" b="1" baseline="30000" dirty="0">
                <a:solidFill>
                  <a:srgbClr val="27973C"/>
                </a:solidFill>
                <a:latin typeface="+mn-ea"/>
                <a:ea typeface="+mn-ea"/>
              </a:rPr>
              <a:t>th</a:t>
            </a:r>
            <a:r>
              <a:rPr lang="en-US" b="1" dirty="0">
                <a:solidFill>
                  <a:srgbClr val="27973C"/>
                </a:solidFill>
                <a:latin typeface="+mn-ea"/>
                <a:ea typeface="+mn-ea"/>
              </a:rPr>
              <a:t>, 2024</a:t>
            </a:r>
          </a:p>
          <a:p>
            <a:r>
              <a:rPr lang="en-US" altLang="zh-CN" b="1" dirty="0">
                <a:solidFill>
                  <a:srgbClr val="27973C"/>
                </a:solidFill>
                <a:latin typeface="+mn-ea"/>
                <a:ea typeface="+mn-ea"/>
              </a:rPr>
              <a:t>2024</a:t>
            </a:r>
            <a:r>
              <a:rPr lang="zh-CN" altLang="en-US" b="1" dirty="0">
                <a:solidFill>
                  <a:srgbClr val="27973C"/>
                </a:solidFill>
                <a:latin typeface="+mn-ea"/>
                <a:ea typeface="+mn-ea"/>
              </a:rPr>
              <a:t>年</a:t>
            </a:r>
            <a:r>
              <a:rPr lang="en-US" altLang="zh-CN" b="1" dirty="0">
                <a:solidFill>
                  <a:srgbClr val="27973C"/>
                </a:solidFill>
                <a:latin typeface="+mn-ea"/>
                <a:ea typeface="+mn-ea"/>
              </a:rPr>
              <a:t>6</a:t>
            </a:r>
            <a:r>
              <a:rPr lang="zh-CN" altLang="en-US" b="1" dirty="0">
                <a:solidFill>
                  <a:srgbClr val="27973C"/>
                </a:solidFill>
                <a:latin typeface="+mn-ea"/>
                <a:ea typeface="+mn-ea"/>
              </a:rPr>
              <a:t>月</a:t>
            </a:r>
            <a:r>
              <a:rPr lang="fr-FR" altLang="zh-CN" b="1" dirty="0">
                <a:solidFill>
                  <a:srgbClr val="27973C"/>
                </a:solidFill>
                <a:latin typeface="+mn-ea"/>
                <a:ea typeface="+mn-ea"/>
              </a:rPr>
              <a:t>19</a:t>
            </a:r>
            <a:r>
              <a:rPr lang="zh-CN" altLang="en-US" b="1" dirty="0">
                <a:solidFill>
                  <a:srgbClr val="27973C"/>
                </a:solidFill>
                <a:latin typeface="+mn-ea"/>
                <a:ea typeface="+mn-ea"/>
              </a:rPr>
              <a:t>日</a:t>
            </a:r>
            <a:endParaRPr lang="fr-FR" b="1" dirty="0">
              <a:solidFill>
                <a:srgbClr val="27973C"/>
              </a:solidFill>
              <a:latin typeface="+mn-ea"/>
              <a:ea typeface="+mn-ea"/>
            </a:endParaRPr>
          </a:p>
        </p:txBody>
      </p:sp>
      <p:sp>
        <p:nvSpPr>
          <p:cNvPr id="5" name="Espace réservé du pied de page 4"/>
          <p:cNvSpPr>
            <a:spLocks noGrp="1"/>
          </p:cNvSpPr>
          <p:nvPr>
            <p:ph type="ftr" sz="quarter" idx="3"/>
          </p:nvPr>
        </p:nvSpPr>
        <p:spPr>
          <a:xfrm>
            <a:off x="4038600" y="6356350"/>
            <a:ext cx="4114800" cy="365125"/>
          </a:xfrm>
        </p:spPr>
        <p:txBody>
          <a:body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6" name="Espace réservé du numéro de diapositive 5"/>
          <p:cNvSpPr>
            <a:spLocks noGrp="1"/>
          </p:cNvSpPr>
          <p:nvPr>
            <p:ph type="sldNum" sz="quarter" idx="4"/>
          </p:nvPr>
        </p:nvSpPr>
        <p:spPr/>
        <p:txBody>
          <a:bodyPr/>
          <a:lstStyle/>
          <a:p>
            <a:fld id="{8DC0F8AA-E0DA-4754-9F47-CB5820CE343F}" type="slidenum">
              <a:rPr lang="fr-FR" smtClean="0"/>
              <a:t>15</a:t>
            </a:fld>
            <a:endParaRPr lang="fr-FR" dirty="0"/>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1867" y="1820672"/>
            <a:ext cx="809633" cy="540000"/>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2942" y="3684941"/>
            <a:ext cx="1028230" cy="622800"/>
          </a:xfrm>
          <a:prstGeom prst="rect">
            <a:avLst/>
          </a:prstGeom>
        </p:spPr>
      </p:pic>
      <p:pic>
        <p:nvPicPr>
          <p:cNvPr id="16" name="Picture 3" descr="C:\Documents and Settings\Laurent T.LAURENT-11A161F\Bureau\afnor.emf">
            <a:extLst>
              <a:ext uri="{FF2B5EF4-FFF2-40B4-BE49-F238E27FC236}">
                <a16:creationId xmlns:a16="http://schemas.microsoft.com/office/drawing/2014/main" id="{372D4181-5409-F08F-DB1C-FF092677398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3154" y="5202040"/>
            <a:ext cx="1277072" cy="349314"/>
          </a:xfrm>
          <a:prstGeom prst="rect">
            <a:avLst/>
          </a:prstGeom>
          <a:noFill/>
        </p:spPr>
      </p:pic>
      <p:pic>
        <p:nvPicPr>
          <p:cNvPr id="2" name="Graphique 1">
            <a:extLst>
              <a:ext uri="{FF2B5EF4-FFF2-40B4-BE49-F238E27FC236}">
                <a16:creationId xmlns:a16="http://schemas.microsoft.com/office/drawing/2014/main" id="{BF71E41A-8CFC-AAFA-F96F-037CEA1B28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286" y="3731294"/>
            <a:ext cx="664615" cy="540000"/>
          </a:xfrm>
          <a:prstGeom prst="rect">
            <a:avLst/>
          </a:prstGeom>
        </p:spPr>
      </p:pic>
      <p:pic>
        <p:nvPicPr>
          <p:cNvPr id="7" name="Image 6">
            <a:extLst>
              <a:ext uri="{FF2B5EF4-FFF2-40B4-BE49-F238E27FC236}">
                <a16:creationId xmlns:a16="http://schemas.microsoft.com/office/drawing/2014/main" id="{63B07BF4-7427-D956-28BA-A1A47E9C1F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6679" y="2184533"/>
            <a:ext cx="593828" cy="540000"/>
          </a:xfrm>
          <a:prstGeom prst="rect">
            <a:avLst/>
          </a:prstGeom>
        </p:spPr>
      </p:pic>
      <p:pic>
        <p:nvPicPr>
          <p:cNvPr id="11" name="Audio 10">
            <a:hlinkClick r:id="" action="ppaction://media"/>
            <a:extLst>
              <a:ext uri="{FF2B5EF4-FFF2-40B4-BE49-F238E27FC236}">
                <a16:creationId xmlns:a16="http://schemas.microsoft.com/office/drawing/2014/main" id="{571548D0-E67D-0B87-6852-39408AD4627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847"/>
    </mc:Choice>
    <mc:Fallback>
      <p:transition spd="slow" advTm="4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42238C-AA1A-114F-65E5-18C0BC7300EB}"/>
              </a:ext>
            </a:extLst>
          </p:cNvPr>
          <p:cNvSpPr>
            <a:spLocks noGrp="1"/>
          </p:cNvSpPr>
          <p:nvPr>
            <p:ph sz="half" idx="1"/>
          </p:nvPr>
        </p:nvSpPr>
        <p:spPr>
          <a:xfrm>
            <a:off x="838200" y="1825625"/>
            <a:ext cx="5181600" cy="4351338"/>
          </a:xfrm>
        </p:spPr>
        <p:txBody>
          <a:bodyPr>
            <a:normAutofit lnSpcReduction="10000"/>
          </a:bodyPr>
          <a:lstStyle/>
          <a:p>
            <a:pPr lvl="1"/>
            <a:r>
              <a:rPr lang="en-US" b="1" dirty="0"/>
              <a:t>Norms and Standards</a:t>
            </a:r>
          </a:p>
          <a:p>
            <a:pPr lvl="2"/>
            <a:r>
              <a:rPr lang="en-US" b="0" dirty="0"/>
              <a:t>ISO/IEC</a:t>
            </a:r>
            <a:r>
              <a:rPr lang="en-US" dirty="0"/>
              <a:t> 18004 and </a:t>
            </a:r>
            <a:r>
              <a:rPr lang="en-US" b="0" dirty="0"/>
              <a:t>ISO/IEC</a:t>
            </a:r>
            <a:r>
              <a:rPr lang="en-US" dirty="0"/>
              <a:t> 15415, QR Code</a:t>
            </a:r>
          </a:p>
          <a:p>
            <a:pPr lvl="2"/>
            <a:r>
              <a:rPr lang="en-US" b="0" dirty="0"/>
              <a:t>ISO/IEC 14443 and NDEF, NFC</a:t>
            </a:r>
          </a:p>
          <a:p>
            <a:pPr lvl="2"/>
            <a:r>
              <a:rPr lang="en-US" b="0" dirty="0"/>
              <a:t>ISO 22385, for establishing a framework for trust and interoperability, </a:t>
            </a:r>
          </a:p>
          <a:p>
            <a:pPr lvl="2"/>
            <a:r>
              <a:rPr lang="en-US" b="0" dirty="0"/>
              <a:t>ISO 22376, for visible digital seals (VDS)</a:t>
            </a:r>
          </a:p>
          <a:p>
            <a:pPr lvl="2"/>
            <a:r>
              <a:rPr lang="en-US" b="0" dirty="0"/>
              <a:t>ISO/IEC 20248, for </a:t>
            </a:r>
            <a:r>
              <a:rPr lang="en-US" b="0" dirty="0" err="1"/>
              <a:t>DigSig</a:t>
            </a:r>
            <a:r>
              <a:rPr lang="en-US" b="0" dirty="0"/>
              <a:t> digital signatures.</a:t>
            </a:r>
          </a:p>
          <a:p>
            <a:pPr lvl="1"/>
            <a:r>
              <a:rPr lang="en-US" b="1" dirty="0"/>
              <a:t>Digital Product Passport </a:t>
            </a:r>
          </a:p>
          <a:p>
            <a:pPr lvl="2"/>
            <a:r>
              <a:rPr lang="en-US" dirty="0"/>
              <a:t>Standardization Requests – Ad-hoc Group (SRAHG)</a:t>
            </a:r>
          </a:p>
          <a:p>
            <a:pPr lvl="2"/>
            <a:r>
              <a:rPr lang="en-US" dirty="0"/>
              <a:t>Standardization Request – SREQ (8 modules)</a:t>
            </a:r>
          </a:p>
          <a:p>
            <a:pPr lvl="2"/>
            <a:r>
              <a:rPr lang="en-US" dirty="0"/>
              <a:t>Joint </a:t>
            </a:r>
            <a:r>
              <a:rPr lang="en-US" dirty="0" err="1"/>
              <a:t>Technicial</a:t>
            </a:r>
            <a:r>
              <a:rPr lang="en-US" dirty="0"/>
              <a:t> Comity at CEN CENELEC (JTC24)</a:t>
            </a:r>
          </a:p>
          <a:p>
            <a:pPr lvl="2"/>
            <a:r>
              <a:rPr lang="en-US" dirty="0"/>
              <a:t>Working Group 3 (WG3) </a:t>
            </a:r>
          </a:p>
          <a:p>
            <a:pPr lvl="2"/>
            <a:r>
              <a:rPr lang="en-US" dirty="0"/>
              <a:t>New Work Item Proposal (NWIP) for Module 7</a:t>
            </a:r>
          </a:p>
          <a:p>
            <a:pPr lvl="1"/>
            <a:r>
              <a:rPr lang="en-US" b="1" dirty="0"/>
              <a:t>Data authentication, reliability and integrity</a:t>
            </a:r>
          </a:p>
          <a:p>
            <a:pPr lvl="2"/>
            <a:r>
              <a:rPr lang="en-US" dirty="0"/>
              <a:t>Secure the carrier (QR Code, NFC)</a:t>
            </a:r>
          </a:p>
          <a:p>
            <a:pPr lvl="2"/>
            <a:r>
              <a:rPr lang="en-US" dirty="0"/>
              <a:t>Secure the link (URL)</a:t>
            </a:r>
          </a:p>
          <a:p>
            <a:pPr lvl="2"/>
            <a:r>
              <a:rPr lang="en-US" dirty="0"/>
              <a:t>Secure the data (local, remote)</a:t>
            </a:r>
          </a:p>
        </p:txBody>
      </p:sp>
      <p:sp>
        <p:nvSpPr>
          <p:cNvPr id="6" name="Espace réservé du contenu 5">
            <a:extLst>
              <a:ext uri="{FF2B5EF4-FFF2-40B4-BE49-F238E27FC236}">
                <a16:creationId xmlns:a16="http://schemas.microsoft.com/office/drawing/2014/main" id="{899BC288-00E4-EBA5-490E-115E46F646D8}"/>
              </a:ext>
            </a:extLst>
          </p:cNvPr>
          <p:cNvSpPr>
            <a:spLocks noGrp="1"/>
          </p:cNvSpPr>
          <p:nvPr>
            <p:ph sz="half" idx="2"/>
          </p:nvPr>
        </p:nvSpPr>
        <p:spPr>
          <a:xfrm>
            <a:off x="6172200" y="1825625"/>
            <a:ext cx="5181600" cy="4351338"/>
          </a:xfrm>
        </p:spPr>
        <p:txBody>
          <a:bodyPr>
            <a:normAutofit/>
          </a:bodyPr>
          <a:lstStyle/>
          <a:p>
            <a:r>
              <a:rPr lang="en-US" dirty="0"/>
              <a:t>Much more than just a hash, more than an electronic signature, as verifiable credentials</a:t>
            </a:r>
          </a:p>
          <a:p>
            <a:pPr marL="1200150" lvl="2" indent="-285750">
              <a:buFontTx/>
              <a:buChar char="-"/>
            </a:pPr>
            <a:r>
              <a:rPr lang="en-US" b="0" dirty="0"/>
              <a:t>ISO/IEC</a:t>
            </a:r>
            <a:r>
              <a:rPr lang="en-US" dirty="0"/>
              <a:t> 18004 and </a:t>
            </a:r>
            <a:r>
              <a:rPr lang="en-US" b="0" dirty="0"/>
              <a:t>ISO/IEC</a:t>
            </a:r>
            <a:r>
              <a:rPr lang="en-US" dirty="0"/>
              <a:t> 15415, QR Code</a:t>
            </a:r>
          </a:p>
          <a:p>
            <a:pPr marL="1200150" lvl="2" indent="-285750">
              <a:buFontTx/>
              <a:buChar char="-"/>
            </a:pPr>
            <a:r>
              <a:rPr lang="en-US" b="0" dirty="0"/>
              <a:t>ISO/IEC 14443 and NDEF, NFC</a:t>
            </a:r>
          </a:p>
          <a:p>
            <a:pPr marL="1200150" lvl="2" indent="-285750">
              <a:buFontTx/>
              <a:buChar char="-"/>
            </a:pPr>
            <a:r>
              <a:rPr lang="en-US" b="0" dirty="0"/>
              <a:t>ISO 22385, for establishing a framework for trust and interoperability, </a:t>
            </a:r>
          </a:p>
          <a:p>
            <a:pPr marL="1200150" lvl="2" indent="-285750">
              <a:buFontTx/>
              <a:buChar char="-"/>
            </a:pPr>
            <a:r>
              <a:rPr lang="en-US" b="0" dirty="0"/>
              <a:t>ISO 22376, for visible digital seals (VDS)</a:t>
            </a:r>
          </a:p>
          <a:p>
            <a:pPr marL="1200150" lvl="2" indent="-285750">
              <a:buFontTx/>
              <a:buChar char="-"/>
            </a:pPr>
            <a:r>
              <a:rPr lang="en-US" b="0" dirty="0"/>
              <a:t>ISO/IEC 20248, for </a:t>
            </a:r>
            <a:r>
              <a:rPr lang="en-US" b="0" dirty="0" err="1"/>
              <a:t>DigSig</a:t>
            </a:r>
            <a:r>
              <a:rPr lang="en-US" b="0" dirty="0"/>
              <a:t> digital signatures.</a:t>
            </a:r>
          </a:p>
          <a:p>
            <a:endParaRPr lang="en-US" dirty="0"/>
          </a:p>
          <a:p>
            <a:r>
              <a:rPr lang="en-US" dirty="0"/>
              <a:t>mobiLead offer the same level of security than French ID card, based on ISO norms, to any product including cosmetics, using the very same tool used by the French authorities while verifying an ID card, or an invoice.</a:t>
            </a:r>
          </a:p>
          <a:p>
            <a:endParaRPr lang="en-US" dirty="0"/>
          </a:p>
          <a:p>
            <a:endParaRPr lang="en-US" dirty="0"/>
          </a:p>
        </p:txBody>
      </p:sp>
      <p:sp>
        <p:nvSpPr>
          <p:cNvPr id="2" name="Titre 1">
            <a:extLst>
              <a:ext uri="{FF2B5EF4-FFF2-40B4-BE49-F238E27FC236}">
                <a16:creationId xmlns:a16="http://schemas.microsoft.com/office/drawing/2014/main" id="{89D8A1D1-5C4E-0235-9F7C-EB36F3EC5404}"/>
              </a:ext>
            </a:extLst>
          </p:cNvPr>
          <p:cNvSpPr>
            <a:spLocks noGrp="1"/>
          </p:cNvSpPr>
          <p:nvPr>
            <p:ph type="title"/>
          </p:nvPr>
        </p:nvSpPr>
        <p:spPr>
          <a:xfrm>
            <a:off x="2462703" y="365126"/>
            <a:ext cx="9330367" cy="861889"/>
          </a:xfrm>
        </p:spPr>
        <p:txBody>
          <a:bodyPr>
            <a:normAutofit/>
          </a:bodyPr>
          <a:lstStyle/>
          <a:p>
            <a:r>
              <a:rPr lang="en-US" dirty="0"/>
              <a:t>ESPR (</a:t>
            </a:r>
            <a:r>
              <a:rPr lang="en-US" dirty="0" err="1"/>
              <a:t>Ecodesign</a:t>
            </a:r>
            <a:r>
              <a:rPr lang="en-US" dirty="0"/>
              <a:t> for </a:t>
            </a:r>
            <a:r>
              <a:rPr lang="en-US" dirty="0" err="1"/>
              <a:t>Sustanable</a:t>
            </a:r>
            <a:r>
              <a:rPr lang="en-US" dirty="0"/>
              <a:t> Products Regulation)</a:t>
            </a:r>
            <a:br>
              <a:rPr lang="en-US" dirty="0"/>
            </a:br>
            <a:endParaRPr lang="en-US" dirty="0"/>
          </a:p>
        </p:txBody>
      </p:sp>
      <p:sp>
        <p:nvSpPr>
          <p:cNvPr id="36" name="Espace réservé du contenu 35">
            <a:extLst>
              <a:ext uri="{FF2B5EF4-FFF2-40B4-BE49-F238E27FC236}">
                <a16:creationId xmlns:a16="http://schemas.microsoft.com/office/drawing/2014/main" id="{40129B0A-2EB1-46B0-61D3-3CC04FD96E6C}"/>
              </a:ext>
            </a:extLst>
          </p:cNvPr>
          <p:cNvSpPr>
            <a:spLocks noGrp="1"/>
          </p:cNvSpPr>
          <p:nvPr>
            <p:ph sz="half" idx="21"/>
          </p:nvPr>
        </p:nvSpPr>
        <p:spPr/>
        <p:txBody>
          <a:bodyPr/>
          <a:lstStyle/>
          <a:p>
            <a:endParaRPr lang="en-US" dirty="0"/>
          </a:p>
        </p:txBody>
      </p:sp>
      <p:sp>
        <p:nvSpPr>
          <p:cNvPr id="8" name="Espace réservé du pied de page 4">
            <a:extLst>
              <a:ext uri="{FF2B5EF4-FFF2-40B4-BE49-F238E27FC236}">
                <a16:creationId xmlns:a16="http://schemas.microsoft.com/office/drawing/2014/main" id="{00B785ED-661D-9DBE-9AF8-62E513F94563}"/>
              </a:ext>
            </a:extLst>
          </p:cNvPr>
          <p:cNvSpPr>
            <a:spLocks noGrp="1"/>
          </p:cNvSpPr>
          <p:nvPr>
            <p:ph type="ftr" sz="quarter" idx="3"/>
          </p:nvPr>
        </p:nvSpPr>
        <p:spPr>
          <a:xfrm>
            <a:off x="4038600" y="6356350"/>
            <a:ext cx="4114800" cy="365125"/>
          </a:xfrm>
        </p:spPr>
        <p:txBody>
          <a:bodyPr/>
          <a:lstStyle>
            <a:lvl1pPr>
              <a:defRPr sz="1000" b="0">
                <a:latin typeface="+mn-ea"/>
                <a:ea typeface="+mn-ea"/>
              </a:defRPr>
            </a:lvl1pPr>
          </a:lstStyle>
          <a:p>
            <a:r>
              <a:rPr lang="en-US"/>
              <a:t>(c)2024 mobiLead - All rights reserved</a:t>
            </a:r>
          </a:p>
          <a:p>
            <a:r>
              <a:rPr lang="zh-CN" altLang="en-US"/>
              <a:t>版权所有</a:t>
            </a:r>
            <a:r>
              <a:rPr lang="fr-FR"/>
              <a:t>(c)2024 mobiLead - 保留所有权利</a:t>
            </a:r>
            <a:endParaRPr lang="fr-FR" dirty="0"/>
          </a:p>
        </p:txBody>
      </p:sp>
      <p:sp>
        <p:nvSpPr>
          <p:cNvPr id="7" name="Espace réservé de la date 3">
            <a:extLst>
              <a:ext uri="{FF2B5EF4-FFF2-40B4-BE49-F238E27FC236}">
                <a16:creationId xmlns:a16="http://schemas.microsoft.com/office/drawing/2014/main" id="{95E79E45-F2BA-55B0-0F2F-6E1F793F553B}"/>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9" name="Espace réservé du numéro de diapositive 5">
            <a:extLst>
              <a:ext uri="{FF2B5EF4-FFF2-40B4-BE49-F238E27FC236}">
                <a16:creationId xmlns:a16="http://schemas.microsoft.com/office/drawing/2014/main" id="{8DB6CB4F-7E05-E528-4895-DC38277BDF4B}"/>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16</a:t>
            </a:fld>
            <a:endParaRPr lang="fr-FR" dirty="0"/>
          </a:p>
        </p:txBody>
      </p:sp>
      <p:pic>
        <p:nvPicPr>
          <p:cNvPr id="37" name="Espace réservé du contenu 10">
            <a:extLst>
              <a:ext uri="{FF2B5EF4-FFF2-40B4-BE49-F238E27FC236}">
                <a16:creationId xmlns:a16="http://schemas.microsoft.com/office/drawing/2014/main" id="{CEC4EC20-FC88-2CF6-C1D1-D4416210F8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9193" y="747584"/>
            <a:ext cx="2099473" cy="814644"/>
          </a:xfrm>
          <a:prstGeom prst="rect">
            <a:avLst/>
          </a:prstGeom>
        </p:spPr>
      </p:pic>
      <p:pic>
        <p:nvPicPr>
          <p:cNvPr id="38" name="Graphique 37">
            <a:extLst>
              <a:ext uri="{FF2B5EF4-FFF2-40B4-BE49-F238E27FC236}">
                <a16:creationId xmlns:a16="http://schemas.microsoft.com/office/drawing/2014/main" id="{0A46E74A-494C-2010-7972-3F3E95E8F3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286" y="3731294"/>
            <a:ext cx="664615" cy="540000"/>
          </a:xfrm>
          <a:prstGeom prst="rect">
            <a:avLst/>
          </a:prstGeom>
        </p:spPr>
      </p:pic>
      <p:pic>
        <p:nvPicPr>
          <p:cNvPr id="39" name="Image 38">
            <a:extLst>
              <a:ext uri="{FF2B5EF4-FFF2-40B4-BE49-F238E27FC236}">
                <a16:creationId xmlns:a16="http://schemas.microsoft.com/office/drawing/2014/main" id="{E20AFB0B-D79F-BB56-BFA9-C7E320590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679" y="2184533"/>
            <a:ext cx="593828" cy="540000"/>
          </a:xfrm>
          <a:prstGeom prst="rect">
            <a:avLst/>
          </a:prstGeom>
        </p:spPr>
      </p:pic>
      <p:pic>
        <p:nvPicPr>
          <p:cNvPr id="41" name="Graphique 40">
            <a:extLst>
              <a:ext uri="{FF2B5EF4-FFF2-40B4-BE49-F238E27FC236}">
                <a16:creationId xmlns:a16="http://schemas.microsoft.com/office/drawing/2014/main" id="{33DAC2B7-4D69-A5FC-EA73-33F3CA3353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99866" y="5931583"/>
            <a:ext cx="772135" cy="772135"/>
          </a:xfrm>
          <a:prstGeom prst="rect">
            <a:avLst/>
          </a:prstGeom>
        </p:spPr>
      </p:pic>
      <p:pic>
        <p:nvPicPr>
          <p:cNvPr id="18" name="Audio 17">
            <a:hlinkClick r:id="" action="ppaction://media"/>
            <a:extLst>
              <a:ext uri="{FF2B5EF4-FFF2-40B4-BE49-F238E27FC236}">
                <a16:creationId xmlns:a16="http://schemas.microsoft.com/office/drawing/2014/main" id="{76705458-EC4B-A103-B48B-7089985BD01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1536164"/>
      </p:ext>
    </p:extLst>
  </p:cSld>
  <p:clrMapOvr>
    <a:masterClrMapping/>
  </p:clrMapOvr>
  <mc:AlternateContent xmlns:mc="http://schemas.openxmlformats.org/markup-compatibility/2006">
    <mc:Choice xmlns:p14="http://schemas.microsoft.com/office/powerpoint/2010/main" Requires="p14">
      <p:transition spd="slow" p14:dur="2000" advTm="54793"/>
    </mc:Choice>
    <mc:Fallback>
      <p:transition spd="slow" advTm="5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a:extLst>
              <a:ext uri="{FF2B5EF4-FFF2-40B4-BE49-F238E27FC236}">
                <a16:creationId xmlns:a16="http://schemas.microsoft.com/office/drawing/2014/main" id="{F1467BF6-BC12-F609-07DD-20DCB7708E54}"/>
              </a:ext>
            </a:extLst>
          </p:cNvPr>
          <p:cNvSpPr>
            <a:spLocks noGrp="1"/>
          </p:cNvSpPr>
          <p:nvPr>
            <p:ph idx="1"/>
          </p:nvPr>
        </p:nvSpPr>
        <p:spPr/>
        <p:txBody>
          <a:bodyPr>
            <a:normAutofit fontScale="92500" lnSpcReduction="20000"/>
          </a:bodyPr>
          <a:lstStyle/>
          <a:p>
            <a:pPr marL="12700">
              <a:lnSpc>
                <a:spcPct val="100000"/>
              </a:lnSpc>
              <a:spcBef>
                <a:spcPts val="455"/>
              </a:spcBef>
              <a:tabLst>
                <a:tab pos="210185" algn="l"/>
              </a:tabLst>
            </a:pPr>
            <a:r>
              <a:rPr lang="en-US" sz="1800" b="0" dirty="0">
                <a:latin typeface="+mn-ea"/>
                <a:ea typeface="+mn-ea"/>
                <a:cs typeface="Gill Sans MT"/>
              </a:rPr>
              <a:t>Final </a:t>
            </a:r>
            <a:r>
              <a:rPr lang="en-US" sz="1800" b="0" dirty="0" err="1">
                <a:latin typeface="+mn-ea"/>
                <a:ea typeface="+mn-ea"/>
                <a:cs typeface="Gill Sans MT"/>
              </a:rPr>
              <a:t>Sreq</a:t>
            </a:r>
            <a:r>
              <a:rPr lang="en-US" sz="1800" b="0" dirty="0">
                <a:latin typeface="+mn-ea"/>
                <a:ea typeface="+mn-ea"/>
                <a:cs typeface="Gill Sans MT"/>
              </a:rPr>
              <a:t> DPP - Annex II PART B</a:t>
            </a:r>
            <a:br>
              <a:rPr lang="en-US" sz="1800" b="0" dirty="0">
                <a:latin typeface="+mn-ea"/>
                <a:ea typeface="+mn-ea"/>
                <a:cs typeface="Gill Sans MT"/>
              </a:rPr>
            </a:br>
            <a:r>
              <a:rPr lang="en-US" sz="1800" b="0" dirty="0">
                <a:latin typeface="+mn-ea"/>
                <a:ea typeface="+mn-ea"/>
                <a:cs typeface="Gill Sans MT"/>
              </a:rPr>
              <a:t>Requirements for the standards referred to in Article 1</a:t>
            </a:r>
          </a:p>
          <a:p>
            <a:pPr marL="12700">
              <a:lnSpc>
                <a:spcPct val="100000"/>
              </a:lnSpc>
              <a:spcBef>
                <a:spcPts val="455"/>
              </a:spcBef>
              <a:tabLst>
                <a:tab pos="210185" algn="l"/>
              </a:tabLst>
            </a:pPr>
            <a:r>
              <a:rPr lang="en-US" sz="1800" b="0" dirty="0">
                <a:latin typeface="+mn-ea"/>
                <a:ea typeface="+mn-ea"/>
                <a:cs typeface="Gill Sans MT"/>
              </a:rPr>
              <a:t>1. Standard(s) on unique identifiers</a:t>
            </a:r>
          </a:p>
          <a:p>
            <a:pPr marL="927100" lvl="2">
              <a:lnSpc>
                <a:spcPct val="100000"/>
              </a:lnSpc>
              <a:spcBef>
                <a:spcPts val="455"/>
              </a:spcBef>
              <a:tabLst>
                <a:tab pos="210185" algn="l"/>
              </a:tabLst>
            </a:pPr>
            <a:r>
              <a:rPr lang="en-US" sz="1600" dirty="0">
                <a:latin typeface="+mn-ea"/>
                <a:ea typeface="+mn-ea"/>
                <a:cs typeface="Gill Sans MT"/>
              </a:rPr>
              <a:t>ISO 22385: Guidelines for establishing a Framework for Trust and Interoperability</a:t>
            </a:r>
          </a:p>
          <a:p>
            <a:pPr marL="927100" lvl="2">
              <a:lnSpc>
                <a:spcPct val="100000"/>
              </a:lnSpc>
              <a:spcBef>
                <a:spcPts val="455"/>
              </a:spcBef>
              <a:tabLst>
                <a:tab pos="210185" algn="l"/>
              </a:tabLst>
            </a:pPr>
            <a:r>
              <a:rPr lang="en-US" sz="1600" dirty="0">
                <a:latin typeface="+mn-ea"/>
                <a:ea typeface="+mn-ea"/>
                <a:cs typeface="Gill Sans MT"/>
              </a:rPr>
              <a:t>ISO 22376: Electronic Storage Specifications for use of Visible Digital Seal (VDS) for the authentication, verification and acquisition of data carried by a document or object</a:t>
            </a:r>
          </a:p>
          <a:p>
            <a:pPr marL="927100" lvl="2">
              <a:lnSpc>
                <a:spcPct val="100000"/>
              </a:lnSpc>
              <a:spcBef>
                <a:spcPts val="455"/>
              </a:spcBef>
              <a:tabLst>
                <a:tab pos="210185" algn="l"/>
              </a:tabLst>
            </a:pPr>
            <a:r>
              <a:rPr lang="en-US" sz="1600" dirty="0">
                <a:latin typeface="+mn-ea"/>
                <a:ea typeface="+mn-ea"/>
                <a:cs typeface="Gill Sans MT"/>
              </a:rPr>
              <a:t>ISO/IEC 20248: Information technology - Automatic identification and data capture techniques – Digital signature data structure schema</a:t>
            </a:r>
          </a:p>
          <a:p>
            <a:pPr marL="12700">
              <a:lnSpc>
                <a:spcPct val="100000"/>
              </a:lnSpc>
              <a:spcBef>
                <a:spcPts val="455"/>
              </a:spcBef>
              <a:tabLst>
                <a:tab pos="210185" algn="l"/>
              </a:tabLst>
            </a:pPr>
            <a:r>
              <a:rPr lang="en-US" sz="1800" b="0" dirty="0">
                <a:latin typeface="+mn-ea"/>
                <a:ea typeface="+mn-ea"/>
                <a:cs typeface="Gill Sans MT"/>
              </a:rPr>
              <a:t>2. Standard(s) on data carriers and links between physical product and digital representation</a:t>
            </a:r>
          </a:p>
          <a:p>
            <a:pPr marL="12700">
              <a:lnSpc>
                <a:spcPct val="100000"/>
              </a:lnSpc>
              <a:spcBef>
                <a:spcPts val="455"/>
              </a:spcBef>
              <a:tabLst>
                <a:tab pos="210185" algn="l"/>
              </a:tabLst>
            </a:pPr>
            <a:r>
              <a:rPr lang="en-US" sz="1800" b="0" dirty="0">
                <a:latin typeface="+mn-ea"/>
                <a:ea typeface="+mn-ea"/>
                <a:cs typeface="Gill Sans MT"/>
              </a:rPr>
              <a:t>3. Standards on access rights management, information system security, and business Confidentiality</a:t>
            </a:r>
          </a:p>
          <a:p>
            <a:pPr marL="927100" lvl="2">
              <a:lnSpc>
                <a:spcPct val="100000"/>
              </a:lnSpc>
              <a:spcBef>
                <a:spcPts val="455"/>
              </a:spcBef>
              <a:tabLst>
                <a:tab pos="210185" algn="l"/>
              </a:tabLst>
            </a:pPr>
            <a:r>
              <a:rPr lang="en-US" sz="1600" dirty="0">
                <a:latin typeface="+mn-ea"/>
                <a:ea typeface="+mn-ea"/>
                <a:cs typeface="Gill Sans MT"/>
              </a:rPr>
              <a:t>ISO 22385: Guidelines for establishing a Framework for Trust and Interoperability</a:t>
            </a:r>
          </a:p>
          <a:p>
            <a:pPr marL="12700">
              <a:lnSpc>
                <a:spcPct val="100000"/>
              </a:lnSpc>
              <a:spcBef>
                <a:spcPts val="455"/>
              </a:spcBef>
              <a:tabLst>
                <a:tab pos="210185" algn="l"/>
              </a:tabLst>
            </a:pPr>
            <a:r>
              <a:rPr lang="en-US" sz="1800" dirty="0">
                <a:latin typeface="+mn-ea"/>
                <a:ea typeface="+mn-ea"/>
                <a:cs typeface="Gill Sans MT"/>
              </a:rPr>
              <a:t>7. Standards on data authentication, reliability, integrity</a:t>
            </a:r>
          </a:p>
          <a:p>
            <a:pPr marL="927100" lvl="2">
              <a:lnSpc>
                <a:spcPct val="100000"/>
              </a:lnSpc>
              <a:spcBef>
                <a:spcPts val="455"/>
              </a:spcBef>
              <a:tabLst>
                <a:tab pos="210185" algn="l"/>
              </a:tabLst>
            </a:pPr>
            <a:r>
              <a:rPr lang="en-US" sz="1600" b="1" dirty="0">
                <a:latin typeface="+mn-ea"/>
                <a:ea typeface="+mn-ea"/>
                <a:cs typeface="Gill Sans MT"/>
              </a:rPr>
              <a:t>ISO 22385: Guidelines for establishing a Framework for Trust and Interoperability</a:t>
            </a:r>
          </a:p>
          <a:p>
            <a:pPr marL="927100" lvl="2">
              <a:lnSpc>
                <a:spcPct val="100000"/>
              </a:lnSpc>
              <a:spcBef>
                <a:spcPts val="455"/>
              </a:spcBef>
              <a:tabLst>
                <a:tab pos="210185" algn="l"/>
              </a:tabLst>
            </a:pPr>
            <a:r>
              <a:rPr lang="en-US" sz="1600" b="1" dirty="0">
                <a:latin typeface="+mn-ea"/>
                <a:ea typeface="+mn-ea"/>
                <a:cs typeface="Gill Sans MT"/>
              </a:rPr>
              <a:t>ISO 22376: Electronic Storage Specifications for use of Visible Digital Seal (VDS) for the authentication, verification and acquisition of data carried by a document or object</a:t>
            </a:r>
          </a:p>
          <a:p>
            <a:pPr marL="927100" lvl="2">
              <a:lnSpc>
                <a:spcPct val="100000"/>
              </a:lnSpc>
              <a:spcBef>
                <a:spcPts val="455"/>
              </a:spcBef>
              <a:tabLst>
                <a:tab pos="210185" algn="l"/>
              </a:tabLst>
            </a:pPr>
            <a:r>
              <a:rPr lang="en-US" sz="1600" b="1" dirty="0">
                <a:latin typeface="+mn-ea"/>
                <a:ea typeface="+mn-ea"/>
                <a:cs typeface="Gill Sans MT"/>
              </a:rPr>
              <a:t>ISO/IEC 20248: Information technology - Automatic identification and data capture techniques – Digital signature data structure schema</a:t>
            </a:r>
          </a:p>
          <a:p>
            <a:pPr marL="12700">
              <a:lnSpc>
                <a:spcPct val="100000"/>
              </a:lnSpc>
              <a:spcBef>
                <a:spcPts val="455"/>
              </a:spcBef>
              <a:tabLst>
                <a:tab pos="210185" algn="l"/>
              </a:tabLst>
            </a:pPr>
            <a:r>
              <a:rPr lang="en-US" sz="1800" b="0" dirty="0">
                <a:latin typeface="+mn-ea"/>
                <a:ea typeface="+mn-ea"/>
                <a:cs typeface="Gill Sans MT"/>
              </a:rPr>
              <a:t>8. Standards on Application Programming Interfaces (APIs) for the product passport lifecycle management and searchability</a:t>
            </a:r>
          </a:p>
          <a:p>
            <a:pPr marL="927100" lvl="2">
              <a:lnSpc>
                <a:spcPct val="100000"/>
              </a:lnSpc>
              <a:spcBef>
                <a:spcPts val="455"/>
              </a:spcBef>
              <a:tabLst>
                <a:tab pos="210185" algn="l"/>
              </a:tabLst>
            </a:pPr>
            <a:r>
              <a:rPr lang="en-US" sz="1600" dirty="0">
                <a:latin typeface="+mn-ea"/>
                <a:ea typeface="+mn-ea"/>
                <a:cs typeface="Gill Sans MT"/>
              </a:rPr>
              <a:t>ISO 22385: Guidelines for establishing a Framework for Trust and Interoperability</a:t>
            </a:r>
          </a:p>
          <a:p>
            <a:pPr marL="314325" marR="121285" indent="-302260">
              <a:lnSpc>
                <a:spcPts val="1620"/>
              </a:lnSpc>
              <a:spcBef>
                <a:spcPts val="994"/>
              </a:spcBef>
            </a:pPr>
            <a:endParaRPr lang="en-US" sz="1800" dirty="0">
              <a:latin typeface="+mn-ea"/>
              <a:ea typeface="+mn-ea"/>
              <a:cs typeface="Gill Sans MT"/>
            </a:endParaRPr>
          </a:p>
          <a:p>
            <a:endParaRPr lang="en-US" dirty="0">
              <a:latin typeface="+mn-ea"/>
              <a:ea typeface="+mn-ea"/>
            </a:endParaRPr>
          </a:p>
        </p:txBody>
      </p:sp>
      <p:sp>
        <p:nvSpPr>
          <p:cNvPr id="9" name="Titre 8">
            <a:extLst>
              <a:ext uri="{FF2B5EF4-FFF2-40B4-BE49-F238E27FC236}">
                <a16:creationId xmlns:a16="http://schemas.microsoft.com/office/drawing/2014/main" id="{09A8B876-E0CE-313B-53C5-B1A28DCD44D3}"/>
              </a:ext>
            </a:extLst>
          </p:cNvPr>
          <p:cNvSpPr>
            <a:spLocks noGrp="1"/>
          </p:cNvSpPr>
          <p:nvPr>
            <p:ph type="title"/>
          </p:nvPr>
        </p:nvSpPr>
        <p:spPr/>
        <p:txBody>
          <a:bodyPr/>
          <a:lstStyle/>
          <a:p>
            <a:pPr marL="12700">
              <a:lnSpc>
                <a:spcPts val="2735"/>
              </a:lnSpc>
              <a:spcBef>
                <a:spcPts val="100"/>
              </a:spcBef>
            </a:pPr>
            <a:r>
              <a:rPr lang="en-US" dirty="0"/>
              <a:t>ESPR (</a:t>
            </a:r>
            <a:r>
              <a:rPr lang="en-US" dirty="0" err="1"/>
              <a:t>Ecodesign</a:t>
            </a:r>
            <a:r>
              <a:rPr lang="en-US" dirty="0"/>
              <a:t> for </a:t>
            </a:r>
            <a:r>
              <a:rPr lang="en-US" dirty="0" err="1"/>
              <a:t>Sustanable</a:t>
            </a:r>
            <a:r>
              <a:rPr lang="en-US" dirty="0"/>
              <a:t> Products Regulation)</a:t>
            </a:r>
            <a:br>
              <a:rPr lang="en-US" dirty="0"/>
            </a:br>
            <a:endParaRPr lang="en-US" dirty="0">
              <a:latin typeface="+mn-ea"/>
              <a:ea typeface="+mn-ea"/>
            </a:endParaRPr>
          </a:p>
        </p:txBody>
      </p:sp>
      <p:sp>
        <p:nvSpPr>
          <p:cNvPr id="5" name="Espace réservé du numéro de diapositive 4">
            <a:extLst>
              <a:ext uri="{FF2B5EF4-FFF2-40B4-BE49-F238E27FC236}">
                <a16:creationId xmlns:a16="http://schemas.microsoft.com/office/drawing/2014/main" id="{9077012A-3744-0154-DBF1-984EA2E19031}"/>
              </a:ext>
            </a:extLst>
          </p:cNvPr>
          <p:cNvSpPr>
            <a:spLocks noGrp="1"/>
          </p:cNvSpPr>
          <p:nvPr>
            <p:ph type="sldNum" sz="quarter" idx="4"/>
          </p:nvPr>
        </p:nvSpPr>
        <p:spPr/>
        <p:txBody>
          <a:bodyPr/>
          <a:lstStyle/>
          <a:p>
            <a:fld id="{8DC0F8AA-E0DA-4754-9F47-CB5820CE343F}" type="slidenum">
              <a:rPr lang="fr-FR" smtClean="0">
                <a:latin typeface="+mn-ea"/>
              </a:rPr>
              <a:t>17</a:t>
            </a:fld>
            <a:endParaRPr lang="fr-FR" dirty="0">
              <a:latin typeface="+mn-ea"/>
            </a:endParaRPr>
          </a:p>
        </p:txBody>
      </p:sp>
      <p:sp>
        <p:nvSpPr>
          <p:cNvPr id="7" name="Espace réservé de la date 6">
            <a:extLst>
              <a:ext uri="{FF2B5EF4-FFF2-40B4-BE49-F238E27FC236}">
                <a16:creationId xmlns:a16="http://schemas.microsoft.com/office/drawing/2014/main" id="{9A07C9F9-A795-9C49-6C63-5E270FC0A1C0}"/>
              </a:ext>
            </a:extLst>
          </p:cNvPr>
          <p:cNvSpPr>
            <a:spLocks noGrp="1"/>
          </p:cNvSpPr>
          <p:nvPr>
            <p:ph type="dt" sz="half" idx="2"/>
          </p:nvPr>
        </p:nvSpPr>
        <p:spPr/>
        <p:txBody>
          <a:bodyPr/>
          <a:lstStyle/>
          <a:p>
            <a:r>
              <a:rPr lang="en-US" dirty="0">
                <a:solidFill>
                  <a:srgbClr val="27973C"/>
                </a:solidFill>
              </a:rPr>
              <a:t>June 19</a:t>
            </a:r>
            <a:r>
              <a:rPr lang="en-US" baseline="30000" dirty="0">
                <a:solidFill>
                  <a:srgbClr val="27973C"/>
                </a:solidFill>
              </a:rPr>
              <a:t>th</a:t>
            </a:r>
            <a:r>
              <a:rPr lang="en-US" dirty="0">
                <a:solidFill>
                  <a:srgbClr val="27973C"/>
                </a:solidFill>
              </a:rPr>
              <a:t>, 2024</a:t>
            </a:r>
          </a:p>
          <a:p>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8" name="Espace réservé du pied de page 7">
            <a:extLst>
              <a:ext uri="{FF2B5EF4-FFF2-40B4-BE49-F238E27FC236}">
                <a16:creationId xmlns:a16="http://schemas.microsoft.com/office/drawing/2014/main" id="{63443C56-27AD-2FA6-1C19-D3D7BBDB514A}"/>
              </a:ext>
            </a:extLst>
          </p:cNvPr>
          <p:cNvSpPr>
            <a:spLocks noGrp="1"/>
          </p:cNvSpPr>
          <p:nvPr>
            <p:ph type="ftr" sz="quarter" idx="3"/>
          </p:nvPr>
        </p:nvSpPr>
        <p:spPr/>
        <p:txBody>
          <a:bodyPr/>
          <a:lstStyle/>
          <a:p>
            <a:r>
              <a:rPr lang="en-US"/>
              <a:t>(c)2024 mobiLead - All rights reserved</a:t>
            </a:r>
          </a:p>
          <a:p>
            <a:r>
              <a:rPr lang="zh-CN" altLang="en-US"/>
              <a:t>版权所有</a:t>
            </a:r>
            <a:r>
              <a:rPr lang="fr-FR"/>
              <a:t>(c)2024 mobiLead - 保留所有权利</a:t>
            </a:r>
            <a:endParaRPr lang="fr-FR" dirty="0"/>
          </a:p>
        </p:txBody>
      </p:sp>
      <p:pic>
        <p:nvPicPr>
          <p:cNvPr id="13" name="Espace réservé du contenu 10">
            <a:extLst>
              <a:ext uri="{FF2B5EF4-FFF2-40B4-BE49-F238E27FC236}">
                <a16:creationId xmlns:a16="http://schemas.microsoft.com/office/drawing/2014/main" id="{D677E68A-1963-44C5-365E-6D36A8C6B9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9193" y="747584"/>
            <a:ext cx="2099473" cy="814644"/>
          </a:xfrm>
          <a:prstGeom prst="rect">
            <a:avLst/>
          </a:prstGeom>
        </p:spPr>
      </p:pic>
      <p:pic>
        <p:nvPicPr>
          <p:cNvPr id="15" name="Graphique 14">
            <a:extLst>
              <a:ext uri="{FF2B5EF4-FFF2-40B4-BE49-F238E27FC236}">
                <a16:creationId xmlns:a16="http://schemas.microsoft.com/office/drawing/2014/main" id="{E2008BAF-F8FC-EE22-07D3-F68726DEA1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99866" y="5931583"/>
            <a:ext cx="772135" cy="772135"/>
          </a:xfrm>
          <a:prstGeom prst="rect">
            <a:avLst/>
          </a:prstGeom>
        </p:spPr>
      </p:pic>
      <p:pic>
        <p:nvPicPr>
          <p:cNvPr id="19" name="Audio 18">
            <a:hlinkClick r:id="" action="ppaction://media"/>
            <a:extLst>
              <a:ext uri="{FF2B5EF4-FFF2-40B4-BE49-F238E27FC236}">
                <a16:creationId xmlns:a16="http://schemas.microsoft.com/office/drawing/2014/main" id="{79C0902D-30E7-0D6B-6D4C-BAEBA8B65BE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7454136"/>
      </p:ext>
    </p:extLst>
  </p:cSld>
  <p:clrMapOvr>
    <a:masterClrMapping/>
  </p:clrMapOvr>
  <mc:AlternateContent xmlns:mc="http://schemas.openxmlformats.org/markup-compatibility/2006">
    <mc:Choice xmlns:p14="http://schemas.microsoft.com/office/powerpoint/2010/main" Requires="p14">
      <p:transition spd="slow" p14:dur="2000" advTm="31509"/>
    </mc:Choice>
    <mc:Fallback>
      <p:transition spd="slow" advTm="3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F169A0A-216B-C02B-333C-031D42ACA44C}"/>
              </a:ext>
            </a:extLst>
          </p:cNvPr>
          <p:cNvSpPr>
            <a:spLocks noGrp="1"/>
          </p:cNvSpPr>
          <p:nvPr>
            <p:ph idx="1"/>
          </p:nvPr>
        </p:nvSpPr>
        <p:spPr>
          <a:xfrm>
            <a:off x="838200" y="1406635"/>
            <a:ext cx="10515600" cy="4770328"/>
          </a:xfrm>
        </p:spPr>
        <p:txBody>
          <a:bodyPr>
            <a:normAutofit/>
          </a:bodyPr>
          <a:lstStyle/>
          <a:p>
            <a:endParaRPr lang="en-US" dirty="0">
              <a:latin typeface="+mn-ea"/>
              <a:ea typeface="+mn-ea"/>
            </a:endParaRPr>
          </a:p>
          <a:p>
            <a:r>
              <a:rPr lang="en-US" dirty="0">
                <a:latin typeface="+mn-ea"/>
                <a:ea typeface="+mn-ea"/>
              </a:rPr>
              <a:t>Interoperable and secure</a:t>
            </a:r>
          </a:p>
          <a:p>
            <a:pPr lvl="2"/>
            <a:r>
              <a:rPr lang="en-US" b="0" dirty="0">
                <a:latin typeface="+mn-ea"/>
                <a:ea typeface="+mn-ea"/>
              </a:rPr>
              <a:t>ESEDS is already used to verify the integrity of ID cards/passports data and protects citizens as well as governmental and private documents. Based on ISO 22385 (governance) and ISO 22376 (data construct), it can also be used to protect - where deemed necessary or mandatory - DPP data.</a:t>
            </a:r>
          </a:p>
          <a:p>
            <a:pPr lvl="2"/>
            <a:endParaRPr lang="en-US" b="0" dirty="0">
              <a:latin typeface="+mn-ea"/>
              <a:ea typeface="+mn-ea"/>
            </a:endParaRPr>
          </a:p>
          <a:p>
            <a:r>
              <a:rPr lang="en-US" dirty="0">
                <a:latin typeface="+mn-ea"/>
                <a:ea typeface="+mn-ea"/>
              </a:rPr>
              <a:t>Multilingual</a:t>
            </a:r>
          </a:p>
          <a:p>
            <a:pPr lvl="2"/>
            <a:r>
              <a:rPr lang="en-US" b="0" dirty="0">
                <a:latin typeface="+mn-ea"/>
                <a:ea typeface="+mn-ea"/>
              </a:rPr>
              <a:t>Consequently, a NWIP concerning "Standard on data authentication, reliability, integrity" (Module 7 of </a:t>
            </a:r>
            <a:r>
              <a:rPr lang="en-US" b="0" dirty="0" err="1">
                <a:latin typeface="+mn-ea"/>
                <a:ea typeface="+mn-ea"/>
              </a:rPr>
              <a:t>SReq</a:t>
            </a:r>
            <a:r>
              <a:rPr lang="en-US" b="0" dirty="0">
                <a:latin typeface="+mn-ea"/>
                <a:ea typeface="+mn-ea"/>
              </a:rPr>
              <a:t>) is needed in order to build a common language for all industries and when necessary, going down even to a product type. This framework should be flexible and able to cover a complete range of sectors and use cases – all in multilingual environment – covering 26 languages of European Union.</a:t>
            </a:r>
          </a:p>
          <a:p>
            <a:endParaRPr lang="en-US" dirty="0">
              <a:latin typeface="+mn-ea"/>
              <a:ea typeface="+mn-ea"/>
            </a:endParaRPr>
          </a:p>
          <a:p>
            <a:r>
              <a:rPr lang="en-US" dirty="0">
                <a:latin typeface="+mn-ea"/>
                <a:ea typeface="+mn-ea"/>
              </a:rPr>
              <a:t>Tailored to each business requirement</a:t>
            </a:r>
          </a:p>
          <a:p>
            <a:pPr lvl="2"/>
            <a:r>
              <a:rPr lang="en-US" b="0" dirty="0">
                <a:latin typeface="+mn-ea"/>
                <a:ea typeface="+mn-ea"/>
              </a:rPr>
              <a:t>As the requirements and attributes for each product family will be specific, as in the case of </a:t>
            </a:r>
            <a:r>
              <a:rPr lang="en-US" b="1" dirty="0">
                <a:latin typeface="+mn-ea"/>
                <a:ea typeface="+mn-ea"/>
              </a:rPr>
              <a:t>EPREL</a:t>
            </a:r>
            <a:r>
              <a:rPr lang="en-US" b="0" dirty="0">
                <a:latin typeface="+mn-ea"/>
                <a:ea typeface="+mn-ea"/>
              </a:rPr>
              <a:t> (European Product Registry for Energy Labelling) which includes tires, ovens, dishwashers… The same will happen in the frame of the DPP.</a:t>
            </a:r>
          </a:p>
          <a:p>
            <a:pPr lvl="2"/>
            <a:endParaRPr lang="en-US" b="0" dirty="0">
              <a:latin typeface="+mn-ea"/>
              <a:ea typeface="+mn-ea"/>
            </a:endParaRPr>
          </a:p>
        </p:txBody>
      </p:sp>
      <p:sp>
        <p:nvSpPr>
          <p:cNvPr id="19" name="Titre 18">
            <a:extLst>
              <a:ext uri="{FF2B5EF4-FFF2-40B4-BE49-F238E27FC236}">
                <a16:creationId xmlns:a16="http://schemas.microsoft.com/office/drawing/2014/main" id="{B1007D12-4406-4651-ED93-DDE0A559A490}"/>
              </a:ext>
            </a:extLst>
          </p:cNvPr>
          <p:cNvSpPr>
            <a:spLocks noGrp="1"/>
          </p:cNvSpPr>
          <p:nvPr>
            <p:ph type="title"/>
          </p:nvPr>
        </p:nvSpPr>
        <p:spPr/>
        <p:txBody>
          <a:bodyPr/>
          <a:lstStyle/>
          <a:p>
            <a:r>
              <a:rPr lang="en-US" dirty="0"/>
              <a:t>ESPR (</a:t>
            </a:r>
            <a:r>
              <a:rPr lang="en-US" dirty="0" err="1"/>
              <a:t>Ecodesign</a:t>
            </a:r>
            <a:r>
              <a:rPr lang="en-US" dirty="0"/>
              <a:t> for </a:t>
            </a:r>
            <a:r>
              <a:rPr lang="en-US" dirty="0" err="1"/>
              <a:t>Sustanable</a:t>
            </a:r>
            <a:r>
              <a:rPr lang="en-US" dirty="0"/>
              <a:t> Products Regulation)</a:t>
            </a:r>
            <a:br>
              <a:rPr lang="en-US" dirty="0"/>
            </a:br>
            <a:endParaRPr lang="en-US" dirty="0">
              <a:latin typeface="+mn-ea"/>
              <a:ea typeface="+mn-ea"/>
            </a:endParaRPr>
          </a:p>
        </p:txBody>
      </p:sp>
      <p:sp>
        <p:nvSpPr>
          <p:cNvPr id="4" name="Espace réservé du numéro de diapositive 3">
            <a:extLst>
              <a:ext uri="{FF2B5EF4-FFF2-40B4-BE49-F238E27FC236}">
                <a16:creationId xmlns:a16="http://schemas.microsoft.com/office/drawing/2014/main" id="{8915990E-E7FC-9B32-BBAD-5C27D1DA8C73}"/>
              </a:ext>
            </a:extLst>
          </p:cNvPr>
          <p:cNvSpPr>
            <a:spLocks noGrp="1"/>
          </p:cNvSpPr>
          <p:nvPr>
            <p:ph type="sldNum" sz="quarter" idx="4"/>
          </p:nvPr>
        </p:nvSpPr>
        <p:spPr>
          <a:xfrm>
            <a:off x="8610600" y="6356350"/>
            <a:ext cx="2743200" cy="365125"/>
          </a:xfrm>
        </p:spPr>
        <p:txBody>
          <a:bodyPr/>
          <a:lstStyle/>
          <a:p>
            <a:fld id="{8DC0F8AA-E0DA-4754-9F47-CB5820CE343F}" type="slidenum">
              <a:rPr lang="fr-FR" smtClean="0">
                <a:latin typeface="+mn-ea"/>
              </a:rPr>
              <a:pPr/>
              <a:t>18</a:t>
            </a:fld>
            <a:endParaRPr lang="fr-FR" dirty="0">
              <a:latin typeface="+mn-ea"/>
            </a:endParaRPr>
          </a:p>
        </p:txBody>
      </p:sp>
      <p:sp>
        <p:nvSpPr>
          <p:cNvPr id="6" name="Espace réservé du pied de page 5">
            <a:extLst>
              <a:ext uri="{FF2B5EF4-FFF2-40B4-BE49-F238E27FC236}">
                <a16:creationId xmlns:a16="http://schemas.microsoft.com/office/drawing/2014/main" id="{41938F01-03D3-A116-3495-C97AB2D543E1}"/>
              </a:ext>
            </a:extLst>
          </p:cNvPr>
          <p:cNvSpPr>
            <a:spLocks noGrp="1"/>
          </p:cNvSpPr>
          <p:nvPr>
            <p:ph type="ftr" sz="quarter" idx="3"/>
          </p:nvPr>
        </p:nvSpPr>
        <p:spPr>
          <a:xfrm>
            <a:off x="4038600" y="6356350"/>
            <a:ext cx="4114800" cy="365125"/>
          </a:xfrm>
        </p:spPr>
        <p:txBody>
          <a:bodyPr/>
          <a:lstStyle/>
          <a:p>
            <a:r>
              <a:rPr lang="en-US"/>
              <a:t>(c)2024 mobiLead - All rights reserved</a:t>
            </a:r>
          </a:p>
          <a:p>
            <a:r>
              <a:rPr lang="zh-CN" altLang="en-US"/>
              <a:t>版权所有</a:t>
            </a:r>
            <a:r>
              <a:rPr lang="fr-FR"/>
              <a:t>(c)2024 mobiLead - 保留所有权利</a:t>
            </a:r>
            <a:endParaRPr lang="fr-FR" dirty="0"/>
          </a:p>
        </p:txBody>
      </p:sp>
      <p:sp>
        <p:nvSpPr>
          <p:cNvPr id="20" name="Espace réservé de la date 6">
            <a:extLst>
              <a:ext uri="{FF2B5EF4-FFF2-40B4-BE49-F238E27FC236}">
                <a16:creationId xmlns:a16="http://schemas.microsoft.com/office/drawing/2014/main" id="{754FFE56-E26A-1E4B-90EC-D3C0CF64EEF5}"/>
              </a:ext>
            </a:extLst>
          </p:cNvPr>
          <p:cNvSpPr>
            <a:spLocks noGrp="1"/>
          </p:cNvSpPr>
          <p:nvPr>
            <p:ph type="dt" sz="half" idx="2"/>
          </p:nvPr>
        </p:nvSpPr>
        <p:spPr>
          <a:xfrm>
            <a:off x="2563446" y="6356350"/>
            <a:ext cx="1475154" cy="365125"/>
          </a:xfrm>
        </p:spPr>
        <p:txBody>
          <a:bodyPr/>
          <a:lstStyle/>
          <a:p>
            <a:r>
              <a:rPr lang="en-US" dirty="0">
                <a:solidFill>
                  <a:srgbClr val="27973C"/>
                </a:solidFill>
              </a:rPr>
              <a:t>June 19</a:t>
            </a:r>
            <a:r>
              <a:rPr lang="en-US" baseline="30000" dirty="0">
                <a:solidFill>
                  <a:srgbClr val="27973C"/>
                </a:solidFill>
              </a:rPr>
              <a:t>th</a:t>
            </a:r>
            <a:r>
              <a:rPr lang="en-US" dirty="0">
                <a:solidFill>
                  <a:srgbClr val="27973C"/>
                </a:solidFill>
              </a:rPr>
              <a:t>, 2024</a:t>
            </a:r>
          </a:p>
          <a:p>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pic>
        <p:nvPicPr>
          <p:cNvPr id="21" name="Espace réservé du contenu 10">
            <a:extLst>
              <a:ext uri="{FF2B5EF4-FFF2-40B4-BE49-F238E27FC236}">
                <a16:creationId xmlns:a16="http://schemas.microsoft.com/office/drawing/2014/main" id="{4F61DBED-A0E5-BD25-D6C1-D50D1CEAE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9193" y="747584"/>
            <a:ext cx="2099473" cy="814644"/>
          </a:xfrm>
          <a:prstGeom prst="rect">
            <a:avLst/>
          </a:prstGeom>
        </p:spPr>
      </p:pic>
      <p:pic>
        <p:nvPicPr>
          <p:cNvPr id="23" name="Graphique 22">
            <a:extLst>
              <a:ext uri="{FF2B5EF4-FFF2-40B4-BE49-F238E27FC236}">
                <a16:creationId xmlns:a16="http://schemas.microsoft.com/office/drawing/2014/main" id="{70BC7844-F1CE-1E34-65BA-4B6012800F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99866" y="5931583"/>
            <a:ext cx="772135" cy="772135"/>
          </a:xfrm>
          <a:prstGeom prst="rect">
            <a:avLst/>
          </a:prstGeom>
        </p:spPr>
      </p:pic>
      <p:pic>
        <p:nvPicPr>
          <p:cNvPr id="27" name="Audio 26">
            <a:hlinkClick r:id="" action="ppaction://media"/>
            <a:extLst>
              <a:ext uri="{FF2B5EF4-FFF2-40B4-BE49-F238E27FC236}">
                <a16:creationId xmlns:a16="http://schemas.microsoft.com/office/drawing/2014/main" id="{9FBF316E-1EA7-5497-113E-0C4ED5E2734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3870077"/>
      </p:ext>
    </p:extLst>
  </p:cSld>
  <p:clrMapOvr>
    <a:masterClrMapping/>
  </p:clrMapOvr>
  <mc:AlternateContent xmlns:mc="http://schemas.openxmlformats.org/markup-compatibility/2006">
    <mc:Choice xmlns:p14="http://schemas.microsoft.com/office/powerpoint/2010/main" Requires="p14">
      <p:transition spd="slow" p14:dur="2000" advTm="25050"/>
    </mc:Choice>
    <mc:Fallback>
      <p:transition spd="slow" advTm="2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8A1D1-5C4E-0235-9F7C-EB36F3EC5404}"/>
              </a:ext>
            </a:extLst>
          </p:cNvPr>
          <p:cNvSpPr>
            <a:spLocks noGrp="1"/>
          </p:cNvSpPr>
          <p:nvPr>
            <p:ph type="title"/>
          </p:nvPr>
        </p:nvSpPr>
        <p:spPr>
          <a:xfrm>
            <a:off x="838200" y="365125"/>
            <a:ext cx="10515600" cy="1325563"/>
          </a:xfrm>
        </p:spPr>
        <p:txBody>
          <a:bodyPr>
            <a:normAutofit/>
          </a:bodyPr>
          <a:lstStyle/>
          <a:p>
            <a:r>
              <a:rPr lang="en-US" dirty="0"/>
              <a:t>What ESPR could be, a demo based on EPREL</a:t>
            </a:r>
            <a:br>
              <a:rPr lang="en-US" dirty="0"/>
            </a:br>
            <a:endParaRPr lang="en-US" dirty="0"/>
          </a:p>
        </p:txBody>
      </p:sp>
      <p:sp>
        <p:nvSpPr>
          <p:cNvPr id="3" name="Espace réservé du contenu 2">
            <a:extLst>
              <a:ext uri="{FF2B5EF4-FFF2-40B4-BE49-F238E27FC236}">
                <a16:creationId xmlns:a16="http://schemas.microsoft.com/office/drawing/2014/main" id="{A342238C-AA1A-114F-65E5-18C0BC7300EB}"/>
              </a:ext>
            </a:extLst>
          </p:cNvPr>
          <p:cNvSpPr>
            <a:spLocks noGrp="1"/>
          </p:cNvSpPr>
          <p:nvPr>
            <p:ph sz="half" idx="1"/>
          </p:nvPr>
        </p:nvSpPr>
        <p:spPr>
          <a:xfrm>
            <a:off x="838200" y="1825625"/>
            <a:ext cx="4738735" cy="4351338"/>
          </a:xfrm>
        </p:spPr>
        <p:txBody>
          <a:bodyPr/>
          <a:lstStyle/>
          <a:p>
            <a:r>
              <a:rPr lang="en-US" dirty="0"/>
              <a:t>European Product Registry for Energy Labelling</a:t>
            </a:r>
          </a:p>
          <a:p>
            <a:endParaRPr lang="en-US" b="0" dirty="0"/>
          </a:p>
          <a:p>
            <a:r>
              <a:rPr lang="en-US" b="0" dirty="0"/>
              <a:t>A one-stop-shop of information on energy efficient products targeted at different stakeholders.</a:t>
            </a:r>
          </a:p>
          <a:p>
            <a:endParaRPr lang="en-US" b="0" dirty="0"/>
          </a:p>
          <a:p>
            <a:r>
              <a:rPr lang="en-US" b="0" dirty="0"/>
              <a:t>Consumers can find detailed information about energy labelled products and models in EPREL. It offers the possibility to identify which products have the best efficiency for a specific need.</a:t>
            </a:r>
          </a:p>
          <a:p>
            <a:endParaRPr lang="en-US" b="0" dirty="0"/>
          </a:p>
          <a:p>
            <a:r>
              <a:rPr lang="en-US" b="0" dirty="0"/>
              <a:t>The EU energy labelling and eco-design legislation helps improve the energy efficiency of products available in the EU market</a:t>
            </a:r>
            <a:r>
              <a:rPr lang="en-US" dirty="0"/>
              <a:t>.</a:t>
            </a:r>
          </a:p>
        </p:txBody>
      </p:sp>
      <p:sp>
        <p:nvSpPr>
          <p:cNvPr id="25" name="Espace réservé du contenu 24">
            <a:extLst>
              <a:ext uri="{FF2B5EF4-FFF2-40B4-BE49-F238E27FC236}">
                <a16:creationId xmlns:a16="http://schemas.microsoft.com/office/drawing/2014/main" id="{C483A63C-518C-7618-1227-D11741156AB2}"/>
              </a:ext>
            </a:extLst>
          </p:cNvPr>
          <p:cNvSpPr>
            <a:spLocks noGrp="1"/>
          </p:cNvSpPr>
          <p:nvPr>
            <p:ph sz="half" idx="2"/>
          </p:nvPr>
        </p:nvSpPr>
        <p:spPr/>
        <p:txBody>
          <a:bodyPr/>
          <a:lstStyle/>
          <a:p>
            <a:endParaRPr lang="en-US"/>
          </a:p>
        </p:txBody>
      </p:sp>
      <p:sp>
        <p:nvSpPr>
          <p:cNvPr id="26" name="Espace réservé du contenu 25">
            <a:extLst>
              <a:ext uri="{FF2B5EF4-FFF2-40B4-BE49-F238E27FC236}">
                <a16:creationId xmlns:a16="http://schemas.microsoft.com/office/drawing/2014/main" id="{D0898E67-C23F-2768-C167-DB2A89E3EFF9}"/>
              </a:ext>
            </a:extLst>
          </p:cNvPr>
          <p:cNvSpPr>
            <a:spLocks noGrp="1"/>
          </p:cNvSpPr>
          <p:nvPr>
            <p:ph sz="half" idx="13"/>
          </p:nvPr>
        </p:nvSpPr>
        <p:spPr/>
        <p:txBody>
          <a:bodyPr/>
          <a:lstStyle/>
          <a:p>
            <a:endParaRPr lang="en-US"/>
          </a:p>
        </p:txBody>
      </p:sp>
      <p:sp>
        <p:nvSpPr>
          <p:cNvPr id="27" name="Espace réservé du contenu 26">
            <a:extLst>
              <a:ext uri="{FF2B5EF4-FFF2-40B4-BE49-F238E27FC236}">
                <a16:creationId xmlns:a16="http://schemas.microsoft.com/office/drawing/2014/main" id="{8B27CB74-C96C-7C1B-90DD-7B81D78CAC2F}"/>
              </a:ext>
            </a:extLst>
          </p:cNvPr>
          <p:cNvSpPr>
            <a:spLocks noGrp="1"/>
          </p:cNvSpPr>
          <p:nvPr>
            <p:ph sz="half" idx="14"/>
          </p:nvPr>
        </p:nvSpPr>
        <p:spPr/>
        <p:txBody>
          <a:bodyPr/>
          <a:lstStyle/>
          <a:p>
            <a:endParaRPr lang="en-US"/>
          </a:p>
        </p:txBody>
      </p:sp>
      <p:sp>
        <p:nvSpPr>
          <p:cNvPr id="8" name="Espace réservé du pied de page 4">
            <a:extLst>
              <a:ext uri="{FF2B5EF4-FFF2-40B4-BE49-F238E27FC236}">
                <a16:creationId xmlns:a16="http://schemas.microsoft.com/office/drawing/2014/main" id="{00B785ED-661D-9DBE-9AF8-62E513F94563}"/>
              </a:ext>
            </a:extLst>
          </p:cNvPr>
          <p:cNvSpPr>
            <a:spLocks noGrp="1"/>
          </p:cNvSpPr>
          <p:nvPr>
            <p:ph type="ftr" sz="quarter" idx="3"/>
          </p:nvPr>
        </p:nvSpPr>
        <p:spPr>
          <a:xfrm>
            <a:off x="4038600" y="6356350"/>
            <a:ext cx="4114800" cy="365125"/>
          </a:xfr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4" name="Image 3">
            <a:extLst>
              <a:ext uri="{FF2B5EF4-FFF2-40B4-BE49-F238E27FC236}">
                <a16:creationId xmlns:a16="http://schemas.microsoft.com/office/drawing/2014/main" id="{8A8D1E41-79E3-3CFA-8C69-A40E9BFB4EDA}"/>
              </a:ext>
            </a:extLst>
          </p:cNvPr>
          <p:cNvPicPr>
            <a:picLocks noChangeAspect="1"/>
          </p:cNvPicPr>
          <p:nvPr/>
        </p:nvPicPr>
        <p:blipFill>
          <a:blip r:embed="rId5"/>
          <a:stretch>
            <a:fillRect/>
          </a:stretch>
        </p:blipFill>
        <p:spPr>
          <a:xfrm>
            <a:off x="6096000" y="1825625"/>
            <a:ext cx="5191200" cy="3842890"/>
          </a:xfrm>
          <a:prstGeom prst="rect">
            <a:avLst/>
          </a:prstGeom>
        </p:spPr>
      </p:pic>
      <p:sp>
        <p:nvSpPr>
          <p:cNvPr id="7" name="Espace réservé de la date 3">
            <a:extLst>
              <a:ext uri="{FF2B5EF4-FFF2-40B4-BE49-F238E27FC236}">
                <a16:creationId xmlns:a16="http://schemas.microsoft.com/office/drawing/2014/main" id="{95E79E45-F2BA-55B0-0F2F-6E1F793F553B}"/>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9" name="Espace réservé du numéro de diapositive 5">
            <a:extLst>
              <a:ext uri="{FF2B5EF4-FFF2-40B4-BE49-F238E27FC236}">
                <a16:creationId xmlns:a16="http://schemas.microsoft.com/office/drawing/2014/main" id="{8DB6CB4F-7E05-E528-4895-DC38277BDF4B}"/>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19</a:t>
            </a:fld>
            <a:endParaRPr lang="fr-FR" dirty="0"/>
          </a:p>
        </p:txBody>
      </p:sp>
      <p:pic>
        <p:nvPicPr>
          <p:cNvPr id="15" name="Espace réservé du contenu 10">
            <a:extLst>
              <a:ext uri="{FF2B5EF4-FFF2-40B4-BE49-F238E27FC236}">
                <a16:creationId xmlns:a16="http://schemas.microsoft.com/office/drawing/2014/main" id="{FA16DCB6-5022-B64F-91FC-3D012402E5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193" y="747584"/>
            <a:ext cx="2099473" cy="814644"/>
          </a:xfrm>
          <a:prstGeom prst="rect">
            <a:avLst/>
          </a:prstGeom>
        </p:spPr>
      </p:pic>
      <p:pic>
        <p:nvPicPr>
          <p:cNvPr id="23" name="Audio 22">
            <a:hlinkClick r:id="" action="ppaction://media"/>
            <a:extLst>
              <a:ext uri="{FF2B5EF4-FFF2-40B4-BE49-F238E27FC236}">
                <a16:creationId xmlns:a16="http://schemas.microsoft.com/office/drawing/2014/main" id="{F19F9976-1B6C-A2B4-81F1-E8434228E01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3722767"/>
      </p:ext>
    </p:extLst>
  </p:cSld>
  <p:clrMapOvr>
    <a:masterClrMapping/>
  </p:clrMapOvr>
  <mc:AlternateContent xmlns:mc="http://schemas.openxmlformats.org/markup-compatibility/2006">
    <mc:Choice xmlns:p14="http://schemas.microsoft.com/office/powerpoint/2010/main" Requires="p14">
      <p:transition spd="slow" p14:dur="2000" advTm="17442"/>
    </mc:Choice>
    <mc:Fallback>
      <p:transition spd="slow" advTm="17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half" idx="1"/>
          </p:nvPr>
        </p:nvSpPr>
        <p:spPr>
          <a:xfrm>
            <a:off x="838200" y="1825625"/>
            <a:ext cx="5181600" cy="4351338"/>
          </a:xfrm>
        </p:spPr>
        <p:txBody>
          <a:bodyPr>
            <a:normAutofit/>
          </a:bodyPr>
          <a:lstStyle/>
          <a:p>
            <a:pPr lvl="1"/>
            <a:br>
              <a:rPr lang="en-US" dirty="0"/>
            </a:br>
            <a:br>
              <a:rPr lang="en-US" dirty="0"/>
            </a:br>
            <a:br>
              <a:rPr lang="en-US" dirty="0"/>
            </a:br>
            <a:br>
              <a:rPr lang="en-US" dirty="0"/>
            </a:br>
            <a:endParaRPr lang="en-US" dirty="0"/>
          </a:p>
          <a:p>
            <a:pPr lvl="1"/>
            <a:endParaRPr lang="en-US" dirty="0"/>
          </a:p>
          <a:p>
            <a:pPr lvl="1"/>
            <a:endParaRPr lang="en-US" dirty="0"/>
          </a:p>
          <a:p>
            <a:pPr lvl="1"/>
            <a:endParaRPr lang="en-US" dirty="0"/>
          </a:p>
          <a:p>
            <a:pPr lvl="1"/>
            <a:endParaRPr lang="en-US" dirty="0"/>
          </a:p>
          <a:p>
            <a:pPr lvl="1"/>
            <a:r>
              <a:rPr lang="en-US" dirty="0"/>
              <a:t>mobiLead participates in the drafting of norms, standards and best practices, while developing a set of specific invention patents in the optimal implementation of standards.</a:t>
            </a:r>
          </a:p>
          <a:p>
            <a:pPr lvl="1"/>
            <a:r>
              <a:rPr lang="en-US" b="1" dirty="0" err="1"/>
              <a:t>mobiLead参与</a:t>
            </a:r>
            <a:r>
              <a:rPr lang="zh-CN" altLang="fr-FR" b="1" dirty="0"/>
              <a:t>了规范、</a:t>
            </a:r>
            <a:r>
              <a:rPr lang="en-US" b="1" dirty="0" err="1"/>
              <a:t>标准</a:t>
            </a:r>
            <a:r>
              <a:rPr lang="zh-CN" altLang="fr-FR" b="1" dirty="0"/>
              <a:t>制定的全过程</a:t>
            </a:r>
            <a:r>
              <a:rPr lang="en-US" b="1" dirty="0"/>
              <a:t>，</a:t>
            </a:r>
            <a:r>
              <a:rPr lang="en-US" b="1" dirty="0" err="1"/>
              <a:t>同时为</a:t>
            </a:r>
            <a:r>
              <a:rPr lang="zh-CN" altLang="fr-FR" b="1" dirty="0"/>
              <a:t>实施最新标准</a:t>
            </a:r>
            <a:r>
              <a:rPr lang="en-US" b="1" dirty="0" err="1"/>
              <a:t>申请了一组特定的发明专利</a:t>
            </a:r>
            <a:r>
              <a:rPr lang="zh-CN" altLang="fr-FR" b="1" dirty="0"/>
              <a:t>。</a:t>
            </a:r>
            <a:endParaRPr lang="en-US" b="1" dirty="0"/>
          </a:p>
          <a:p>
            <a:pPr lvl="1"/>
            <a:endParaRPr lang="en-US" dirty="0"/>
          </a:p>
        </p:txBody>
      </p:sp>
      <p:sp>
        <p:nvSpPr>
          <p:cNvPr id="24" name="Espace réservé du contenu 23">
            <a:extLst>
              <a:ext uri="{FF2B5EF4-FFF2-40B4-BE49-F238E27FC236}">
                <a16:creationId xmlns:a16="http://schemas.microsoft.com/office/drawing/2014/main" id="{2068EB6C-A112-20E6-8D8C-0684F0E9E651}"/>
              </a:ext>
            </a:extLst>
          </p:cNvPr>
          <p:cNvSpPr>
            <a:spLocks noGrp="1"/>
          </p:cNvSpPr>
          <p:nvPr>
            <p:ph sz="half" idx="2"/>
          </p:nvPr>
        </p:nvSpPr>
        <p:spPr>
          <a:xfrm>
            <a:off x="6172200" y="1825625"/>
            <a:ext cx="5181600" cy="4351338"/>
          </a:xfrm>
        </p:spPr>
        <p:txBody>
          <a:bodyPr>
            <a:normAutofit/>
          </a:bodyPr>
          <a:lstStyle/>
          <a:p>
            <a:pPr lvl="1"/>
            <a:endParaRPr lang="en-US" dirty="0"/>
          </a:p>
          <a:p>
            <a:pPr lvl="1" algn="just"/>
            <a:r>
              <a:rPr lang="en-US" dirty="0"/>
              <a:t>Expert member of AFNOR, CEN CENELEC (JTC24) and ISO (CN31, TC292), co-chair of the GS1 </a:t>
            </a:r>
            <a:r>
              <a:rPr lang="en-US" b="1" dirty="0"/>
              <a:t>Digital Link</a:t>
            </a:r>
            <a:r>
              <a:rPr lang="en-US" dirty="0"/>
              <a:t>, IP owner (including China), mobiLead provides software solutions on standards that it helps to design, in the field of interactive packaging.</a:t>
            </a:r>
          </a:p>
          <a:p>
            <a:pPr marL="285750" indent="-285750">
              <a:buFontTx/>
              <a:buChar char="-"/>
            </a:pPr>
            <a:r>
              <a:rPr lang="en-US" b="0" dirty="0"/>
              <a:t>Tech to Augment Product</a:t>
            </a:r>
          </a:p>
          <a:p>
            <a:pPr marL="1200150" lvl="2" indent="-285750">
              <a:buFontTx/>
              <a:buChar char="-"/>
            </a:pPr>
            <a:r>
              <a:rPr lang="en-US" b="0" dirty="0"/>
              <a:t>ISO/IEC</a:t>
            </a:r>
            <a:r>
              <a:rPr lang="en-US" dirty="0"/>
              <a:t> 18004 and </a:t>
            </a:r>
            <a:r>
              <a:rPr lang="en-US" b="0" dirty="0"/>
              <a:t>ISO/IEC</a:t>
            </a:r>
            <a:r>
              <a:rPr lang="en-US" dirty="0"/>
              <a:t> 15415, QR Code</a:t>
            </a:r>
          </a:p>
          <a:p>
            <a:pPr marL="1200150" lvl="2" indent="-285750">
              <a:buFontTx/>
              <a:buChar char="-"/>
            </a:pPr>
            <a:r>
              <a:rPr lang="en-US" b="0" dirty="0"/>
              <a:t>ISO/IEC 14443 and NDEF, NFC</a:t>
            </a:r>
          </a:p>
          <a:p>
            <a:pPr marL="1200150" lvl="2" indent="-285750">
              <a:buFontTx/>
              <a:buChar char="-"/>
            </a:pPr>
            <a:r>
              <a:rPr lang="en-US" b="0" dirty="0"/>
              <a:t>ISO 22385, for establishing a framework for trust and interoperability, </a:t>
            </a:r>
          </a:p>
          <a:p>
            <a:pPr marL="1200150" lvl="2" indent="-285750">
              <a:buFontTx/>
              <a:buChar char="-"/>
            </a:pPr>
            <a:r>
              <a:rPr lang="en-US" b="0" dirty="0"/>
              <a:t>ISO 22376, for visible digital seals (VDS)</a:t>
            </a:r>
          </a:p>
          <a:p>
            <a:pPr marL="1200150" lvl="2" indent="-285750">
              <a:buFontTx/>
              <a:buChar char="-"/>
            </a:pPr>
            <a:r>
              <a:rPr lang="en-US" b="0" dirty="0"/>
              <a:t>ISO/IEC 20248, for </a:t>
            </a:r>
            <a:r>
              <a:rPr lang="en-US" b="0" dirty="0" err="1"/>
              <a:t>DigSig</a:t>
            </a:r>
            <a:r>
              <a:rPr lang="en-US" b="0" dirty="0"/>
              <a:t> digital signatures.</a:t>
            </a:r>
          </a:p>
          <a:p>
            <a:pPr marL="285750" lvl="1" indent="-285750">
              <a:buFontTx/>
              <a:buChar char="-"/>
            </a:pPr>
            <a:r>
              <a:rPr lang="en-US" b="0" dirty="0"/>
              <a:t>Tech to improve safety and sustainability fitting with Digital Product Passport</a:t>
            </a:r>
          </a:p>
          <a:p>
            <a:pPr marL="1200150" lvl="2" indent="-285750">
              <a:buFontTx/>
              <a:buChar char="-"/>
            </a:pPr>
            <a:endParaRPr lang="en-US" b="0" dirty="0"/>
          </a:p>
        </p:txBody>
      </p:sp>
      <p:sp>
        <p:nvSpPr>
          <p:cNvPr id="16" name="Titre 15"/>
          <p:cNvSpPr>
            <a:spLocks noGrp="1"/>
          </p:cNvSpPr>
          <p:nvPr>
            <p:ph type="title"/>
          </p:nvPr>
        </p:nvSpPr>
        <p:spPr>
          <a:xfrm>
            <a:off x="2462703" y="365126"/>
            <a:ext cx="9330367" cy="861889"/>
          </a:xfrm>
        </p:spPr>
        <p:txBody>
          <a:bodyPr>
            <a:normAutofit/>
          </a:bodyPr>
          <a:lstStyle/>
          <a:p>
            <a:r>
              <a:rPr lang="en-US" dirty="0"/>
              <a:t>mobiLead, each unique product item is connected</a:t>
            </a:r>
            <a:br>
              <a:rPr lang="en-US" dirty="0"/>
            </a:br>
            <a:r>
              <a:rPr lang="en-US" dirty="0"/>
              <a:t>mobiLead</a:t>
            </a:r>
            <a:r>
              <a:rPr lang="fr-FR" altLang="zh-CN" dirty="0"/>
              <a:t>——</a:t>
            </a:r>
            <a:r>
              <a:rPr lang="zh-CN" altLang="fr-FR" dirty="0"/>
              <a:t>连接每一单品</a:t>
            </a:r>
            <a:endParaRPr lang="en-US" dirty="0"/>
          </a:p>
        </p:txBody>
      </p:sp>
      <p:sp>
        <p:nvSpPr>
          <p:cNvPr id="6" name="Espace réservé du numéro de diapositive 5"/>
          <p:cNvSpPr>
            <a:spLocks noGrp="1"/>
          </p:cNvSpPr>
          <p:nvPr>
            <p:ph type="sldNum" sz="quarter" idx="4"/>
          </p:nvPr>
        </p:nvSpPr>
        <p:spPr>
          <a:xfrm>
            <a:off x="8610600" y="6356350"/>
            <a:ext cx="2743200" cy="365125"/>
          </a:xfrm>
        </p:spPr>
        <p:txBody>
          <a:bodyPr/>
          <a:lstStyle/>
          <a:p>
            <a:fld id="{8DC0F8AA-E0DA-4754-9F47-CB5820CE343F}" type="slidenum">
              <a:rPr lang="fr-FR" smtClean="0"/>
              <a:pPr/>
              <a:t>2</a:t>
            </a:fld>
            <a:endParaRPr lang="fr-FR" dirty="0"/>
          </a:p>
        </p:txBody>
      </p:sp>
      <p:pic>
        <p:nvPicPr>
          <p:cNvPr id="9" name="Graphique 8">
            <a:extLst>
              <a:ext uri="{FF2B5EF4-FFF2-40B4-BE49-F238E27FC236}">
                <a16:creationId xmlns:a16="http://schemas.microsoft.com/office/drawing/2014/main" id="{D08DC4F8-BE17-5BEC-7112-9353514C99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6139" y="2106449"/>
            <a:ext cx="2591974" cy="1658863"/>
          </a:xfrm>
          <a:prstGeom prst="rect">
            <a:avLst/>
          </a:prstGeom>
        </p:spPr>
      </p:pic>
      <p:sp>
        <p:nvSpPr>
          <p:cNvPr id="2" name="Espace réservé de la date 3">
            <a:extLst>
              <a:ext uri="{FF2B5EF4-FFF2-40B4-BE49-F238E27FC236}">
                <a16:creationId xmlns:a16="http://schemas.microsoft.com/office/drawing/2014/main" id="{8E5D9F88-24AF-0E7E-1A3B-33590F3ECAAB}"/>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3" name="Espace réservé du pied de page 4">
            <a:extLst>
              <a:ext uri="{FF2B5EF4-FFF2-40B4-BE49-F238E27FC236}">
                <a16:creationId xmlns:a16="http://schemas.microsoft.com/office/drawing/2014/main" id="{8B943FE5-2D5B-A759-3189-BF3CC4D27C03}"/>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7" name="Image 6">
            <a:extLst>
              <a:ext uri="{FF2B5EF4-FFF2-40B4-BE49-F238E27FC236}">
                <a16:creationId xmlns:a16="http://schemas.microsoft.com/office/drawing/2014/main" id="{10E95BE5-BC8E-A273-6948-96CDD2C281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4852" y="1376238"/>
            <a:ext cx="593828" cy="540000"/>
          </a:xfrm>
          <a:prstGeom prst="rect">
            <a:avLst/>
          </a:prstGeom>
        </p:spPr>
      </p:pic>
      <p:pic>
        <p:nvPicPr>
          <p:cNvPr id="21" name="Graphique 20">
            <a:extLst>
              <a:ext uri="{FF2B5EF4-FFF2-40B4-BE49-F238E27FC236}">
                <a16:creationId xmlns:a16="http://schemas.microsoft.com/office/drawing/2014/main" id="{D9D38CDB-31DE-06FB-E8AF-A15479D904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99866" y="5931583"/>
            <a:ext cx="772135" cy="772135"/>
          </a:xfrm>
          <a:prstGeom prst="rect">
            <a:avLst/>
          </a:prstGeom>
        </p:spPr>
      </p:pic>
      <p:pic>
        <p:nvPicPr>
          <p:cNvPr id="56" name="Audio 55">
            <a:hlinkClick r:id="" action="ppaction://media"/>
            <a:extLst>
              <a:ext uri="{FF2B5EF4-FFF2-40B4-BE49-F238E27FC236}">
                <a16:creationId xmlns:a16="http://schemas.microsoft.com/office/drawing/2014/main" id="{333B4776-63E4-34BE-400B-E19205079E3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1230012"/>
      </p:ext>
    </p:extLst>
  </p:cSld>
  <p:clrMapOvr>
    <a:masterClrMapping/>
  </p:clrMapOvr>
  <mc:AlternateContent xmlns:mc="http://schemas.openxmlformats.org/markup-compatibility/2006">
    <mc:Choice xmlns:p14="http://schemas.microsoft.com/office/powerpoint/2010/main" Requires="p14">
      <p:transition spd="slow" p14:dur="2000" advTm="21747"/>
    </mc:Choice>
    <mc:Fallback>
      <p:transition spd="slow" advTm="2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que 21">
            <a:extLst>
              <a:ext uri="{FF2B5EF4-FFF2-40B4-BE49-F238E27FC236}">
                <a16:creationId xmlns:a16="http://schemas.microsoft.com/office/drawing/2014/main" id="{1F2D06C9-E63D-01F8-E213-AE6BC1289B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07" y="2185072"/>
            <a:ext cx="2695575" cy="3962400"/>
          </a:xfrm>
          <a:prstGeom prst="rect">
            <a:avLst/>
          </a:prstGeom>
        </p:spPr>
      </p:pic>
      <p:sp>
        <p:nvSpPr>
          <p:cNvPr id="16" name="Titre 15"/>
          <p:cNvSpPr>
            <a:spLocks noGrp="1"/>
          </p:cNvSpPr>
          <p:nvPr>
            <p:ph type="title"/>
          </p:nvPr>
        </p:nvSpPr>
        <p:spPr/>
        <p:txBody>
          <a:bodyPr>
            <a:normAutofit/>
          </a:bodyPr>
          <a:lstStyle/>
          <a:p>
            <a:r>
              <a:rPr lang="en-US" dirty="0"/>
              <a:t>MICHELIN online, a demo based on EPREL</a:t>
            </a:r>
          </a:p>
        </p:txBody>
      </p:sp>
      <p:sp>
        <p:nvSpPr>
          <p:cNvPr id="8" name="Espace réservé du contenu 7"/>
          <p:cNvSpPr>
            <a:spLocks noGrp="1"/>
          </p:cNvSpPr>
          <p:nvPr>
            <p:ph sz="half" idx="1"/>
          </p:nvPr>
        </p:nvSpPr>
        <p:spPr/>
        <p:txBody>
          <a:bodyPr>
            <a:normAutofit/>
          </a:bodyPr>
          <a:lstStyle/>
          <a:p>
            <a:pPr lvl="1"/>
            <a:endParaRPr lang="en-US" dirty="0"/>
          </a:p>
          <a:p>
            <a:pPr lvl="1"/>
            <a:endParaRPr lang="en-US" dirty="0"/>
          </a:p>
        </p:txBody>
      </p:sp>
      <p:pic>
        <p:nvPicPr>
          <p:cNvPr id="17" name="Espace réservé du contenu 16" descr="Une image contenant texte, capture d’écran, logiciel, Page web&#10;&#10;Description générée automatiquement">
            <a:extLst>
              <a:ext uri="{FF2B5EF4-FFF2-40B4-BE49-F238E27FC236}">
                <a16:creationId xmlns:a16="http://schemas.microsoft.com/office/drawing/2014/main" id="{CABB2735-1BC4-8533-C971-B05EE03140B2}"/>
              </a:ext>
            </a:extLst>
          </p:cNvPr>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7783452" y="1825625"/>
            <a:ext cx="2008309" cy="4351338"/>
          </a:xfrm>
        </p:spPr>
      </p:pic>
      <p:pic>
        <p:nvPicPr>
          <p:cNvPr id="19" name="Espace réservé du contenu 18" descr="Une image contenant texte, capture d’écran, logiciel, Page web&#10;&#10;Description générée automatiquement">
            <a:extLst>
              <a:ext uri="{FF2B5EF4-FFF2-40B4-BE49-F238E27FC236}">
                <a16:creationId xmlns:a16="http://schemas.microsoft.com/office/drawing/2014/main" id="{9ABE16C2-9632-D31F-A1A9-E86EA4EAE7A1}"/>
              </a:ext>
            </a:extLst>
          </p:cNvPr>
          <p:cNvPicPr>
            <a:picLocks noGrp="1" noChangeAspect="1"/>
          </p:cNvPicPr>
          <p:nvPr>
            <p:ph sz="half" idx="14"/>
          </p:nvPr>
        </p:nvPicPr>
        <p:blipFill>
          <a:blip r:embed="rId8" cstate="print">
            <a:extLst>
              <a:ext uri="{28A0092B-C50C-407E-A947-70E740481C1C}">
                <a14:useLocalDpi xmlns:a14="http://schemas.microsoft.com/office/drawing/2010/main" val="0"/>
              </a:ext>
            </a:extLst>
          </a:blip>
          <a:stretch>
            <a:fillRect/>
          </a:stretch>
        </p:blipFill>
        <p:spPr>
          <a:xfrm>
            <a:off x="9860695" y="1825625"/>
            <a:ext cx="2008309" cy="4351338"/>
          </a:xfrm>
        </p:spPr>
      </p:pic>
      <p:pic>
        <p:nvPicPr>
          <p:cNvPr id="5" name="Image 4">
            <a:extLst>
              <a:ext uri="{FF2B5EF4-FFF2-40B4-BE49-F238E27FC236}">
                <a16:creationId xmlns:a16="http://schemas.microsoft.com/office/drawing/2014/main" id="{6D4F35EC-FB3D-CAF5-C50C-7516F09FA375}"/>
              </a:ext>
            </a:extLst>
          </p:cNvPr>
          <p:cNvPicPr>
            <a:picLocks noChangeAspect="1"/>
          </p:cNvPicPr>
          <p:nvPr/>
        </p:nvPicPr>
        <p:blipFill>
          <a:blip r:embed="rId9"/>
          <a:stretch>
            <a:fillRect/>
          </a:stretch>
        </p:blipFill>
        <p:spPr>
          <a:xfrm>
            <a:off x="3533775" y="3802459"/>
            <a:ext cx="1266825" cy="1266825"/>
          </a:xfrm>
          <a:prstGeom prst="rect">
            <a:avLst/>
          </a:prstGeom>
        </p:spPr>
      </p:pic>
      <p:pic>
        <p:nvPicPr>
          <p:cNvPr id="9" name="Graphique 8">
            <a:extLst>
              <a:ext uri="{FF2B5EF4-FFF2-40B4-BE49-F238E27FC236}">
                <a16:creationId xmlns:a16="http://schemas.microsoft.com/office/drawing/2014/main" id="{3CC3FE3E-2F8C-46E9-D3DC-763D2941B1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0632" y="1598200"/>
            <a:ext cx="2291076" cy="445997"/>
          </a:xfrm>
          <a:prstGeom prst="rect">
            <a:avLst/>
          </a:prstGeom>
        </p:spPr>
      </p:pic>
      <p:sp>
        <p:nvSpPr>
          <p:cNvPr id="21" name="Espace réservé du contenu 20">
            <a:extLst>
              <a:ext uri="{FF2B5EF4-FFF2-40B4-BE49-F238E27FC236}">
                <a16:creationId xmlns:a16="http://schemas.microsoft.com/office/drawing/2014/main" id="{091C3769-8A29-B1C8-0E69-0C38C3669580}"/>
              </a:ext>
            </a:extLst>
          </p:cNvPr>
          <p:cNvSpPr>
            <a:spLocks noGrp="1"/>
          </p:cNvSpPr>
          <p:nvPr>
            <p:ph sz="half" idx="4294967295"/>
          </p:nvPr>
        </p:nvSpPr>
        <p:spPr>
          <a:xfrm>
            <a:off x="5701419" y="1825625"/>
            <a:ext cx="2018829" cy="4351338"/>
          </a:xfrm>
        </p:spPr>
        <p:txBody>
          <a:bodyPr/>
          <a:lstStyle/>
          <a:p>
            <a:endParaRPr lang="en-US"/>
          </a:p>
        </p:txBody>
      </p:sp>
      <p:cxnSp>
        <p:nvCxnSpPr>
          <p:cNvPr id="23" name="Connecteur droit avec flèche 22">
            <a:extLst>
              <a:ext uri="{FF2B5EF4-FFF2-40B4-BE49-F238E27FC236}">
                <a16:creationId xmlns:a16="http://schemas.microsoft.com/office/drawing/2014/main" id="{317AF376-EC16-0909-AE97-AAA12ADCE80F}"/>
              </a:ext>
            </a:extLst>
          </p:cNvPr>
          <p:cNvCxnSpPr>
            <a:cxnSpLocks/>
          </p:cNvCxnSpPr>
          <p:nvPr/>
        </p:nvCxnSpPr>
        <p:spPr>
          <a:xfrm>
            <a:off x="4209663" y="5464500"/>
            <a:ext cx="351058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Espace réservé du contenu 10">
            <a:extLst>
              <a:ext uri="{FF2B5EF4-FFF2-40B4-BE49-F238E27FC236}">
                <a16:creationId xmlns:a16="http://schemas.microsoft.com/office/drawing/2014/main" id="{D095F773-CE55-04C9-D860-B00812D6AD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69193" y="747584"/>
            <a:ext cx="2099473" cy="814644"/>
          </a:xfrm>
          <a:prstGeom prst="rect">
            <a:avLst/>
          </a:prstGeom>
        </p:spPr>
      </p:pic>
      <p:sp>
        <p:nvSpPr>
          <p:cNvPr id="4" name="Espace réservé de la date 3">
            <a:extLst>
              <a:ext uri="{FF2B5EF4-FFF2-40B4-BE49-F238E27FC236}">
                <a16:creationId xmlns:a16="http://schemas.microsoft.com/office/drawing/2014/main" id="{4040C681-825F-1428-9BB9-B663F855A2EF}"/>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7" name="Espace réservé du pied de page 4">
            <a:extLst>
              <a:ext uri="{FF2B5EF4-FFF2-40B4-BE49-F238E27FC236}">
                <a16:creationId xmlns:a16="http://schemas.microsoft.com/office/drawing/2014/main" id="{0AD9173A-8588-ECC0-A46D-46B1E8F93D5C}"/>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10" name="Espace réservé du numéro de diapositive 5">
            <a:extLst>
              <a:ext uri="{FF2B5EF4-FFF2-40B4-BE49-F238E27FC236}">
                <a16:creationId xmlns:a16="http://schemas.microsoft.com/office/drawing/2014/main" id="{C81B7E2D-7F48-63C8-8D1A-10DBA60BB121}"/>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20</a:t>
            </a:fld>
            <a:endParaRPr lang="fr-FR" dirty="0"/>
          </a:p>
        </p:txBody>
      </p:sp>
      <p:pic>
        <p:nvPicPr>
          <p:cNvPr id="18" name="Audio 17">
            <a:hlinkClick r:id="" action="ppaction://media"/>
            <a:extLst>
              <a:ext uri="{FF2B5EF4-FFF2-40B4-BE49-F238E27FC236}">
                <a16:creationId xmlns:a16="http://schemas.microsoft.com/office/drawing/2014/main" id="{FD4ABEB3-9408-5BA7-EC33-A6B7C5031263}"/>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6921643"/>
      </p:ext>
    </p:extLst>
  </p:cSld>
  <p:clrMapOvr>
    <a:masterClrMapping/>
  </p:clrMapOvr>
  <mc:AlternateContent xmlns:mc="http://schemas.openxmlformats.org/markup-compatibility/2006">
    <mc:Choice xmlns:p14="http://schemas.microsoft.com/office/powerpoint/2010/main" Requires="p14">
      <p:transition spd="slow" p14:dur="2000" advTm="18246"/>
    </mc:Choice>
    <mc:Fallback>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8A1D1-5C4E-0235-9F7C-EB36F3EC5404}"/>
              </a:ext>
            </a:extLst>
          </p:cNvPr>
          <p:cNvSpPr>
            <a:spLocks noGrp="1"/>
          </p:cNvSpPr>
          <p:nvPr>
            <p:ph type="title"/>
          </p:nvPr>
        </p:nvSpPr>
        <p:spPr/>
        <p:txBody>
          <a:bodyPr>
            <a:normAutofit/>
          </a:bodyPr>
          <a:lstStyle/>
          <a:p>
            <a:r>
              <a:rPr lang="fr-FR" dirty="0"/>
              <a:t>OTENTIK Network / </a:t>
            </a:r>
            <a:r>
              <a:rPr lang="fr-FR" sz="3200" b="1" dirty="0" err="1"/>
              <a:t>trusted</a:t>
            </a:r>
            <a:r>
              <a:rPr lang="fr-FR" sz="3200" b="1" dirty="0"/>
              <a:t> </a:t>
            </a:r>
            <a:r>
              <a:rPr lang="fr-FR" sz="3200" b="1" dirty="0" err="1"/>
              <a:t>environment</a:t>
            </a:r>
            <a:endParaRPr lang="en-US" dirty="0"/>
          </a:p>
        </p:txBody>
      </p:sp>
      <p:sp>
        <p:nvSpPr>
          <p:cNvPr id="3" name="Espace réservé du contenu 2">
            <a:extLst>
              <a:ext uri="{FF2B5EF4-FFF2-40B4-BE49-F238E27FC236}">
                <a16:creationId xmlns:a16="http://schemas.microsoft.com/office/drawing/2014/main" id="{A342238C-AA1A-114F-65E5-18C0BC7300EB}"/>
              </a:ext>
            </a:extLst>
          </p:cNvPr>
          <p:cNvSpPr>
            <a:spLocks noGrp="1"/>
          </p:cNvSpPr>
          <p:nvPr>
            <p:ph sz="half" idx="1"/>
          </p:nvPr>
        </p:nvSpPr>
        <p:spPr/>
        <p:txBody>
          <a:bodyPr/>
          <a:lstStyle/>
          <a:p>
            <a:endParaRPr lang="fr-FR" dirty="0"/>
          </a:p>
          <a:p>
            <a:r>
              <a:rPr lang="fr-FR" dirty="0"/>
              <a:t>OTENTIK Network</a:t>
            </a:r>
          </a:p>
          <a:p>
            <a:endParaRPr lang="en-US" dirty="0"/>
          </a:p>
          <a:p>
            <a:pPr marL="285750" indent="-285750">
              <a:buFont typeface="Arial" panose="020B0604020202020204" pitchFamily="34" charset="0"/>
              <a:buChar char="•"/>
            </a:pPr>
            <a:r>
              <a:rPr lang="en-US" b="0" dirty="0"/>
              <a:t>ISO/IEC 16022, Datamatrix</a:t>
            </a:r>
          </a:p>
          <a:p>
            <a:pPr marL="285750" indent="-285750">
              <a:buFont typeface="Arial" panose="020B0604020202020204" pitchFamily="34" charset="0"/>
              <a:buChar char="•"/>
            </a:pPr>
            <a:r>
              <a:rPr lang="en-US" dirty="0"/>
              <a:t>ISO/IEC 18004, QR Code</a:t>
            </a:r>
          </a:p>
          <a:p>
            <a:pPr marL="285750" indent="-285750">
              <a:buFont typeface="Arial" panose="020B0604020202020204" pitchFamily="34" charset="0"/>
              <a:buChar char="•"/>
            </a:pPr>
            <a:r>
              <a:rPr lang="en-US" dirty="0"/>
              <a:t>Data Format in accordance with </a:t>
            </a:r>
            <a:r>
              <a:rPr lang="en-US" b="0" dirty="0"/>
              <a:t>ISO 22376, for visible digital seals (VDS)</a:t>
            </a:r>
          </a:p>
          <a:p>
            <a:pPr marL="285750" indent="-285750">
              <a:buFont typeface="Arial" panose="020B0604020202020204" pitchFamily="34" charset="0"/>
              <a:buChar char="•"/>
            </a:pPr>
            <a:r>
              <a:rPr lang="en-US" dirty="0"/>
              <a:t>Secured by ESEDS (Electronically Signed Encoded Data Set)</a:t>
            </a:r>
          </a:p>
          <a:p>
            <a:pPr marL="285750" indent="-285750">
              <a:buFont typeface="Arial" panose="020B0604020202020204" pitchFamily="34" charset="0"/>
              <a:buChar char="•"/>
            </a:pPr>
            <a:r>
              <a:rPr lang="en-US" dirty="0"/>
              <a:t>Governance in accordance with </a:t>
            </a:r>
            <a:r>
              <a:rPr lang="en-US" b="0" dirty="0"/>
              <a:t>ISO 22385, for establishing a framework for trust and interoperability</a:t>
            </a:r>
            <a:endParaRPr lang="en-US" dirty="0"/>
          </a:p>
          <a:p>
            <a:endParaRPr lang="fr-FR" dirty="0"/>
          </a:p>
          <a:p>
            <a:endParaRPr lang="fr-FR" dirty="0"/>
          </a:p>
          <a:p>
            <a:endParaRPr lang="en-US" dirty="0"/>
          </a:p>
        </p:txBody>
      </p:sp>
      <p:pic>
        <p:nvPicPr>
          <p:cNvPr id="19" name="Espace réservé du contenu 18" descr="Une image contenant texte, capture d’écran, Police, document&#10;&#10;Description générée automatiquement">
            <a:extLst>
              <a:ext uri="{FF2B5EF4-FFF2-40B4-BE49-F238E27FC236}">
                <a16:creationId xmlns:a16="http://schemas.microsoft.com/office/drawing/2014/main" id="{C45CBE9D-C063-F1A8-FD9B-8A2DB45A6201}"/>
              </a:ext>
            </a:extLst>
          </p:cNvPr>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a:xfrm>
            <a:off x="7783452" y="1825625"/>
            <a:ext cx="2008309" cy="4351338"/>
          </a:xfrm>
        </p:spPr>
      </p:pic>
      <p:sp>
        <p:nvSpPr>
          <p:cNvPr id="13" name="Espace réservé du contenu 12">
            <a:extLst>
              <a:ext uri="{FF2B5EF4-FFF2-40B4-BE49-F238E27FC236}">
                <a16:creationId xmlns:a16="http://schemas.microsoft.com/office/drawing/2014/main" id="{60207C33-4DD5-9DDF-AEB9-122F35342A3F}"/>
              </a:ext>
            </a:extLst>
          </p:cNvPr>
          <p:cNvSpPr>
            <a:spLocks noGrp="1"/>
          </p:cNvSpPr>
          <p:nvPr>
            <p:ph sz="half" idx="14"/>
          </p:nvPr>
        </p:nvSpPr>
        <p:spPr/>
        <p:txBody>
          <a:bodyPr/>
          <a:lstStyle/>
          <a:p>
            <a:endParaRPr lang="en-US"/>
          </a:p>
        </p:txBody>
      </p:sp>
      <p:pic>
        <p:nvPicPr>
          <p:cNvPr id="9" name="Image 8" descr="Une image contenant logo&#10;&#10;Description générée automatiquement">
            <a:extLst>
              <a:ext uri="{FF2B5EF4-FFF2-40B4-BE49-F238E27FC236}">
                <a16:creationId xmlns:a16="http://schemas.microsoft.com/office/drawing/2014/main" id="{1A41AE16-D3E0-7EED-4AF2-AC26EDF36F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56935" y="1825625"/>
            <a:ext cx="720000" cy="720000"/>
          </a:xfrm>
          <a:prstGeom prst="rect">
            <a:avLst/>
          </a:prstGeom>
        </p:spPr>
      </p:pic>
      <p:pic>
        <p:nvPicPr>
          <p:cNvPr id="17" name="Espace réservé du contenu 16" descr="Une image contenant texte, diagramme, capture d’écran, cercle&#10;&#10;Description générée automatiquement">
            <a:extLst>
              <a:ext uri="{FF2B5EF4-FFF2-40B4-BE49-F238E27FC236}">
                <a16:creationId xmlns:a16="http://schemas.microsoft.com/office/drawing/2014/main" id="{5C726F18-EFC6-A33F-EB68-BE9DCE1FB6E5}"/>
              </a:ext>
            </a:extLst>
          </p:cNvPr>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5706208" y="1825625"/>
            <a:ext cx="2008309" cy="4351338"/>
          </a:xfrm>
        </p:spPr>
      </p:pic>
      <p:sp>
        <p:nvSpPr>
          <p:cNvPr id="14" name="Espace réservé de la date 3">
            <a:extLst>
              <a:ext uri="{FF2B5EF4-FFF2-40B4-BE49-F238E27FC236}">
                <a16:creationId xmlns:a16="http://schemas.microsoft.com/office/drawing/2014/main" id="{55173E8E-A1CC-6BD3-C478-9594DF3251B9}"/>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15" name="Espace réservé du pied de page 4">
            <a:extLst>
              <a:ext uri="{FF2B5EF4-FFF2-40B4-BE49-F238E27FC236}">
                <a16:creationId xmlns:a16="http://schemas.microsoft.com/office/drawing/2014/main" id="{2FB5311D-2791-BCDE-6BB4-39AF852ACA52}"/>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16" name="Espace réservé du numéro de diapositive 5">
            <a:extLst>
              <a:ext uri="{FF2B5EF4-FFF2-40B4-BE49-F238E27FC236}">
                <a16:creationId xmlns:a16="http://schemas.microsoft.com/office/drawing/2014/main" id="{DCB2062A-D245-DF2D-199A-94F35D690883}"/>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21</a:t>
            </a:fld>
            <a:endParaRPr lang="fr-FR" dirty="0"/>
          </a:p>
        </p:txBody>
      </p:sp>
      <p:pic>
        <p:nvPicPr>
          <p:cNvPr id="22" name="Espace réservé du contenu 10">
            <a:extLst>
              <a:ext uri="{FF2B5EF4-FFF2-40B4-BE49-F238E27FC236}">
                <a16:creationId xmlns:a16="http://schemas.microsoft.com/office/drawing/2014/main" id="{A05A1B3B-142F-8C00-6429-736773AA4D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69193" y="747584"/>
            <a:ext cx="2099473" cy="814644"/>
          </a:xfrm>
          <a:prstGeom prst="rect">
            <a:avLst/>
          </a:prstGeom>
        </p:spPr>
      </p:pic>
      <p:pic>
        <p:nvPicPr>
          <p:cNvPr id="23" name="Audio 22">
            <a:hlinkClick r:id="" action="ppaction://media"/>
            <a:extLst>
              <a:ext uri="{FF2B5EF4-FFF2-40B4-BE49-F238E27FC236}">
                <a16:creationId xmlns:a16="http://schemas.microsoft.com/office/drawing/2014/main" id="{80BE04C4-BA6C-3174-154A-3ED01D9632E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8786146"/>
      </p:ext>
    </p:extLst>
  </p:cSld>
  <p:clrMapOvr>
    <a:masterClrMapping/>
  </p:clrMapOvr>
  <mc:AlternateContent xmlns:mc="http://schemas.openxmlformats.org/markup-compatibility/2006">
    <mc:Choice xmlns:p14="http://schemas.microsoft.com/office/powerpoint/2010/main" Requires="p14">
      <p:transition spd="slow" p14:dur="2000" advTm="34868"/>
    </mc:Choice>
    <mc:Fallback>
      <p:transition spd="slow" advTm="3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58">
            <a:extLst>
              <a:ext uri="{FF2B5EF4-FFF2-40B4-BE49-F238E27FC236}">
                <a16:creationId xmlns:a16="http://schemas.microsoft.com/office/drawing/2014/main" id="{C2D770F9-BE6C-9298-E8D3-DA1D48449221}"/>
              </a:ext>
            </a:extLst>
          </p:cNvPr>
          <p:cNvPicPr>
            <a:picLocks noChangeAspect="1"/>
          </p:cNvPicPr>
          <p:nvPr/>
        </p:nvPicPr>
        <p:blipFill>
          <a:blip r:embed="rId5"/>
          <a:stretch>
            <a:fillRect/>
          </a:stretch>
        </p:blipFill>
        <p:spPr>
          <a:xfrm>
            <a:off x="3300521" y="1457325"/>
            <a:ext cx="1371600" cy="1371600"/>
          </a:xfrm>
          <a:prstGeom prst="rect">
            <a:avLst/>
          </a:prstGeom>
        </p:spPr>
      </p:pic>
      <p:sp>
        <p:nvSpPr>
          <p:cNvPr id="29" name="Rectangle 28">
            <a:extLst>
              <a:ext uri="{FF2B5EF4-FFF2-40B4-BE49-F238E27FC236}">
                <a16:creationId xmlns:a16="http://schemas.microsoft.com/office/drawing/2014/main" id="{F189E7F9-2C23-2A89-2460-D0A29FC49ECB}"/>
              </a:ext>
            </a:extLst>
          </p:cNvPr>
          <p:cNvSpPr/>
          <p:nvPr/>
        </p:nvSpPr>
        <p:spPr>
          <a:xfrm>
            <a:off x="419307" y="1457325"/>
            <a:ext cx="2696400" cy="46902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2" name="Graphique 21">
            <a:extLst>
              <a:ext uri="{FF2B5EF4-FFF2-40B4-BE49-F238E27FC236}">
                <a16:creationId xmlns:a16="http://schemas.microsoft.com/office/drawing/2014/main" id="{1F2D06C9-E63D-01F8-E213-AE6BC1289B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307" y="2185072"/>
            <a:ext cx="2695575" cy="3962400"/>
          </a:xfrm>
          <a:prstGeom prst="rect">
            <a:avLst/>
          </a:prstGeom>
        </p:spPr>
      </p:pic>
      <p:sp>
        <p:nvSpPr>
          <p:cNvPr id="16" name="Titre 15"/>
          <p:cNvSpPr>
            <a:spLocks noGrp="1"/>
          </p:cNvSpPr>
          <p:nvPr>
            <p:ph type="title"/>
          </p:nvPr>
        </p:nvSpPr>
        <p:spPr/>
        <p:txBody>
          <a:bodyPr>
            <a:normAutofit/>
          </a:bodyPr>
          <a:lstStyle/>
          <a:p>
            <a:r>
              <a:rPr lang="en-US" dirty="0"/>
              <a:t>MICHELIN offline </a:t>
            </a:r>
            <a:r>
              <a:rPr lang="fr-FR" dirty="0"/>
              <a:t>EPREL (VDS) </a:t>
            </a:r>
            <a:r>
              <a:rPr lang="fr-FR" dirty="0" err="1"/>
              <a:t>then</a:t>
            </a:r>
            <a:r>
              <a:rPr lang="fr-FR" dirty="0"/>
              <a:t> online</a:t>
            </a:r>
            <a:endParaRPr lang="en-US" dirty="0"/>
          </a:p>
        </p:txBody>
      </p:sp>
      <p:sp>
        <p:nvSpPr>
          <p:cNvPr id="8" name="Espace réservé du contenu 7"/>
          <p:cNvSpPr>
            <a:spLocks noGrp="1"/>
          </p:cNvSpPr>
          <p:nvPr>
            <p:ph sz="half" idx="1"/>
          </p:nvPr>
        </p:nvSpPr>
        <p:spPr/>
        <p:txBody>
          <a:bodyPr>
            <a:normAutofit/>
          </a:bodyPr>
          <a:lstStyle/>
          <a:p>
            <a:pPr lvl="1"/>
            <a:endParaRPr lang="en-US"/>
          </a:p>
          <a:p>
            <a:pPr lvl="1"/>
            <a:endParaRPr lang="en-US" dirty="0"/>
          </a:p>
        </p:txBody>
      </p:sp>
      <p:sp>
        <p:nvSpPr>
          <p:cNvPr id="6" name="Espace réservé du numéro de diapositive 5"/>
          <p:cNvSpPr>
            <a:spLocks noGrp="1"/>
          </p:cNvSpPr>
          <p:nvPr>
            <p:ph type="sldNum" sz="quarter" idx="4294967295"/>
          </p:nvPr>
        </p:nvSpPr>
        <p:spPr>
          <a:xfrm>
            <a:off x="8610600" y="6356350"/>
            <a:ext cx="2743200" cy="365125"/>
          </a:xfrm>
        </p:spPr>
        <p:txBody>
          <a:bodyPr/>
          <a:lstStyle/>
          <a:p>
            <a:fld id="{8DC0F8AA-E0DA-4754-9F47-CB5820CE343F}" type="slidenum">
              <a:rPr lang="fr-FR" smtClean="0"/>
              <a:pPr/>
              <a:t>22</a:t>
            </a:fld>
            <a:endParaRPr lang="fr-FR" dirty="0"/>
          </a:p>
        </p:txBody>
      </p:sp>
      <p:pic>
        <p:nvPicPr>
          <p:cNvPr id="13" name="Graphique 12">
            <a:extLst>
              <a:ext uri="{FF2B5EF4-FFF2-40B4-BE49-F238E27FC236}">
                <a16:creationId xmlns:a16="http://schemas.microsoft.com/office/drawing/2014/main" id="{B6CAEBA0-B255-AC25-F852-9D907F1FD9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632" y="1598200"/>
            <a:ext cx="2291076" cy="445997"/>
          </a:xfrm>
          <a:prstGeom prst="rect">
            <a:avLst/>
          </a:prstGeom>
        </p:spPr>
      </p:pic>
      <p:sp>
        <p:nvSpPr>
          <p:cNvPr id="18" name="Rectangle 17">
            <a:extLst>
              <a:ext uri="{FF2B5EF4-FFF2-40B4-BE49-F238E27FC236}">
                <a16:creationId xmlns:a16="http://schemas.microsoft.com/office/drawing/2014/main" id="{968202D1-525A-097F-153E-D33659D21A1F}"/>
              </a:ext>
            </a:extLst>
          </p:cNvPr>
          <p:cNvSpPr/>
          <p:nvPr/>
        </p:nvSpPr>
        <p:spPr>
          <a:xfrm>
            <a:off x="2573933" y="2171745"/>
            <a:ext cx="481263" cy="5289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 name="Image 18" descr="Une image contenant logo&#10;&#10;Description générée automatiquement">
            <a:extLst>
              <a:ext uri="{FF2B5EF4-FFF2-40B4-BE49-F238E27FC236}">
                <a16:creationId xmlns:a16="http://schemas.microsoft.com/office/drawing/2014/main" id="{3549C813-07CC-82E6-EAA2-AAC6B49D021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56935" y="1825625"/>
            <a:ext cx="720000" cy="720000"/>
          </a:xfrm>
          <a:prstGeom prst="rect">
            <a:avLst/>
          </a:prstGeom>
        </p:spPr>
      </p:pic>
      <p:pic>
        <p:nvPicPr>
          <p:cNvPr id="55" name="Espace réservé du contenu 54" descr="Une image contenant texte, Appareils électroniques, capture d’écran, Police&#10;&#10;Description générée automatiquement">
            <a:extLst>
              <a:ext uri="{FF2B5EF4-FFF2-40B4-BE49-F238E27FC236}">
                <a16:creationId xmlns:a16="http://schemas.microsoft.com/office/drawing/2014/main" id="{E29EA11E-3E34-2466-A9C0-6CCB55639145}"/>
              </a:ext>
            </a:extLst>
          </p:cNvPr>
          <p:cNvPicPr>
            <a:picLocks noGrp="1" noChangeAspect="1"/>
          </p:cNvPicPr>
          <p:nvPr>
            <p:ph sz="half" idx="4294967295"/>
          </p:nvPr>
        </p:nvPicPr>
        <p:blipFill>
          <a:blip r:embed="rId11" cstate="print">
            <a:extLst>
              <a:ext uri="{28A0092B-C50C-407E-A947-70E740481C1C}">
                <a14:useLocalDpi xmlns:a14="http://schemas.microsoft.com/office/drawing/2010/main" val="0"/>
              </a:ext>
            </a:extLst>
          </a:blip>
          <a:stretch>
            <a:fillRect/>
          </a:stretch>
        </p:blipFill>
        <p:spPr>
          <a:xfrm>
            <a:off x="7783452" y="1825625"/>
            <a:ext cx="2008309" cy="4351338"/>
          </a:xfrm>
        </p:spPr>
      </p:pic>
      <p:pic>
        <p:nvPicPr>
          <p:cNvPr id="57" name="Espace réservé du contenu 56" descr="Une image contenant texte, capture d’écran, logiciel, Page web&#10;&#10;Description générée automatiquement">
            <a:extLst>
              <a:ext uri="{FF2B5EF4-FFF2-40B4-BE49-F238E27FC236}">
                <a16:creationId xmlns:a16="http://schemas.microsoft.com/office/drawing/2014/main" id="{2CBFE992-7898-233D-A9D5-434DF65589EA}"/>
              </a:ext>
            </a:extLst>
          </p:cNvPr>
          <p:cNvPicPr>
            <a:picLocks noGrp="1" noChangeAspect="1"/>
          </p:cNvPicPr>
          <p:nvPr>
            <p:ph sz="half" idx="14"/>
          </p:nvPr>
        </p:nvPicPr>
        <p:blipFill>
          <a:blip r:embed="rId12" cstate="print">
            <a:extLst>
              <a:ext uri="{28A0092B-C50C-407E-A947-70E740481C1C}">
                <a14:useLocalDpi xmlns:a14="http://schemas.microsoft.com/office/drawing/2010/main" val="0"/>
              </a:ext>
            </a:extLst>
          </a:blip>
          <a:stretch>
            <a:fillRect/>
          </a:stretch>
        </p:blipFill>
        <p:spPr>
          <a:xfrm>
            <a:off x="9860695" y="1825625"/>
            <a:ext cx="2008309" cy="4351338"/>
          </a:xfrm>
        </p:spPr>
      </p:pic>
      <p:pic>
        <p:nvPicPr>
          <p:cNvPr id="53" name="Espace réservé du contenu 52" descr="Une image contenant texte, capture d’écran, logiciel, Page web&#10;&#10;Description générée automatiquement">
            <a:extLst>
              <a:ext uri="{FF2B5EF4-FFF2-40B4-BE49-F238E27FC236}">
                <a16:creationId xmlns:a16="http://schemas.microsoft.com/office/drawing/2014/main" id="{73EEEF76-46FA-E625-19ED-8E552A6FC6A6}"/>
              </a:ext>
            </a:extLst>
          </p:cNvPr>
          <p:cNvPicPr>
            <a:picLocks noGrp="1" noChangeAspect="1"/>
          </p:cNvPicPr>
          <p:nvPr>
            <p:ph sz="half" idx="4294967295"/>
          </p:nvPr>
        </p:nvPicPr>
        <p:blipFill>
          <a:blip r:embed="rId13" cstate="print">
            <a:extLst>
              <a:ext uri="{28A0092B-C50C-407E-A947-70E740481C1C}">
                <a14:useLocalDpi xmlns:a14="http://schemas.microsoft.com/office/drawing/2010/main" val="0"/>
              </a:ext>
            </a:extLst>
          </a:blip>
          <a:stretch>
            <a:fillRect/>
          </a:stretch>
        </p:blipFill>
        <p:spPr>
          <a:xfrm>
            <a:off x="5706208" y="1825625"/>
            <a:ext cx="2008309" cy="4351338"/>
          </a:xfrm>
        </p:spPr>
      </p:pic>
      <p:cxnSp>
        <p:nvCxnSpPr>
          <p:cNvPr id="58" name="Connecteur droit avec flèche 57">
            <a:extLst>
              <a:ext uri="{FF2B5EF4-FFF2-40B4-BE49-F238E27FC236}">
                <a16:creationId xmlns:a16="http://schemas.microsoft.com/office/drawing/2014/main" id="{662F77AF-FE4F-EAF2-2045-C376E8BCB59B}"/>
              </a:ext>
            </a:extLst>
          </p:cNvPr>
          <p:cNvCxnSpPr>
            <a:cxnSpLocks/>
          </p:cNvCxnSpPr>
          <p:nvPr/>
        </p:nvCxnSpPr>
        <p:spPr>
          <a:xfrm>
            <a:off x="4209663" y="3058184"/>
            <a:ext cx="129454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1A4BD25A-2E81-A0D0-BBBB-EB4A839FA394}"/>
              </a:ext>
            </a:extLst>
          </p:cNvPr>
          <p:cNvSpPr txBox="1"/>
          <p:nvPr/>
        </p:nvSpPr>
        <p:spPr>
          <a:xfrm>
            <a:off x="3641558" y="3058184"/>
            <a:ext cx="1724190" cy="307777"/>
          </a:xfrm>
          <a:prstGeom prst="rect">
            <a:avLst/>
          </a:prstGeom>
          <a:noFill/>
        </p:spPr>
        <p:txBody>
          <a:bodyPr wrap="none" rtlCol="0">
            <a:spAutoFit/>
          </a:bodyPr>
          <a:lstStyle/>
          <a:p>
            <a:r>
              <a:rPr lang="fr-FR" sz="1400" b="1" dirty="0" err="1"/>
              <a:t>trusted</a:t>
            </a:r>
            <a:r>
              <a:rPr lang="fr-FR" sz="1400" b="1" dirty="0"/>
              <a:t> </a:t>
            </a:r>
            <a:r>
              <a:rPr lang="fr-FR" sz="1400" b="1" dirty="0" err="1"/>
              <a:t>environment</a:t>
            </a:r>
            <a:endParaRPr lang="en-US" sz="1400" b="1" dirty="0"/>
          </a:p>
        </p:txBody>
      </p:sp>
      <p:sp>
        <p:nvSpPr>
          <p:cNvPr id="14" name="Espace réservé de la date 3">
            <a:extLst>
              <a:ext uri="{FF2B5EF4-FFF2-40B4-BE49-F238E27FC236}">
                <a16:creationId xmlns:a16="http://schemas.microsoft.com/office/drawing/2014/main" id="{38C14388-9960-4B3A-C19A-B8FB996FDBF4}"/>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15" name="Espace réservé du pied de page 4">
            <a:extLst>
              <a:ext uri="{FF2B5EF4-FFF2-40B4-BE49-F238E27FC236}">
                <a16:creationId xmlns:a16="http://schemas.microsoft.com/office/drawing/2014/main" id="{75C8AAB4-B4D2-CBF4-03F9-E143252AC2F2}"/>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23" name="Espace réservé du contenu 10">
            <a:extLst>
              <a:ext uri="{FF2B5EF4-FFF2-40B4-BE49-F238E27FC236}">
                <a16:creationId xmlns:a16="http://schemas.microsoft.com/office/drawing/2014/main" id="{614C573C-171C-25B0-5CFE-6263066FD3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69193" y="747584"/>
            <a:ext cx="2099473" cy="814644"/>
          </a:xfrm>
          <a:prstGeom prst="rect">
            <a:avLst/>
          </a:prstGeom>
        </p:spPr>
      </p:pic>
      <p:pic>
        <p:nvPicPr>
          <p:cNvPr id="32" name="Audio 31">
            <a:hlinkClick r:id="" action="ppaction://media"/>
            <a:extLst>
              <a:ext uri="{FF2B5EF4-FFF2-40B4-BE49-F238E27FC236}">
                <a16:creationId xmlns:a16="http://schemas.microsoft.com/office/drawing/2014/main" id="{BB999F85-E085-9948-8226-5E86DC61FE0F}"/>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3479173"/>
      </p:ext>
    </p:extLst>
  </p:cSld>
  <p:clrMapOvr>
    <a:masterClrMapping/>
  </p:clrMapOvr>
  <mc:AlternateContent xmlns:mc="http://schemas.openxmlformats.org/markup-compatibility/2006">
    <mc:Choice xmlns:p14="http://schemas.microsoft.com/office/powerpoint/2010/main" Requires="p14">
      <p:transition spd="slow" p14:dur="2000" advTm="13772"/>
    </mc:Choice>
    <mc:Fallback>
      <p:transition spd="slow" advTm="1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189E7F9-2C23-2A89-2460-D0A29FC49ECB}"/>
              </a:ext>
            </a:extLst>
          </p:cNvPr>
          <p:cNvSpPr/>
          <p:nvPr/>
        </p:nvSpPr>
        <p:spPr>
          <a:xfrm>
            <a:off x="419307" y="1457325"/>
            <a:ext cx="2696400" cy="46902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2" name="Graphique 21">
            <a:extLst>
              <a:ext uri="{FF2B5EF4-FFF2-40B4-BE49-F238E27FC236}">
                <a16:creationId xmlns:a16="http://schemas.microsoft.com/office/drawing/2014/main" id="{1F2D06C9-E63D-01F8-E213-AE6BC1289B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07" y="2185072"/>
            <a:ext cx="2695575" cy="3962400"/>
          </a:xfrm>
          <a:prstGeom prst="rect">
            <a:avLst/>
          </a:prstGeom>
        </p:spPr>
      </p:pic>
      <p:sp>
        <p:nvSpPr>
          <p:cNvPr id="16" name="Titre 15"/>
          <p:cNvSpPr>
            <a:spLocks noGrp="1"/>
          </p:cNvSpPr>
          <p:nvPr>
            <p:ph type="title"/>
          </p:nvPr>
        </p:nvSpPr>
        <p:spPr/>
        <p:txBody>
          <a:bodyPr>
            <a:normAutofit/>
          </a:bodyPr>
          <a:lstStyle/>
          <a:p>
            <a:r>
              <a:rPr lang="en-US" dirty="0"/>
              <a:t>MICHELIN </a:t>
            </a:r>
            <a:r>
              <a:rPr lang="fr-FR" dirty="0"/>
              <a:t>EPREL online (</a:t>
            </a:r>
            <a:r>
              <a:rPr lang="fr-FR" dirty="0" err="1"/>
              <a:t>any</a:t>
            </a:r>
            <a:r>
              <a:rPr lang="fr-FR" dirty="0"/>
              <a:t> </a:t>
            </a:r>
            <a:r>
              <a:rPr lang="fr-FR" dirty="0" err="1"/>
              <a:t>reader</a:t>
            </a:r>
            <a:r>
              <a:rPr lang="fr-FR" dirty="0"/>
              <a:t>) and offline (VDS)</a:t>
            </a:r>
            <a:endParaRPr lang="en-US" dirty="0"/>
          </a:p>
        </p:txBody>
      </p:sp>
      <p:sp>
        <p:nvSpPr>
          <p:cNvPr id="8" name="Espace réservé du contenu 7"/>
          <p:cNvSpPr>
            <a:spLocks noGrp="1"/>
          </p:cNvSpPr>
          <p:nvPr>
            <p:ph sz="half" idx="1"/>
          </p:nvPr>
        </p:nvSpPr>
        <p:spPr/>
        <p:txBody>
          <a:bodyPr>
            <a:normAutofit/>
          </a:bodyPr>
          <a:lstStyle/>
          <a:p>
            <a:pPr lvl="1"/>
            <a:endParaRPr lang="en-US" dirty="0"/>
          </a:p>
          <a:p>
            <a:pPr lvl="1"/>
            <a:endParaRPr lang="en-US" dirty="0"/>
          </a:p>
        </p:txBody>
      </p:sp>
      <p:sp>
        <p:nvSpPr>
          <p:cNvPr id="6" name="Espace réservé du numéro de diapositive 5"/>
          <p:cNvSpPr>
            <a:spLocks noGrp="1"/>
          </p:cNvSpPr>
          <p:nvPr>
            <p:ph type="sldNum" sz="quarter" idx="4294967295"/>
          </p:nvPr>
        </p:nvSpPr>
        <p:spPr>
          <a:xfrm>
            <a:off x="8610600" y="6356350"/>
            <a:ext cx="2743200" cy="365125"/>
          </a:xfrm>
        </p:spPr>
        <p:txBody>
          <a:bodyPr/>
          <a:lstStyle/>
          <a:p>
            <a:fld id="{8DC0F8AA-E0DA-4754-9F47-CB5820CE343F}" type="slidenum">
              <a:rPr lang="fr-FR" smtClean="0"/>
              <a:pPr/>
              <a:t>23</a:t>
            </a:fld>
            <a:endParaRPr lang="fr-FR" dirty="0"/>
          </a:p>
        </p:txBody>
      </p:sp>
      <p:pic>
        <p:nvPicPr>
          <p:cNvPr id="56" name="Espace réservé du contenu 55" descr="Une image contenant texte, capture d’écran, logiciel, Page web&#10;&#10;Description générée automatiquement">
            <a:extLst>
              <a:ext uri="{FF2B5EF4-FFF2-40B4-BE49-F238E27FC236}">
                <a16:creationId xmlns:a16="http://schemas.microsoft.com/office/drawing/2014/main" id="{4E817223-41AD-F783-6B9A-F3A574F8E194}"/>
              </a:ext>
            </a:extLst>
          </p:cNvPr>
          <p:cNvPicPr>
            <a:picLocks noGrp="1" noChangeAspect="1"/>
          </p:cNvPicPr>
          <p:nvPr>
            <p:ph sz="half" idx="14"/>
          </p:nvPr>
        </p:nvPicPr>
        <p:blipFill>
          <a:blip r:embed="rId7" cstate="print">
            <a:extLst>
              <a:ext uri="{28A0092B-C50C-407E-A947-70E740481C1C}">
                <a14:useLocalDpi xmlns:a14="http://schemas.microsoft.com/office/drawing/2010/main" val="0"/>
              </a:ext>
            </a:extLst>
          </a:blip>
          <a:stretch>
            <a:fillRect/>
          </a:stretch>
        </p:blipFill>
        <p:spPr>
          <a:xfrm>
            <a:off x="9861033" y="1825625"/>
            <a:ext cx="2007633" cy="4351338"/>
          </a:xfrm>
        </p:spPr>
      </p:pic>
      <p:pic>
        <p:nvPicPr>
          <p:cNvPr id="61" name="Espace réservé du contenu 60" descr="Une image contenant texte, diagramme, capture d’écran, cercle&#10;&#10;Description générée automatiquement">
            <a:extLst>
              <a:ext uri="{FF2B5EF4-FFF2-40B4-BE49-F238E27FC236}">
                <a16:creationId xmlns:a16="http://schemas.microsoft.com/office/drawing/2014/main" id="{6DC6A120-8923-8557-A632-C615CD23708E}"/>
              </a:ext>
            </a:extLst>
          </p:cNvPr>
          <p:cNvPicPr>
            <a:picLocks noGrp="1" noChangeAspect="1"/>
          </p:cNvPicPr>
          <p:nvPr>
            <p:ph sz="half" idx="15"/>
          </p:nvPr>
        </p:nvPicPr>
        <p:blipFill>
          <a:blip r:embed="rId8" cstate="print">
            <a:extLst>
              <a:ext uri="{28A0092B-C50C-407E-A947-70E740481C1C}">
                <a14:useLocalDpi xmlns:a14="http://schemas.microsoft.com/office/drawing/2010/main" val="0"/>
              </a:ext>
            </a:extLst>
          </a:blip>
          <a:stretch>
            <a:fillRect/>
          </a:stretch>
        </p:blipFill>
        <p:spPr>
          <a:xfrm>
            <a:off x="5703949" y="1825625"/>
            <a:ext cx="1201615" cy="2603500"/>
          </a:xfrm>
        </p:spPr>
      </p:pic>
      <p:pic>
        <p:nvPicPr>
          <p:cNvPr id="3" name="Image 2">
            <a:extLst>
              <a:ext uri="{FF2B5EF4-FFF2-40B4-BE49-F238E27FC236}">
                <a16:creationId xmlns:a16="http://schemas.microsoft.com/office/drawing/2014/main" id="{0FCE3E17-FEF1-621E-47C6-8FEB37C357D1}"/>
              </a:ext>
            </a:extLst>
          </p:cNvPr>
          <p:cNvPicPr>
            <a:picLocks noChangeAspect="1"/>
          </p:cNvPicPr>
          <p:nvPr/>
        </p:nvPicPr>
        <p:blipFill>
          <a:blip r:embed="rId9">
            <a:alphaModFix/>
          </a:blip>
          <a:stretch>
            <a:fillRect/>
          </a:stretch>
        </p:blipFill>
        <p:spPr>
          <a:xfrm>
            <a:off x="3533775" y="3629284"/>
            <a:ext cx="1440000" cy="1440000"/>
          </a:xfrm>
          <a:prstGeom prst="rect">
            <a:avLst/>
          </a:prstGeom>
        </p:spPr>
      </p:pic>
      <p:sp>
        <p:nvSpPr>
          <p:cNvPr id="11" name="Rectangle 10">
            <a:extLst>
              <a:ext uri="{FF2B5EF4-FFF2-40B4-BE49-F238E27FC236}">
                <a16:creationId xmlns:a16="http://schemas.microsoft.com/office/drawing/2014/main" id="{4A173513-6E0B-7A7A-550C-ED047024B274}"/>
              </a:ext>
            </a:extLst>
          </p:cNvPr>
          <p:cNvSpPr/>
          <p:nvPr/>
        </p:nvSpPr>
        <p:spPr>
          <a:xfrm>
            <a:off x="2573933" y="2171745"/>
            <a:ext cx="481263" cy="5289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Graphique 14">
            <a:extLst>
              <a:ext uri="{FF2B5EF4-FFF2-40B4-BE49-F238E27FC236}">
                <a16:creationId xmlns:a16="http://schemas.microsoft.com/office/drawing/2014/main" id="{3987E3DB-E555-B6DF-2FF3-A977513963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0632" y="1598200"/>
            <a:ext cx="2291076" cy="445997"/>
          </a:xfrm>
          <a:prstGeom prst="rect">
            <a:avLst/>
          </a:prstGeom>
        </p:spPr>
      </p:pic>
      <p:pic>
        <p:nvPicPr>
          <p:cNvPr id="17" name="Image 16" descr="Une image contenant logo&#10;&#10;Description générée automatiquement">
            <a:extLst>
              <a:ext uri="{FF2B5EF4-FFF2-40B4-BE49-F238E27FC236}">
                <a16:creationId xmlns:a16="http://schemas.microsoft.com/office/drawing/2014/main" id="{8CC9B917-924C-9506-84FB-7BA29E0BE15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856935" y="1825625"/>
            <a:ext cx="720000" cy="720000"/>
          </a:xfrm>
          <a:prstGeom prst="rect">
            <a:avLst/>
          </a:prstGeom>
        </p:spPr>
      </p:pic>
      <p:pic>
        <p:nvPicPr>
          <p:cNvPr id="77" name="Espace réservé du contenu 76" descr="Une image contenant texte, Appareils électroniques, capture d’écran, Police&#10;&#10;Description générée automatiquement">
            <a:extLst>
              <a:ext uri="{FF2B5EF4-FFF2-40B4-BE49-F238E27FC236}">
                <a16:creationId xmlns:a16="http://schemas.microsoft.com/office/drawing/2014/main" id="{8794F8C0-A67B-99FF-F693-8B728B21B578}"/>
              </a:ext>
            </a:extLst>
          </p:cNvPr>
          <p:cNvPicPr>
            <a:picLocks noGrp="1" noChangeAspect="1"/>
          </p:cNvPicPr>
          <p:nvPr>
            <p:ph sz="half" idx="17"/>
          </p:nvPr>
        </p:nvPicPr>
        <p:blipFill>
          <a:blip r:embed="rId13" cstate="print">
            <a:extLst>
              <a:ext uri="{28A0092B-C50C-407E-A947-70E740481C1C}">
                <a14:useLocalDpi xmlns:a14="http://schemas.microsoft.com/office/drawing/2010/main" val="0"/>
              </a:ext>
            </a:extLst>
          </a:blip>
          <a:stretch>
            <a:fillRect/>
          </a:stretch>
        </p:blipFill>
        <p:spPr>
          <a:xfrm>
            <a:off x="8474136" y="1825625"/>
            <a:ext cx="1201615" cy="2603500"/>
          </a:xfrm>
        </p:spPr>
      </p:pic>
      <p:pic>
        <p:nvPicPr>
          <p:cNvPr id="75" name="Espace réservé du contenu 74" descr="Une image contenant texte, capture d’écran, logiciel, Page web&#10;&#10;Description générée automatiquement">
            <a:extLst>
              <a:ext uri="{FF2B5EF4-FFF2-40B4-BE49-F238E27FC236}">
                <a16:creationId xmlns:a16="http://schemas.microsoft.com/office/drawing/2014/main" id="{D527A08D-A8C6-E800-BA20-A55FF3748D08}"/>
              </a:ext>
            </a:extLst>
          </p:cNvPr>
          <p:cNvPicPr>
            <a:picLocks noGrp="1" noChangeAspect="1"/>
          </p:cNvPicPr>
          <p:nvPr>
            <p:ph sz="half" idx="16"/>
          </p:nvPr>
        </p:nvPicPr>
        <p:blipFill>
          <a:blip r:embed="rId14" cstate="print">
            <a:extLst>
              <a:ext uri="{28A0092B-C50C-407E-A947-70E740481C1C}">
                <a14:useLocalDpi xmlns:a14="http://schemas.microsoft.com/office/drawing/2010/main" val="0"/>
              </a:ext>
            </a:extLst>
          </a:blip>
          <a:stretch>
            <a:fillRect/>
          </a:stretch>
        </p:blipFill>
        <p:spPr>
          <a:xfrm>
            <a:off x="7089042" y="1825625"/>
            <a:ext cx="1201615" cy="2603500"/>
          </a:xfrm>
        </p:spPr>
      </p:pic>
      <p:cxnSp>
        <p:nvCxnSpPr>
          <p:cNvPr id="78" name="Connecteur droit avec flèche 77">
            <a:extLst>
              <a:ext uri="{FF2B5EF4-FFF2-40B4-BE49-F238E27FC236}">
                <a16:creationId xmlns:a16="http://schemas.microsoft.com/office/drawing/2014/main" id="{2953606C-3F0D-EAD8-2CE3-0876F400EB00}"/>
              </a:ext>
            </a:extLst>
          </p:cNvPr>
          <p:cNvCxnSpPr>
            <a:cxnSpLocks/>
          </p:cNvCxnSpPr>
          <p:nvPr/>
        </p:nvCxnSpPr>
        <p:spPr>
          <a:xfrm>
            <a:off x="4209663" y="3058184"/>
            <a:ext cx="129454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CDC0988D-03B4-CBF3-8376-5D3F94DC684D}"/>
              </a:ext>
            </a:extLst>
          </p:cNvPr>
          <p:cNvCxnSpPr>
            <a:cxnSpLocks/>
          </p:cNvCxnSpPr>
          <p:nvPr/>
        </p:nvCxnSpPr>
        <p:spPr>
          <a:xfrm>
            <a:off x="4209663" y="5464500"/>
            <a:ext cx="539955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548B9863-0B8B-2370-018D-F20D2E4CF3EF}"/>
              </a:ext>
            </a:extLst>
          </p:cNvPr>
          <p:cNvSpPr txBox="1"/>
          <p:nvPr/>
        </p:nvSpPr>
        <p:spPr>
          <a:xfrm>
            <a:off x="3641558" y="3058184"/>
            <a:ext cx="1184940" cy="523220"/>
          </a:xfrm>
          <a:prstGeom prst="rect">
            <a:avLst/>
          </a:prstGeom>
          <a:noFill/>
        </p:spPr>
        <p:txBody>
          <a:bodyPr wrap="none" rtlCol="0">
            <a:spAutoFit/>
          </a:bodyPr>
          <a:lstStyle/>
          <a:p>
            <a:r>
              <a:rPr lang="fr-FR" sz="1400" b="1" dirty="0" err="1"/>
              <a:t>trusted</a:t>
            </a:r>
            <a:br>
              <a:rPr lang="fr-FR" sz="1400" b="1" dirty="0"/>
            </a:br>
            <a:r>
              <a:rPr lang="fr-FR" sz="1400" b="1" dirty="0" err="1"/>
              <a:t>environment</a:t>
            </a:r>
            <a:endParaRPr lang="en-US" sz="1400" b="1" dirty="0"/>
          </a:p>
        </p:txBody>
      </p:sp>
      <p:sp>
        <p:nvSpPr>
          <p:cNvPr id="4" name="Espace réservé de la date 3">
            <a:extLst>
              <a:ext uri="{FF2B5EF4-FFF2-40B4-BE49-F238E27FC236}">
                <a16:creationId xmlns:a16="http://schemas.microsoft.com/office/drawing/2014/main" id="{B1783AAF-5882-B00A-91D8-AAC0758D660F}"/>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5" name="Espace réservé du pied de page 4">
            <a:extLst>
              <a:ext uri="{FF2B5EF4-FFF2-40B4-BE49-F238E27FC236}">
                <a16:creationId xmlns:a16="http://schemas.microsoft.com/office/drawing/2014/main" id="{9160A2CF-DE4C-BD0B-E266-4A7324474BA8}"/>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12" name="Espace réservé du contenu 10">
            <a:extLst>
              <a:ext uri="{FF2B5EF4-FFF2-40B4-BE49-F238E27FC236}">
                <a16:creationId xmlns:a16="http://schemas.microsoft.com/office/drawing/2014/main" id="{B3B6B428-15C6-7163-94E5-29DBDD53C3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69193" y="747584"/>
            <a:ext cx="2099473" cy="814644"/>
          </a:xfrm>
          <a:prstGeom prst="rect">
            <a:avLst/>
          </a:prstGeom>
        </p:spPr>
      </p:pic>
      <p:pic>
        <p:nvPicPr>
          <p:cNvPr id="18" name="Audio 17">
            <a:hlinkClick r:id="" action="ppaction://media"/>
            <a:extLst>
              <a:ext uri="{FF2B5EF4-FFF2-40B4-BE49-F238E27FC236}">
                <a16:creationId xmlns:a16="http://schemas.microsoft.com/office/drawing/2014/main" id="{C07D5B9E-3AD5-3245-A812-6526FF16F628}"/>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8244247"/>
      </p:ext>
    </p:extLst>
  </p:cSld>
  <p:clrMapOvr>
    <a:masterClrMapping/>
  </p:clrMapOvr>
  <mc:AlternateContent xmlns:mc="http://schemas.openxmlformats.org/markup-compatibility/2006">
    <mc:Choice xmlns:p14="http://schemas.microsoft.com/office/powerpoint/2010/main" Requires="p14">
      <p:transition spd="slow" p14:dur="2000" advTm="28188"/>
    </mc:Choice>
    <mc:Fallback>
      <p:transition spd="slow" advTm="2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1"/>
          </p:nvPr>
        </p:nvSpPr>
        <p:spPr>
          <a:xfrm>
            <a:off x="838200" y="1825625"/>
            <a:ext cx="5181600" cy="4351338"/>
          </a:xfrm>
        </p:spPr>
        <p:txBody>
          <a:bodyPr/>
          <a:lstStyle/>
          <a:p>
            <a:pPr lvl="1"/>
            <a:r>
              <a:rPr lang="en-US" dirty="0">
                <a:latin typeface="+mn-ea"/>
                <a:ea typeface="+mn-ea"/>
              </a:rPr>
              <a:t>Pilot projects are now underway in several countries and some solution providers and brands are already cooperating to upgrade their platforms in order to support this new standard. </a:t>
            </a:r>
          </a:p>
          <a:p>
            <a:pPr lvl="1"/>
            <a:endParaRPr lang="en-US" dirty="0">
              <a:latin typeface="+mn-ea"/>
              <a:ea typeface="+mn-ea"/>
            </a:endParaRPr>
          </a:p>
          <a:p>
            <a:pPr lvl="1"/>
            <a:r>
              <a:rPr lang="zh-CN" altLang="fr-FR" b="1" dirty="0">
                <a:latin typeface="+mn-ea"/>
                <a:ea typeface="+mn-ea"/>
              </a:rPr>
              <a:t>目前这项新标准正在多个国家进行项目试点，许多解决方案供应商和品牌商已着手升级平台来应用此标准。</a:t>
            </a:r>
            <a:endParaRPr lang="fr-FR" altLang="zh-CN" b="1" dirty="0">
              <a:latin typeface="+mn-ea"/>
              <a:ea typeface="+mn-ea"/>
            </a:endParaRPr>
          </a:p>
          <a:p>
            <a:pPr lvl="1"/>
            <a:r>
              <a:rPr lang="en-US" b="1" dirty="0">
                <a:latin typeface="+mn-ea"/>
                <a:ea typeface="+mn-ea"/>
              </a:rPr>
              <a:t> </a:t>
            </a:r>
          </a:p>
        </p:txBody>
      </p:sp>
      <p:sp>
        <p:nvSpPr>
          <p:cNvPr id="3" name="Espace réservé du contenu 2"/>
          <p:cNvSpPr>
            <a:spLocks noGrp="1"/>
          </p:cNvSpPr>
          <p:nvPr>
            <p:ph sz="half" idx="2"/>
          </p:nvPr>
        </p:nvSpPr>
        <p:spPr>
          <a:xfrm>
            <a:off x="6172200" y="1825625"/>
            <a:ext cx="5181600" cy="4351338"/>
          </a:xfrm>
        </p:spPr>
        <p:txBody>
          <a:bodyPr>
            <a:normAutofit/>
          </a:bodyPr>
          <a:lstStyle/>
          <a:p>
            <a:r>
              <a:rPr lang="en-US" dirty="0">
                <a:latin typeface="+mn-ea"/>
                <a:ea typeface="+mn-ea"/>
              </a:rPr>
              <a:t>Much more than just a hash, more than an electronic signature, as verifiable credentials</a:t>
            </a:r>
          </a:p>
          <a:p>
            <a:endParaRPr lang="en-US" dirty="0">
              <a:latin typeface="+mn-ea"/>
              <a:ea typeface="+mn-ea"/>
            </a:endParaRPr>
          </a:p>
          <a:p>
            <a:pPr marL="1200150" lvl="2" indent="-285750">
              <a:buFontTx/>
              <a:buChar char="-"/>
            </a:pPr>
            <a:r>
              <a:rPr lang="en-US" b="0" dirty="0">
                <a:latin typeface="+mn-ea"/>
                <a:ea typeface="+mn-ea"/>
              </a:rPr>
              <a:t>ISO/IEC</a:t>
            </a:r>
            <a:r>
              <a:rPr lang="en-US" dirty="0">
                <a:latin typeface="+mn-ea"/>
                <a:ea typeface="+mn-ea"/>
              </a:rPr>
              <a:t> 18004 and </a:t>
            </a:r>
            <a:r>
              <a:rPr lang="en-US" b="0" dirty="0">
                <a:latin typeface="+mn-ea"/>
                <a:ea typeface="+mn-ea"/>
              </a:rPr>
              <a:t>ISO/IEC</a:t>
            </a:r>
            <a:r>
              <a:rPr lang="en-US" dirty="0">
                <a:latin typeface="+mn-ea"/>
                <a:ea typeface="+mn-ea"/>
              </a:rPr>
              <a:t> 15415, QR Code</a:t>
            </a:r>
          </a:p>
          <a:p>
            <a:pPr marL="1200150" lvl="2" indent="-285750">
              <a:buFontTx/>
              <a:buChar char="-"/>
            </a:pPr>
            <a:r>
              <a:rPr lang="en-US" b="0" dirty="0">
                <a:latin typeface="+mn-ea"/>
                <a:ea typeface="+mn-ea"/>
              </a:rPr>
              <a:t>ISO/IEC 14443 and NDEF, NFC</a:t>
            </a:r>
          </a:p>
          <a:p>
            <a:pPr marL="1200150" lvl="2" indent="-285750">
              <a:buFontTx/>
              <a:buChar char="-"/>
            </a:pPr>
            <a:r>
              <a:rPr lang="en-US" b="0" dirty="0">
                <a:latin typeface="+mn-ea"/>
                <a:ea typeface="+mn-ea"/>
              </a:rPr>
              <a:t>ISO 22385, for establishing a framework for trust and interoperability, </a:t>
            </a:r>
          </a:p>
          <a:p>
            <a:pPr marL="1200150" lvl="2" indent="-285750">
              <a:buFontTx/>
              <a:buChar char="-"/>
            </a:pPr>
            <a:r>
              <a:rPr lang="en-US" b="0" dirty="0">
                <a:latin typeface="+mn-ea"/>
                <a:ea typeface="+mn-ea"/>
              </a:rPr>
              <a:t>ISO 22376, for visible digital seals (VDS)</a:t>
            </a:r>
          </a:p>
          <a:p>
            <a:pPr marL="1200150" lvl="2" indent="-285750">
              <a:buFontTx/>
              <a:buChar char="-"/>
            </a:pPr>
            <a:r>
              <a:rPr lang="en-US" b="0" dirty="0">
                <a:latin typeface="+mn-ea"/>
                <a:ea typeface="+mn-ea"/>
              </a:rPr>
              <a:t>ISO/IEC 20248, for </a:t>
            </a:r>
            <a:r>
              <a:rPr lang="en-US" b="0" dirty="0" err="1">
                <a:latin typeface="+mn-ea"/>
                <a:ea typeface="+mn-ea"/>
              </a:rPr>
              <a:t>DigSig</a:t>
            </a:r>
            <a:r>
              <a:rPr lang="en-US" b="0" dirty="0">
                <a:latin typeface="+mn-ea"/>
                <a:ea typeface="+mn-ea"/>
              </a:rPr>
              <a:t> digital signatures.</a:t>
            </a:r>
          </a:p>
          <a:p>
            <a:endParaRPr lang="en-US" dirty="0">
              <a:latin typeface="+mn-ea"/>
              <a:ea typeface="+mn-ea"/>
            </a:endParaRPr>
          </a:p>
          <a:p>
            <a:r>
              <a:rPr lang="en-US" dirty="0">
                <a:latin typeface="+mn-ea"/>
                <a:ea typeface="+mn-ea"/>
              </a:rPr>
              <a:t>mobiLead offer the same level of security than French ID card, based on ISO norms, to any product including cosmetics, using the very same tool used by the French authorities while verifying an ID card, or an invoice.</a:t>
            </a:r>
          </a:p>
          <a:p>
            <a:endParaRPr lang="en-US" dirty="0">
              <a:latin typeface="+mn-ea"/>
              <a:ea typeface="+mn-ea"/>
            </a:endParaRPr>
          </a:p>
          <a:p>
            <a:pPr lvl="1"/>
            <a:endParaRPr lang="en-US" b="1" dirty="0">
              <a:latin typeface="+mn-ea"/>
              <a:ea typeface="+mn-ea"/>
            </a:endParaRPr>
          </a:p>
        </p:txBody>
      </p:sp>
      <p:sp>
        <p:nvSpPr>
          <p:cNvPr id="4" name="Titre 3"/>
          <p:cNvSpPr>
            <a:spLocks noGrp="1"/>
          </p:cNvSpPr>
          <p:nvPr>
            <p:ph type="title"/>
          </p:nvPr>
        </p:nvSpPr>
        <p:spPr>
          <a:xfrm>
            <a:off x="2462703" y="365126"/>
            <a:ext cx="9330367" cy="861889"/>
          </a:xfrm>
        </p:spPr>
        <p:txBody>
          <a:bodyPr/>
          <a:lstStyle/>
          <a:p>
            <a:r>
              <a:rPr lang="en-US" dirty="0">
                <a:latin typeface="+mn-ea"/>
                <a:ea typeface="+mn-ea"/>
              </a:rPr>
              <a:t>mobiLead competitive advantages</a:t>
            </a:r>
            <a:br>
              <a:rPr lang="en-US" dirty="0">
                <a:latin typeface="+mn-ea"/>
                <a:ea typeface="+mn-ea"/>
              </a:rPr>
            </a:br>
            <a:r>
              <a:rPr lang="en-US" dirty="0" err="1">
                <a:latin typeface="+mn-ea"/>
                <a:ea typeface="+mn-ea"/>
              </a:rPr>
              <a:t>mobiLead的竞争优势</a:t>
            </a:r>
            <a:endParaRPr lang="en-US" dirty="0">
              <a:latin typeface="+mn-ea"/>
              <a:ea typeface="+mn-ea"/>
            </a:endParaRPr>
          </a:p>
        </p:txBody>
      </p:sp>
      <p:sp>
        <p:nvSpPr>
          <p:cNvPr id="8" name="Espace réservé de la date 3">
            <a:extLst>
              <a:ext uri="{FF2B5EF4-FFF2-40B4-BE49-F238E27FC236}">
                <a16:creationId xmlns:a16="http://schemas.microsoft.com/office/drawing/2014/main" id="{E1CCBF78-1955-1BF5-CCAC-4322D6D5F9F7}"/>
              </a:ext>
            </a:extLst>
          </p:cNvPr>
          <p:cNvSpPr>
            <a:spLocks noGrp="1"/>
          </p:cNvSpPr>
          <p:nvPr>
            <p:ph type="dt" sz="half" idx="22"/>
          </p:nvPr>
        </p:nvSpPr>
        <p:spPr>
          <a:xfrm>
            <a:off x="2563446" y="6356350"/>
            <a:ext cx="1475154" cy="365125"/>
          </a:xfrm>
        </p:spPr>
        <p:txBody>
          <a:bodyPr/>
          <a:lstStyle/>
          <a:p>
            <a:r>
              <a:rPr lang="en-US" b="1" dirty="0">
                <a:solidFill>
                  <a:srgbClr val="27973C"/>
                </a:solidFill>
              </a:rPr>
              <a:t>June 19</a:t>
            </a:r>
            <a:r>
              <a:rPr lang="en-US" b="1" baseline="30000" dirty="0">
                <a:solidFill>
                  <a:srgbClr val="27973C"/>
                </a:solidFill>
              </a:rPr>
              <a:t>th</a:t>
            </a:r>
            <a:r>
              <a:rPr lang="en-US" b="1" dirty="0">
                <a:solidFill>
                  <a:srgbClr val="27973C"/>
                </a:solidFill>
              </a:rPr>
              <a:t>, 2024</a:t>
            </a:r>
          </a:p>
          <a:p>
            <a:r>
              <a:rPr lang="en-US" altLang="zh-CN" b="1" dirty="0">
                <a:solidFill>
                  <a:srgbClr val="27973C"/>
                </a:solidFill>
              </a:rPr>
              <a:t>2024</a:t>
            </a:r>
            <a:r>
              <a:rPr lang="zh-CN" altLang="en-US" b="1" dirty="0">
                <a:solidFill>
                  <a:srgbClr val="27973C"/>
                </a:solidFill>
              </a:rPr>
              <a:t>年</a:t>
            </a:r>
            <a:r>
              <a:rPr lang="en-US" altLang="zh-CN" b="1" dirty="0">
                <a:solidFill>
                  <a:srgbClr val="27973C"/>
                </a:solidFill>
              </a:rPr>
              <a:t>6</a:t>
            </a:r>
            <a:r>
              <a:rPr lang="zh-CN" altLang="en-US" b="1" dirty="0">
                <a:solidFill>
                  <a:srgbClr val="27973C"/>
                </a:solidFill>
              </a:rPr>
              <a:t>月</a:t>
            </a:r>
            <a:r>
              <a:rPr lang="fr-FR" altLang="zh-CN" b="1" dirty="0">
                <a:solidFill>
                  <a:srgbClr val="27973C"/>
                </a:solidFill>
              </a:rPr>
              <a:t>19</a:t>
            </a:r>
            <a:r>
              <a:rPr lang="zh-CN" altLang="en-US" b="1" dirty="0">
                <a:solidFill>
                  <a:srgbClr val="27973C"/>
                </a:solidFill>
              </a:rPr>
              <a:t>日</a:t>
            </a:r>
            <a:endParaRPr lang="fr-FR" b="1" dirty="0">
              <a:solidFill>
                <a:srgbClr val="27973C"/>
              </a:solidFill>
            </a:endParaRPr>
          </a:p>
        </p:txBody>
      </p:sp>
      <p:sp>
        <p:nvSpPr>
          <p:cNvPr id="6" name="Espace réservé du pied de page 5"/>
          <p:cNvSpPr>
            <a:spLocks noGrp="1"/>
          </p:cNvSpPr>
          <p:nvPr>
            <p:ph type="ftr" sz="quarter" idx="3"/>
          </p:nvPr>
        </p:nvSpPr>
        <p:spPr>
          <a:xfrm>
            <a:off x="4038600" y="6356350"/>
            <a:ext cx="4114800" cy="365125"/>
          </a:xfrm>
        </p:spPr>
        <p:txBody>
          <a:body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7" name="Espace réservé du numéro de diapositive 6"/>
          <p:cNvSpPr>
            <a:spLocks noGrp="1"/>
          </p:cNvSpPr>
          <p:nvPr>
            <p:ph type="sldNum" sz="quarter" idx="4"/>
          </p:nvPr>
        </p:nvSpPr>
        <p:spPr>
          <a:xfrm>
            <a:off x="8610600" y="6356350"/>
            <a:ext cx="2743200" cy="365125"/>
          </a:xfrm>
        </p:spPr>
        <p:txBody>
          <a:bodyPr/>
          <a:lstStyle/>
          <a:p>
            <a:fld id="{8DC0F8AA-E0DA-4754-9F47-CB5820CE343F}" type="slidenum">
              <a:rPr lang="fr-FR" smtClean="0">
                <a:latin typeface="+mn-ea"/>
              </a:rPr>
              <a:pPr/>
              <a:t>24</a:t>
            </a:fld>
            <a:endParaRPr lang="fr-FR" dirty="0">
              <a:latin typeface="+mn-ea"/>
            </a:endParaRPr>
          </a:p>
        </p:txBody>
      </p:sp>
      <p:pic>
        <p:nvPicPr>
          <p:cNvPr id="10" name="Graphique 9">
            <a:extLst>
              <a:ext uri="{FF2B5EF4-FFF2-40B4-BE49-F238E27FC236}">
                <a16:creationId xmlns:a16="http://schemas.microsoft.com/office/drawing/2014/main" id="{45DDF4ED-2445-541B-324A-A990D9A8D0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9866" y="5931583"/>
            <a:ext cx="772135" cy="772135"/>
          </a:xfrm>
          <a:prstGeom prst="rect">
            <a:avLst/>
          </a:prstGeom>
        </p:spPr>
      </p:pic>
      <p:pic>
        <p:nvPicPr>
          <p:cNvPr id="27" name="Audio 26">
            <a:hlinkClick r:id="" action="ppaction://media"/>
            <a:extLst>
              <a:ext uri="{FF2B5EF4-FFF2-40B4-BE49-F238E27FC236}">
                <a16:creationId xmlns:a16="http://schemas.microsoft.com/office/drawing/2014/main" id="{A12B589A-2E3D-5968-E67B-68F8EB2DDC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8695"/>
    </mc:Choice>
    <mc:Fallback>
      <p:transition spd="slow" advTm="3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tenant, personne, téléphone mobile, téléphone&#10;&#10;Description générée automatiquement">
            <a:extLst>
              <a:ext uri="{FF2B5EF4-FFF2-40B4-BE49-F238E27FC236}">
                <a16:creationId xmlns:a16="http://schemas.microsoft.com/office/drawing/2014/main" id="{6A259501-EA62-FF5F-B0C2-EF3A29B2EF12}"/>
              </a:ext>
            </a:extLst>
          </p:cNvPr>
          <p:cNvPicPr>
            <a:picLocks noChangeAspect="1"/>
          </p:cNvPicPr>
          <p:nvPr/>
        </p:nvPicPr>
        <p:blipFill rotWithShape="1">
          <a:blip r:embed="rId5">
            <a:duotone>
              <a:schemeClr val="bg2">
                <a:shade val="45000"/>
                <a:satMod val="135000"/>
              </a:schemeClr>
              <a:prstClr val="white"/>
            </a:duotone>
            <a:alphaModFix amt="50000"/>
            <a:extLst>
              <a:ext uri="{28A0092B-C50C-407E-A947-70E740481C1C}">
                <a14:useLocalDpi xmlns:a14="http://schemas.microsoft.com/office/drawing/2010/main" val="0"/>
              </a:ext>
            </a:extLst>
          </a:blip>
          <a:srcRect l="20188" r="10110"/>
          <a:stretch>
            <a:fillRect/>
          </a:stretch>
        </p:blipFill>
        <p:spPr>
          <a:xfrm>
            <a:off x="8566816" y="820437"/>
            <a:ext cx="3625184" cy="6031798"/>
          </a:xfrm>
          <a:prstGeom prst="rect">
            <a:avLst/>
          </a:prstGeom>
        </p:spPr>
      </p:pic>
      <p:sp>
        <p:nvSpPr>
          <p:cNvPr id="3" name="Sous-titre 2"/>
          <p:cNvSpPr>
            <a:spLocks noGrp="1"/>
          </p:cNvSpPr>
          <p:nvPr>
            <p:ph type="subTitle" idx="1"/>
          </p:nvPr>
        </p:nvSpPr>
        <p:spPr>
          <a:xfrm>
            <a:off x="838200" y="4106332"/>
            <a:ext cx="10515600" cy="1655762"/>
          </a:xfrm>
        </p:spPr>
        <p:txBody>
          <a:bodyPr>
            <a:normAutofit/>
          </a:bodyPr>
          <a:lstStyle/>
          <a:p>
            <a:pPr algn="l"/>
            <a:r>
              <a:rPr lang="zh-CN" altLang="fr-FR" dirty="0"/>
              <a:t>解决方案供应商和技术专家</a:t>
            </a:r>
            <a:br>
              <a:rPr lang="fr-FR" altLang="zh-CN" sz="2600" dirty="0"/>
            </a:br>
            <a:r>
              <a:rPr lang="fr-FR" sz="2100" dirty="0"/>
              <a:t>solution providers and </a:t>
            </a:r>
            <a:r>
              <a:rPr lang="fr-FR" sz="2100" dirty="0" err="1"/>
              <a:t>technical</a:t>
            </a:r>
            <a:r>
              <a:rPr lang="fr-FR" sz="2100" dirty="0"/>
              <a:t> experts</a:t>
            </a:r>
            <a:endParaRPr lang="en-US" sz="2100" dirty="0"/>
          </a:p>
        </p:txBody>
      </p:sp>
      <p:sp>
        <p:nvSpPr>
          <p:cNvPr id="6" name="Rectangle 5"/>
          <p:cNvSpPr/>
          <p:nvPr/>
        </p:nvSpPr>
        <p:spPr>
          <a:xfrm>
            <a:off x="5447899" y="511396"/>
            <a:ext cx="6333422" cy="1031051"/>
          </a:xfrm>
          <a:prstGeom prst="rect">
            <a:avLst/>
          </a:prstGeom>
        </p:spPr>
        <p:txBody>
          <a:bodyPr wrap="square">
            <a:spAutoFit/>
          </a:bodyPr>
          <a:lstStyle/>
          <a:p>
            <a:pPr algn="ctr"/>
            <a:r>
              <a:rPr lang="zh-CN" altLang="en-US" sz="3800" b="1" dirty="0">
                <a:latin typeface="Verdana" panose="020B0604030504040204" pitchFamily="34" charset="0"/>
              </a:rPr>
              <a:t>安全数字链接</a:t>
            </a:r>
            <a:br>
              <a:rPr lang="zh-CN" altLang="en-US" sz="2600" b="1" dirty="0">
                <a:latin typeface="Verdana" panose="020B0604030504040204" pitchFamily="34" charset="0"/>
              </a:rPr>
            </a:br>
            <a:r>
              <a:rPr lang="en-US" altLang="zh-CN" sz="2100" b="1" dirty="0">
                <a:latin typeface="Verdana" panose="020B0604030504040204" pitchFamily="34" charset="0"/>
              </a:rPr>
              <a:t>Secured Digital Link</a:t>
            </a:r>
          </a:p>
        </p:txBody>
      </p:sp>
      <p:sp>
        <p:nvSpPr>
          <p:cNvPr id="19" name="Rectangle 18"/>
          <p:cNvSpPr/>
          <p:nvPr/>
        </p:nvSpPr>
        <p:spPr>
          <a:xfrm>
            <a:off x="5513033" y="4814023"/>
            <a:ext cx="4581600" cy="1077218"/>
          </a:xfrm>
          <a:prstGeom prst="rect">
            <a:avLst/>
          </a:prstGeom>
        </p:spPr>
        <p:txBody>
          <a:bodyPr wrap="square">
            <a:spAutoFit/>
          </a:bodyPr>
          <a:lstStyle/>
          <a:p>
            <a:pPr algn="r"/>
            <a:r>
              <a:rPr lang="zh-CN" altLang="fr-FR" sz="1600" b="1" dirty="0">
                <a:solidFill>
                  <a:srgbClr val="595959"/>
                </a:solidFill>
                <a:latin typeface="DengXian" panose="02010600030101010101" pitchFamily="2" charset="-122"/>
                <a:ea typeface="DengXian" panose="02010600030101010101" pitchFamily="2" charset="-122"/>
              </a:rPr>
              <a:t>洛朗</a:t>
            </a:r>
            <a:r>
              <a:rPr lang="fr-FR" altLang="zh-CN" sz="1600" b="1" dirty="0">
                <a:solidFill>
                  <a:srgbClr val="595959"/>
                </a:solidFill>
                <a:latin typeface="DengXian" panose="02010600030101010101" pitchFamily="2" charset="-122"/>
                <a:ea typeface="DengXian" panose="02010600030101010101" pitchFamily="2" charset="-122"/>
              </a:rPr>
              <a:t>·</a:t>
            </a:r>
            <a:r>
              <a:rPr lang="zh-CN" altLang="fr-FR" sz="1600" b="1" dirty="0">
                <a:solidFill>
                  <a:srgbClr val="595959"/>
                </a:solidFill>
                <a:latin typeface="DengXian" panose="02010600030101010101" pitchFamily="2" charset="-122"/>
                <a:ea typeface="DengXian" panose="02010600030101010101" pitchFamily="2" charset="-122"/>
              </a:rPr>
              <a:t>托内利耶 </a:t>
            </a:r>
            <a:r>
              <a:rPr lang="fr-FR" altLang="zh-CN" sz="1600" b="1" dirty="0">
                <a:solidFill>
                  <a:srgbClr val="595959"/>
                </a:solidFill>
                <a:latin typeface="DengXian" panose="02010600030101010101" pitchFamily="2" charset="-122"/>
                <a:ea typeface="DengXian" panose="02010600030101010101" pitchFamily="2" charset="-122"/>
              </a:rPr>
              <a:t>- </a:t>
            </a:r>
            <a:r>
              <a:rPr lang="fr-FR" altLang="zh-CN" sz="1600" b="1" dirty="0" err="1">
                <a:solidFill>
                  <a:srgbClr val="595959"/>
                </a:solidFill>
                <a:latin typeface="DengXian" panose="02010600030101010101" pitchFamily="2" charset="-122"/>
                <a:ea typeface="DengXian" panose="02010600030101010101" pitchFamily="2" charset="-122"/>
                <a:cs typeface="Calibri Light" panose="020F0302020204030204" pitchFamily="34" charset="0"/>
              </a:rPr>
              <a:t>mobiLead</a:t>
            </a:r>
            <a:r>
              <a:rPr lang="fr-FR" sz="1600" b="1" dirty="0" err="1">
                <a:solidFill>
                  <a:srgbClr val="595959"/>
                </a:solidFill>
                <a:latin typeface="DengXian" panose="02010600030101010101" pitchFamily="2" charset="-122"/>
                <a:ea typeface="DengXian" panose="02010600030101010101" pitchFamily="2" charset="-122"/>
                <a:cs typeface="Calibri Light" panose="020F0302020204030204" pitchFamily="34" charset="0"/>
              </a:rPr>
              <a:t>，首席执行官</a:t>
            </a:r>
            <a:endParaRPr lang="fr-FR" sz="1600" b="1" dirty="0">
              <a:solidFill>
                <a:srgbClr val="595959"/>
              </a:solidFill>
              <a:latin typeface="DengXian" panose="02010600030101010101" pitchFamily="2" charset="-122"/>
              <a:ea typeface="DengXian" panose="02010600030101010101" pitchFamily="2" charset="-122"/>
              <a:cs typeface="Calibri Light" panose="020F0302020204030204" pitchFamily="34" charset="0"/>
            </a:endParaRPr>
          </a:p>
          <a:p>
            <a:pPr algn="r"/>
            <a:r>
              <a:rPr lang="fr-FR" sz="1600" b="1" dirty="0">
                <a:solidFill>
                  <a:srgbClr val="595959"/>
                </a:solidFill>
                <a:latin typeface="DengXian" panose="02010600030101010101" pitchFamily="2" charset="-122"/>
                <a:ea typeface="DengXian" panose="02010600030101010101" pitchFamily="2" charset="-122"/>
                <a:cs typeface="Calibri Light" panose="020F0302020204030204" pitchFamily="34" charset="0"/>
              </a:rPr>
              <a:t>laurent.tonnelier@mobiLead.fr</a:t>
            </a:r>
          </a:p>
          <a:p>
            <a:pPr algn="r"/>
            <a:r>
              <a:rPr lang="fr-FR" sz="1600" dirty="0">
                <a:solidFill>
                  <a:srgbClr val="595959"/>
                </a:solidFill>
                <a:latin typeface="DengXian" panose="02010600030101010101" pitchFamily="2" charset="-122"/>
                <a:ea typeface="DengXian" panose="02010600030101010101" pitchFamily="2" charset="-122"/>
                <a:cs typeface="Calibri Light" panose="020F0302020204030204" pitchFamily="34" charset="0"/>
              </a:rPr>
              <a:t>Laurent TONNELIER - mobiLead, CEO</a:t>
            </a:r>
          </a:p>
          <a:p>
            <a:pPr algn="r"/>
            <a:r>
              <a:rPr lang="fr-FR" sz="1600" dirty="0">
                <a:solidFill>
                  <a:srgbClr val="595959"/>
                </a:solidFill>
                <a:latin typeface="DengXian" panose="02010600030101010101" pitchFamily="2" charset="-122"/>
                <a:ea typeface="DengXian" panose="02010600030101010101" pitchFamily="2" charset="-122"/>
                <a:cs typeface="Calibri Light" panose="020F0302020204030204" pitchFamily="34" charset="0"/>
              </a:rPr>
              <a:t>laurent.tonnelier@mobiLead.fr</a:t>
            </a:r>
          </a:p>
        </p:txBody>
      </p:sp>
      <p:sp>
        <p:nvSpPr>
          <p:cNvPr id="9" name="Titre 1">
            <a:extLst>
              <a:ext uri="{FF2B5EF4-FFF2-40B4-BE49-F238E27FC236}">
                <a16:creationId xmlns:a16="http://schemas.microsoft.com/office/drawing/2014/main" id="{1494A083-D585-7EBA-452C-0DCD1732FF5E}"/>
              </a:ext>
            </a:extLst>
          </p:cNvPr>
          <p:cNvSpPr txBox="1"/>
          <p:nvPr/>
        </p:nvSpPr>
        <p:spPr>
          <a:xfrm>
            <a:off x="6750050" y="1602759"/>
            <a:ext cx="4603752" cy="1190042"/>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ct val="0"/>
              </a:spcBef>
              <a:buFont typeface="Arial" panose="020B0604020202020204" pitchFamily="34" charset="0"/>
              <a:buNone/>
              <a:defRPr sz="26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1pPr>
          </a:lstStyle>
          <a:p>
            <a:pPr algn="l"/>
            <a:endParaRPr lang="fr-FR" altLang="zh-CN" dirty="0">
              <a:solidFill>
                <a:srgbClr val="2F428F"/>
              </a:solidFill>
              <a:latin typeface="DengXian" panose="02010600030101010101" pitchFamily="2" charset="-122"/>
              <a:ea typeface="DengXian" panose="02010600030101010101" pitchFamily="2" charset="-122"/>
            </a:endParaRPr>
          </a:p>
          <a:p>
            <a:pPr algn="l"/>
            <a:r>
              <a:rPr lang="zh-CN" altLang="en-US" dirty="0">
                <a:solidFill>
                  <a:srgbClr val="2F428F"/>
                </a:solidFill>
                <a:latin typeface="DengXian" panose="02010600030101010101" pitchFamily="2" charset="-122"/>
                <a:ea typeface="DengXian" panose="02010600030101010101" pitchFamily="2" charset="-122"/>
              </a:rPr>
              <a:t>活性与智能包装</a:t>
            </a:r>
            <a:endParaRPr lang="fr-FR" altLang="zh-CN" dirty="0">
              <a:solidFill>
                <a:srgbClr val="2F428F"/>
              </a:solidFill>
              <a:latin typeface="DengXian" panose="02010600030101010101" pitchFamily="2" charset="-122"/>
              <a:ea typeface="DengXian" panose="02010600030101010101" pitchFamily="2" charset="-122"/>
            </a:endParaRPr>
          </a:p>
          <a:p>
            <a:pPr algn="l"/>
            <a:r>
              <a:rPr lang="fr-FR" altLang="zh-CN" sz="1200" dirty="0">
                <a:solidFill>
                  <a:srgbClr val="2F428F"/>
                </a:solidFill>
                <a:latin typeface="DengXian" panose="02010600030101010101" pitchFamily="2" charset="-122"/>
                <a:ea typeface="DengXian" panose="02010600030101010101" pitchFamily="2" charset="-122"/>
              </a:rPr>
              <a:t>ACTIVE &amp; INTELIGENT PACKAGING</a:t>
            </a:r>
          </a:p>
          <a:p>
            <a:pPr algn="l"/>
            <a:r>
              <a:rPr lang="zh-CN" altLang="en-US" dirty="0">
                <a:solidFill>
                  <a:srgbClr val="2F428F"/>
                </a:solidFill>
                <a:latin typeface="DengXian" panose="02010600030101010101" pitchFamily="2" charset="-122"/>
                <a:ea typeface="DengXian" panose="02010600030101010101" pitchFamily="2" charset="-122"/>
              </a:rPr>
              <a:t>亚洲峰会</a:t>
            </a:r>
            <a:endParaRPr lang="fr-FR" altLang="zh-CN" dirty="0">
              <a:solidFill>
                <a:srgbClr val="27973C"/>
              </a:solidFill>
              <a:latin typeface="DengXian" panose="02010600030101010101" pitchFamily="2" charset="-122"/>
              <a:ea typeface="DengXian" panose="02010600030101010101" pitchFamily="2" charset="-122"/>
            </a:endParaRPr>
          </a:p>
          <a:p>
            <a:pPr algn="l"/>
            <a:r>
              <a:rPr lang="fr-FR" altLang="zh-CN" sz="1200" dirty="0">
                <a:solidFill>
                  <a:srgbClr val="2F428F"/>
                </a:solidFill>
                <a:latin typeface="DengXian" panose="02010600030101010101" pitchFamily="2" charset="-122"/>
                <a:ea typeface="DengXian" panose="02010600030101010101" pitchFamily="2" charset="-122"/>
              </a:rPr>
              <a:t>SUMMIT ASIA</a:t>
            </a:r>
          </a:p>
          <a:p>
            <a:pPr algn="l"/>
            <a:r>
              <a:rPr lang="zh-CN" altLang="en-US" sz="2600" b="1" dirty="0">
                <a:solidFill>
                  <a:srgbClr val="2F428F"/>
                </a:solidFill>
                <a:latin typeface="Verdana" panose="020B0604030504040204" pitchFamily="34" charset="0"/>
              </a:rPr>
              <a:t>中国上海</a:t>
            </a:r>
            <a:br>
              <a:rPr lang="en-US" altLang="zh-CN" sz="3200" b="1" dirty="0">
                <a:solidFill>
                  <a:srgbClr val="2F428F"/>
                </a:solidFill>
                <a:latin typeface="Verdana" panose="020B0604030504040204" pitchFamily="34" charset="0"/>
              </a:rPr>
            </a:br>
            <a:r>
              <a:rPr lang="en-US" altLang="zh-CN" sz="1200" b="1" dirty="0">
                <a:solidFill>
                  <a:srgbClr val="2F428F"/>
                </a:solidFill>
                <a:latin typeface="Verdana" panose="020B0604030504040204" pitchFamily="34" charset="0"/>
              </a:rPr>
              <a:t>Shanghai China</a:t>
            </a:r>
          </a:p>
          <a:p>
            <a:r>
              <a:rPr lang="en-US" sz="2400" b="1" dirty="0">
                <a:solidFill>
                  <a:srgbClr val="27973C"/>
                </a:solidFill>
                <a:latin typeface="+mn-ea"/>
              </a:rPr>
              <a:t>June 19</a:t>
            </a:r>
            <a:r>
              <a:rPr lang="en-US" sz="2400" b="1" baseline="30000" dirty="0">
                <a:solidFill>
                  <a:srgbClr val="27973C"/>
                </a:solidFill>
                <a:latin typeface="+mn-ea"/>
              </a:rPr>
              <a:t>th</a:t>
            </a:r>
            <a:r>
              <a:rPr lang="en-US" sz="2400" b="1" dirty="0">
                <a:solidFill>
                  <a:srgbClr val="27973C"/>
                </a:solidFill>
                <a:latin typeface="+mn-ea"/>
              </a:rPr>
              <a:t>, 2024</a:t>
            </a:r>
          </a:p>
          <a:p>
            <a:r>
              <a:rPr lang="en-US" altLang="zh-CN" sz="2400" b="1" dirty="0">
                <a:solidFill>
                  <a:srgbClr val="27973C"/>
                </a:solidFill>
                <a:latin typeface="+mn-ea"/>
              </a:rPr>
              <a:t>2024</a:t>
            </a:r>
            <a:r>
              <a:rPr lang="zh-CN" altLang="en-US" sz="2400" b="1" dirty="0">
                <a:solidFill>
                  <a:srgbClr val="27973C"/>
                </a:solidFill>
                <a:latin typeface="+mn-ea"/>
              </a:rPr>
              <a:t>年</a:t>
            </a:r>
            <a:r>
              <a:rPr lang="en-US" altLang="zh-CN" sz="2400" b="1" dirty="0">
                <a:solidFill>
                  <a:srgbClr val="27973C"/>
                </a:solidFill>
                <a:latin typeface="+mn-ea"/>
              </a:rPr>
              <a:t>6</a:t>
            </a:r>
            <a:r>
              <a:rPr lang="zh-CN" altLang="en-US" sz="2400" b="1" dirty="0">
                <a:solidFill>
                  <a:srgbClr val="27973C"/>
                </a:solidFill>
                <a:latin typeface="+mn-ea"/>
              </a:rPr>
              <a:t>月</a:t>
            </a:r>
            <a:r>
              <a:rPr lang="fr-FR" altLang="zh-CN" sz="2400" b="1" dirty="0">
                <a:solidFill>
                  <a:srgbClr val="27973C"/>
                </a:solidFill>
                <a:latin typeface="+mn-ea"/>
              </a:rPr>
              <a:t>19</a:t>
            </a:r>
            <a:r>
              <a:rPr lang="zh-CN" altLang="en-US" sz="2400" b="1" dirty="0">
                <a:solidFill>
                  <a:srgbClr val="27973C"/>
                </a:solidFill>
                <a:latin typeface="+mn-ea"/>
              </a:rPr>
              <a:t>日</a:t>
            </a:r>
            <a:endParaRPr lang="fr-FR" sz="2400" b="1" dirty="0">
              <a:solidFill>
                <a:srgbClr val="27973C"/>
              </a:solidFill>
              <a:latin typeface="+mn-ea"/>
            </a:endParaRPr>
          </a:p>
          <a:p>
            <a:pPr algn="l"/>
            <a:endParaRPr lang="fr-FR" dirty="0">
              <a:solidFill>
                <a:srgbClr val="2F428F"/>
              </a:solidFill>
              <a:latin typeface="DengXian" panose="02010600030101010101" pitchFamily="2" charset="-122"/>
              <a:ea typeface="DengXian" panose="02010600030101010101" pitchFamily="2" charset="-122"/>
            </a:endParaRPr>
          </a:p>
        </p:txBody>
      </p:sp>
      <p:pic>
        <p:nvPicPr>
          <p:cNvPr id="5" name="Graphique 4">
            <a:extLst>
              <a:ext uri="{FF2B5EF4-FFF2-40B4-BE49-F238E27FC236}">
                <a16:creationId xmlns:a16="http://schemas.microsoft.com/office/drawing/2014/main" id="{FCB0A958-349B-5BBA-13BB-024CE52F6D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6139" y="2106449"/>
            <a:ext cx="2591974" cy="1658863"/>
          </a:xfrm>
          <a:prstGeom prst="rect">
            <a:avLst/>
          </a:prstGeom>
        </p:spPr>
      </p:pic>
      <p:pic>
        <p:nvPicPr>
          <p:cNvPr id="13" name="Graphique 12">
            <a:extLst>
              <a:ext uri="{FF2B5EF4-FFF2-40B4-BE49-F238E27FC236}">
                <a16:creationId xmlns:a16="http://schemas.microsoft.com/office/drawing/2014/main" id="{F5839BB9-D41D-7A15-6F9F-0D46ECDDB9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012" y="180763"/>
            <a:ext cx="5044227" cy="1333655"/>
          </a:xfrm>
          <a:prstGeom prst="rect">
            <a:avLst/>
          </a:prstGeom>
        </p:spPr>
      </p:pic>
      <p:sp>
        <p:nvSpPr>
          <p:cNvPr id="2" name="Espace réservé du numéro de diapositive 5">
            <a:extLst>
              <a:ext uri="{FF2B5EF4-FFF2-40B4-BE49-F238E27FC236}">
                <a16:creationId xmlns:a16="http://schemas.microsoft.com/office/drawing/2014/main" id="{C524EBFB-4BF8-B403-1779-399B1609C53E}"/>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25</a:t>
            </a:fld>
            <a:endParaRPr lang="fr-FR" dirty="0"/>
          </a:p>
        </p:txBody>
      </p:sp>
      <p:pic>
        <p:nvPicPr>
          <p:cNvPr id="8" name="Graphique 7">
            <a:extLst>
              <a:ext uri="{FF2B5EF4-FFF2-40B4-BE49-F238E27FC236}">
                <a16:creationId xmlns:a16="http://schemas.microsoft.com/office/drawing/2014/main" id="{F2312D5B-D397-2E6F-C955-F0A6D96458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9408" y="511396"/>
            <a:ext cx="974392" cy="974392"/>
          </a:xfrm>
          <a:prstGeom prst="rect">
            <a:avLst/>
          </a:prstGeom>
        </p:spPr>
      </p:pic>
      <p:pic>
        <p:nvPicPr>
          <p:cNvPr id="35" name="Audio 34">
            <a:hlinkClick r:id="" action="ppaction://media"/>
            <a:extLst>
              <a:ext uri="{FF2B5EF4-FFF2-40B4-BE49-F238E27FC236}">
                <a16:creationId xmlns:a16="http://schemas.microsoft.com/office/drawing/2014/main" id="{6E209467-C6E9-0E58-7F65-87BD5B073FD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7201404"/>
      </p:ext>
    </p:extLst>
  </p:cSld>
  <p:clrMapOvr>
    <a:masterClrMapping/>
  </p:clrMapOvr>
  <mc:AlternateContent xmlns:mc="http://schemas.openxmlformats.org/markup-compatibility/2006">
    <mc:Choice xmlns:p14="http://schemas.microsoft.com/office/powerpoint/2010/main" Requires="p14">
      <p:transition spd="slow" p14:dur="2000" advTm="69071"/>
    </mc:Choice>
    <mc:Fallback>
      <p:transition spd="slow" advTm="69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0592581-D169-8B87-4ADB-05C6FD619D89}"/>
              </a:ext>
            </a:extLst>
          </p:cNvPr>
          <p:cNvPicPr>
            <a:picLocks noChangeAspect="1"/>
          </p:cNvPicPr>
          <p:nvPr/>
        </p:nvPicPr>
        <p:blipFill rotWithShape="1">
          <a:blip r:embed="rId5"/>
          <a:srcRect l="3344" t="7538" r="32319" b="5325"/>
          <a:stretch/>
        </p:blipFill>
        <p:spPr>
          <a:xfrm>
            <a:off x="0" y="1186354"/>
            <a:ext cx="6804373" cy="5183910"/>
          </a:xfrm>
          <a:prstGeom prst="rect">
            <a:avLst/>
          </a:prstGeom>
        </p:spPr>
      </p:pic>
      <p:sp>
        <p:nvSpPr>
          <p:cNvPr id="8" name="Titre 7">
            <a:extLst>
              <a:ext uri="{FF2B5EF4-FFF2-40B4-BE49-F238E27FC236}">
                <a16:creationId xmlns:a16="http://schemas.microsoft.com/office/drawing/2014/main" id="{F68AFE98-8921-FC0A-B8C8-ABA2D062E082}"/>
              </a:ext>
            </a:extLst>
          </p:cNvPr>
          <p:cNvSpPr>
            <a:spLocks noGrp="1"/>
          </p:cNvSpPr>
          <p:nvPr>
            <p:ph type="title"/>
          </p:nvPr>
        </p:nvSpPr>
        <p:spPr>
          <a:xfrm>
            <a:off x="838200" y="365125"/>
            <a:ext cx="10515600" cy="1325563"/>
          </a:xfrm>
        </p:spPr>
        <p:txBody>
          <a:bodyPr>
            <a:normAutofit/>
          </a:bodyPr>
          <a:lstStyle/>
          <a:p>
            <a:r>
              <a:rPr lang="en-US" dirty="0"/>
              <a:t>2014 “Concept Pack” </a:t>
            </a:r>
            <a:r>
              <a:rPr lang="en-US" dirty="0" err="1"/>
              <a:t>Blédina</a:t>
            </a:r>
            <a:r>
              <a:rPr lang="en-US" dirty="0"/>
              <a:t> : Logistic, Marketing, Commerce</a:t>
            </a:r>
            <a:br>
              <a:rPr lang="en-US" dirty="0"/>
            </a:br>
            <a:r>
              <a:rPr lang="zh-CN" altLang="en-US" sz="2400" dirty="0"/>
              <a:t>物流</a:t>
            </a:r>
            <a:r>
              <a:rPr lang="en-US" altLang="zh-CN" sz="2400" dirty="0"/>
              <a:t>, </a:t>
            </a:r>
            <a:r>
              <a:rPr lang="zh-CN" altLang="en-US" sz="2400" dirty="0"/>
              <a:t>营销</a:t>
            </a:r>
            <a:r>
              <a:rPr lang="fr-FR" altLang="zh-CN" sz="2400" dirty="0"/>
              <a:t>,</a:t>
            </a:r>
            <a:r>
              <a:rPr lang="zh-CN" altLang="fr-FR" sz="2400" dirty="0"/>
              <a:t>销售</a:t>
            </a:r>
            <a:endParaRPr lang="en-US" dirty="0"/>
          </a:p>
        </p:txBody>
      </p:sp>
      <p:sp>
        <p:nvSpPr>
          <p:cNvPr id="17" name="Espace réservé du numéro de diapositive 5">
            <a:extLst>
              <a:ext uri="{FF2B5EF4-FFF2-40B4-BE49-F238E27FC236}">
                <a16:creationId xmlns:a16="http://schemas.microsoft.com/office/drawing/2014/main" id="{1BD0AF91-FC01-4E42-54E5-BF2A721A4F9D}"/>
              </a:ext>
            </a:extLst>
          </p:cNvPr>
          <p:cNvSpPr>
            <a:spLocks noGrp="1"/>
          </p:cNvSpPr>
          <p:nvPr>
            <p:ph type="sldNum" sz="quarter" idx="4"/>
          </p:nvPr>
        </p:nvSpPr>
        <p:spPr>
          <a:xfrm>
            <a:off x="8610600" y="6356350"/>
            <a:ext cx="2743200" cy="365125"/>
          </a:xfrm>
        </p:spPr>
        <p:txBody>
          <a:bodyPr/>
          <a:lstStyle/>
          <a:p>
            <a:fld id="{865476C2-D0EB-4F8C-B767-37DB31CEF433}" type="slidenum">
              <a:rPr lang="fr-FR" smtClean="0"/>
              <a:pPr/>
              <a:t>3</a:t>
            </a:fld>
            <a:endParaRPr lang="fr-FR"/>
          </a:p>
        </p:txBody>
      </p:sp>
      <p:pic>
        <p:nvPicPr>
          <p:cNvPr id="12" name="Espace réservé du contenu 11" descr="Une image contenant texte, capture d’écran, logo, Marque&#10;&#10;Description générée automatiquement">
            <a:extLst>
              <a:ext uri="{FF2B5EF4-FFF2-40B4-BE49-F238E27FC236}">
                <a16:creationId xmlns:a16="http://schemas.microsoft.com/office/drawing/2014/main" id="{91E6D762-3612-54FB-F3E8-B32E89572748}"/>
              </a:ext>
            </a:extLst>
          </p:cNvPr>
          <p:cNvPicPr>
            <a:picLocks noGrp="1" noChangeAspect="1"/>
          </p:cNvPicPr>
          <p:nvPr>
            <p:ph sz="half" idx="4294967295"/>
          </p:nvPr>
        </p:nvPicPr>
        <p:blipFill rotWithShape="1">
          <a:blip r:embed="rId6" cstate="print">
            <a:extLst>
              <a:ext uri="{28A0092B-C50C-407E-A947-70E740481C1C}">
                <a14:useLocalDpi xmlns:a14="http://schemas.microsoft.com/office/drawing/2010/main" val="0"/>
              </a:ext>
            </a:extLst>
          </a:blip>
          <a:srcRect t="29630" b="18122"/>
          <a:stretch/>
        </p:blipFill>
        <p:spPr>
          <a:xfrm>
            <a:off x="6804373" y="2888889"/>
            <a:ext cx="4876800" cy="3603986"/>
          </a:xfrm>
        </p:spPr>
      </p:pic>
      <p:sp>
        <p:nvSpPr>
          <p:cNvPr id="4" name="Espace réservé du pied de page 4">
            <a:extLst>
              <a:ext uri="{FF2B5EF4-FFF2-40B4-BE49-F238E27FC236}">
                <a16:creationId xmlns:a16="http://schemas.microsoft.com/office/drawing/2014/main" id="{B7EAD72E-A39D-4E5A-0D30-A3E29EDABA94}"/>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pPr algn="l"/>
            <a:r>
              <a:rPr lang="en-US" dirty="0">
                <a:latin typeface="DengXian" panose="02010600030101010101" pitchFamily="2" charset="-122"/>
                <a:ea typeface="DengXian" panose="02010600030101010101" pitchFamily="2" charset="-122"/>
              </a:rPr>
              <a:t>(c)2024 mobiLead - All rights reserved</a:t>
            </a:r>
          </a:p>
          <a:p>
            <a:pPr algn="l"/>
            <a:r>
              <a:rPr lang="zh-CN" altLang="en-US" dirty="0">
                <a:latin typeface="DengXian" panose="02010600030101010101" pitchFamily="2" charset="-122"/>
                <a:ea typeface="DengXian" panose="02010600030101010101" pitchFamily="2" charset="-122"/>
              </a:rPr>
              <a:t>版权所有</a:t>
            </a:r>
            <a:r>
              <a:rPr lang="fr-FR" dirty="0">
                <a:latin typeface="DengXian" panose="02010600030101010101" pitchFamily="2" charset="-122"/>
                <a:ea typeface="DengXian" panose="02010600030101010101" pitchFamily="2" charset="-122"/>
              </a:rPr>
              <a:t>(c)2024 mobiLead - </a:t>
            </a:r>
            <a:r>
              <a:rPr lang="fr-FR" dirty="0" err="1">
                <a:latin typeface="DengXian" panose="02010600030101010101" pitchFamily="2" charset="-122"/>
                <a:ea typeface="DengXian" panose="02010600030101010101" pitchFamily="2" charset="-122"/>
              </a:rPr>
              <a:t>保留所有权利</a:t>
            </a:r>
            <a:endParaRPr lang="fr-FR" dirty="0">
              <a:latin typeface="DengXian" panose="02010600030101010101" pitchFamily="2" charset="-122"/>
              <a:ea typeface="DengXian" panose="02010600030101010101" pitchFamily="2" charset="-122"/>
            </a:endParaRPr>
          </a:p>
        </p:txBody>
      </p:sp>
      <p:sp>
        <p:nvSpPr>
          <p:cNvPr id="5" name="Espace réservé de la date 3">
            <a:extLst>
              <a:ext uri="{FF2B5EF4-FFF2-40B4-BE49-F238E27FC236}">
                <a16:creationId xmlns:a16="http://schemas.microsoft.com/office/drawing/2014/main" id="{61D05A8F-E9EB-34D0-EF3F-D35B9E5A535D}"/>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pic>
        <p:nvPicPr>
          <p:cNvPr id="6" name="Picture 2" descr="C:\Documents and Settings\Laurent T.LAURENT-11A161F\Bureau\aipia_logo.png">
            <a:extLst>
              <a:ext uri="{FF2B5EF4-FFF2-40B4-BE49-F238E27FC236}">
                <a16:creationId xmlns:a16="http://schemas.microsoft.com/office/drawing/2014/main" id="{927804DD-009C-B647-4D62-D722C61823AC}"/>
              </a:ext>
            </a:extLst>
          </p:cNvPr>
          <p:cNvPicPr>
            <a:picLocks noChangeAspect="1" noChangeArrowheads="1"/>
          </p:cNvPicPr>
          <p:nvPr/>
        </p:nvPicPr>
        <p:blipFill>
          <a:blip r:embed="rId7" cstate="print"/>
          <a:srcRect/>
          <a:stretch>
            <a:fillRect/>
          </a:stretch>
        </p:blipFill>
        <p:spPr bwMode="auto">
          <a:xfrm>
            <a:off x="7851559" y="2071628"/>
            <a:ext cx="1773315" cy="756449"/>
          </a:xfrm>
          <a:prstGeom prst="rect">
            <a:avLst/>
          </a:prstGeom>
          <a:noFill/>
        </p:spPr>
      </p:pic>
      <p:sp>
        <p:nvSpPr>
          <p:cNvPr id="9" name="ZoneTexte 8">
            <a:extLst>
              <a:ext uri="{FF2B5EF4-FFF2-40B4-BE49-F238E27FC236}">
                <a16:creationId xmlns:a16="http://schemas.microsoft.com/office/drawing/2014/main" id="{3478D065-5137-E5C7-C34A-FF8FA9E5411A}"/>
              </a:ext>
            </a:extLst>
          </p:cNvPr>
          <p:cNvSpPr txBox="1"/>
          <p:nvPr/>
        </p:nvSpPr>
        <p:spPr>
          <a:xfrm>
            <a:off x="8377674" y="2126687"/>
            <a:ext cx="2976126" cy="646331"/>
          </a:xfrm>
          <a:prstGeom prst="rect">
            <a:avLst/>
          </a:prstGeom>
          <a:noFill/>
        </p:spPr>
        <p:txBody>
          <a:bodyPr wrap="square">
            <a:spAutoFit/>
          </a:bodyPr>
          <a:lstStyle/>
          <a:p>
            <a:pPr algn="r"/>
            <a:r>
              <a:rPr lang="en-US" sz="1800" dirty="0">
                <a:solidFill>
                  <a:schemeClr val="tx1"/>
                </a:solidFill>
              </a:rPr>
              <a:t>November 2-4, 2014</a:t>
            </a:r>
            <a:br>
              <a:rPr lang="en-US" sz="1800" dirty="0">
                <a:solidFill>
                  <a:schemeClr val="tx1"/>
                </a:solidFill>
              </a:rPr>
            </a:br>
            <a:r>
              <a:rPr lang="en-US" sz="1800" dirty="0" err="1">
                <a:solidFill>
                  <a:schemeClr val="tx1"/>
                </a:solidFill>
              </a:rPr>
              <a:t>PackExpo</a:t>
            </a:r>
            <a:r>
              <a:rPr lang="en-US" sz="1800" dirty="0">
                <a:solidFill>
                  <a:schemeClr val="tx1"/>
                </a:solidFill>
              </a:rPr>
              <a:t> - Chicago USA</a:t>
            </a:r>
          </a:p>
        </p:txBody>
      </p:sp>
      <p:pic>
        <p:nvPicPr>
          <p:cNvPr id="10" name="Picture 4" descr="D:\Dropbox\_mobiLead IMAGES REFs\logos\iso.emf">
            <a:extLst>
              <a:ext uri="{FF2B5EF4-FFF2-40B4-BE49-F238E27FC236}">
                <a16:creationId xmlns:a16="http://schemas.microsoft.com/office/drawing/2014/main" id="{BA0FA9E7-915C-D2D0-D181-0245883FD108}"/>
              </a:ext>
            </a:extLst>
          </p:cNvPr>
          <p:cNvPicPr>
            <a:picLocks noChangeArrowheads="1"/>
          </p:cNvPicPr>
          <p:nvPr/>
        </p:nvPicPr>
        <p:blipFill>
          <a:blip r:embed="rId8" cstate="print"/>
          <a:stretch>
            <a:fillRect/>
          </a:stretch>
        </p:blipFill>
        <p:spPr bwMode="auto">
          <a:xfrm>
            <a:off x="7345496" y="1326166"/>
            <a:ext cx="1162346" cy="729044"/>
          </a:xfrm>
          <a:prstGeom prst="rect">
            <a:avLst/>
          </a:prstGeom>
          <a:noFill/>
          <a:ln>
            <a:noFill/>
          </a:ln>
        </p:spPr>
      </p:pic>
      <p:sp>
        <p:nvSpPr>
          <p:cNvPr id="11" name="ZoneTexte 10">
            <a:extLst>
              <a:ext uri="{FF2B5EF4-FFF2-40B4-BE49-F238E27FC236}">
                <a16:creationId xmlns:a16="http://schemas.microsoft.com/office/drawing/2014/main" id="{5E345BFB-AB4A-2703-247A-ED8F2F5500F0}"/>
              </a:ext>
            </a:extLst>
          </p:cNvPr>
          <p:cNvSpPr txBox="1"/>
          <p:nvPr/>
        </p:nvSpPr>
        <p:spPr>
          <a:xfrm>
            <a:off x="8153400" y="1377707"/>
            <a:ext cx="3200400" cy="646331"/>
          </a:xfrm>
          <a:prstGeom prst="rect">
            <a:avLst/>
          </a:prstGeom>
          <a:noFill/>
        </p:spPr>
        <p:txBody>
          <a:bodyPr wrap="square">
            <a:spAutoFit/>
          </a:bodyPr>
          <a:lstStyle/>
          <a:p>
            <a:pPr algn="r"/>
            <a:r>
              <a:rPr lang="en-US" sz="1800" dirty="0">
                <a:solidFill>
                  <a:schemeClr val="tx1"/>
                </a:solidFill>
              </a:rPr>
              <a:t>August 29, 2014</a:t>
            </a:r>
            <a:br>
              <a:rPr lang="en-US" sz="1800" dirty="0">
                <a:solidFill>
                  <a:schemeClr val="tx1"/>
                </a:solidFill>
              </a:rPr>
            </a:br>
            <a:r>
              <a:rPr lang="en-US" dirty="0"/>
              <a:t>GS1 University</a:t>
            </a:r>
            <a:r>
              <a:rPr lang="en-US" sz="1800" dirty="0">
                <a:solidFill>
                  <a:schemeClr val="tx1"/>
                </a:solidFill>
              </a:rPr>
              <a:t> - Paris FRANCE</a:t>
            </a:r>
          </a:p>
        </p:txBody>
      </p:sp>
      <p:pic>
        <p:nvPicPr>
          <p:cNvPr id="27" name="Audio 26">
            <a:hlinkClick r:id="" action="ppaction://media"/>
            <a:extLst>
              <a:ext uri="{FF2B5EF4-FFF2-40B4-BE49-F238E27FC236}">
                <a16:creationId xmlns:a16="http://schemas.microsoft.com/office/drawing/2014/main" id="{B4E96A73-B3B2-CD95-E193-A58A21E2513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715996"/>
      </p:ext>
    </p:extLst>
  </p:cSld>
  <p:clrMapOvr>
    <a:masterClrMapping/>
  </p:clrMapOvr>
  <mc:AlternateContent xmlns:mc="http://schemas.openxmlformats.org/markup-compatibility/2006">
    <mc:Choice xmlns:p14="http://schemas.microsoft.com/office/powerpoint/2010/main" Requires="p14">
      <p:transition spd="slow" p14:dur="2000" advTm="31499"/>
    </mc:Choice>
    <mc:Fallback>
      <p:transition spd="slow" advTm="3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5"/>
          <p:cNvSpPr>
            <a:spLocks noGrp="1"/>
          </p:cNvSpPr>
          <p:nvPr>
            <p:ph type="title"/>
          </p:nvPr>
        </p:nvSpPr>
        <p:spPr>
          <a:xfrm>
            <a:off x="838200" y="365125"/>
            <a:ext cx="10515600" cy="1325563"/>
          </a:xfrm>
        </p:spPr>
        <p:txBody>
          <a:bodyPr>
            <a:normAutofit/>
          </a:bodyPr>
          <a:lstStyle/>
          <a:p>
            <a:r>
              <a:rPr lang="en-US" dirty="0"/>
              <a:t>2014 “Concept Pack” </a:t>
            </a:r>
            <a:r>
              <a:rPr lang="en-US" dirty="0" err="1"/>
              <a:t>Blédina</a:t>
            </a:r>
            <a:r>
              <a:rPr lang="en-US" dirty="0"/>
              <a:t> : Logistic, Marketing, Commerce</a:t>
            </a:r>
            <a:br>
              <a:rPr lang="en-US" dirty="0"/>
            </a:br>
            <a:r>
              <a:rPr lang="zh-CN" altLang="en-US" sz="2400" dirty="0"/>
              <a:t>物流</a:t>
            </a:r>
            <a:r>
              <a:rPr lang="en-US" altLang="zh-CN" sz="2400" dirty="0"/>
              <a:t>, </a:t>
            </a:r>
            <a:r>
              <a:rPr lang="zh-CN" altLang="en-US" sz="2400" dirty="0"/>
              <a:t>营销</a:t>
            </a:r>
            <a:r>
              <a:rPr lang="fr-FR" altLang="zh-CN" sz="2400" dirty="0"/>
              <a:t>,</a:t>
            </a:r>
            <a:r>
              <a:rPr lang="zh-CN" altLang="fr-FR" sz="2400" dirty="0"/>
              <a:t>销售</a:t>
            </a:r>
            <a:endParaRPr lang="fr-FR" dirty="0"/>
          </a:p>
        </p:txBody>
      </p:sp>
      <p:sp>
        <p:nvSpPr>
          <p:cNvPr id="43" name="Espace réservé du numéro de diapositive 5">
            <a:extLst>
              <a:ext uri="{FF2B5EF4-FFF2-40B4-BE49-F238E27FC236}">
                <a16:creationId xmlns:a16="http://schemas.microsoft.com/office/drawing/2014/main" id="{E81EFEFD-0100-4B4B-AB1A-537AC446C368}"/>
              </a:ext>
            </a:extLst>
          </p:cNvPr>
          <p:cNvSpPr>
            <a:spLocks noGrp="1"/>
          </p:cNvSpPr>
          <p:nvPr>
            <p:ph type="sldNum" sz="quarter" idx="4"/>
          </p:nvPr>
        </p:nvSpPr>
        <p:spPr>
          <a:xfrm>
            <a:off x="8610600" y="6356350"/>
            <a:ext cx="2743200" cy="365125"/>
          </a:xfrm>
        </p:spPr>
        <p:txBody>
          <a:bodyPr anchor="b"/>
          <a:lstStyle/>
          <a:p>
            <a:fld id="{865476C2-D0EB-4F8C-B767-37DB31CEF433}" type="slidenum">
              <a:rPr lang="fr-FR" smtClean="0"/>
              <a:pPr/>
              <a:t>4</a:t>
            </a:fld>
            <a:endParaRPr lang="fr-FR"/>
          </a:p>
        </p:txBody>
      </p:sp>
      <p:pic>
        <p:nvPicPr>
          <p:cNvPr id="33" name="Picture 5" descr="C:\Documents and Settings\Laurent T.LAURENT-11A161F\Mes documents\My Dropbox\logos\iphone4.emf">
            <a:extLst>
              <a:ext uri="{FF2B5EF4-FFF2-40B4-BE49-F238E27FC236}">
                <a16:creationId xmlns:a16="http://schemas.microsoft.com/office/drawing/2014/main" id="{A5108235-E45F-4C51-A152-A719982544DE}"/>
              </a:ext>
            </a:extLst>
          </p:cNvPr>
          <p:cNvPicPr>
            <a:picLocks noChangeAspect="1" noChangeArrowheads="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885079" y="2672767"/>
            <a:ext cx="1285956" cy="2506521"/>
          </a:xfrm>
          <a:prstGeom prst="rect">
            <a:avLst/>
          </a:prstGeom>
          <a:noFill/>
          <a:ln>
            <a:noFill/>
          </a:ln>
        </p:spPr>
      </p:pic>
      <p:pic>
        <p:nvPicPr>
          <p:cNvPr id="34" name="Image 33">
            <a:extLst>
              <a:ext uri="{FF2B5EF4-FFF2-40B4-BE49-F238E27FC236}">
                <a16:creationId xmlns:a16="http://schemas.microsoft.com/office/drawing/2014/main" id="{CEB4C101-8C41-4BA3-A6DF-BFC8336591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962003" y="3095214"/>
            <a:ext cx="1132107" cy="1613252"/>
          </a:xfrm>
          <a:prstGeom prst="rect">
            <a:avLst/>
          </a:prstGeom>
        </p:spPr>
      </p:pic>
      <p:sp>
        <p:nvSpPr>
          <p:cNvPr id="27" name="Rectangle 26">
            <a:extLst>
              <a:ext uri="{FF2B5EF4-FFF2-40B4-BE49-F238E27FC236}">
                <a16:creationId xmlns:a16="http://schemas.microsoft.com/office/drawing/2014/main" id="{0EDBB106-42C8-4B8F-8990-3EA54A42730B}"/>
              </a:ext>
            </a:extLst>
          </p:cNvPr>
          <p:cNvSpPr/>
          <p:nvPr/>
        </p:nvSpPr>
        <p:spPr>
          <a:xfrm>
            <a:off x="836612" y="3095214"/>
            <a:ext cx="1473480" cy="307777"/>
          </a:xfrm>
          <a:prstGeom prst="rect">
            <a:avLst/>
          </a:prstGeom>
        </p:spPr>
        <p:txBody>
          <a:bodyPr wrap="none">
            <a:spAutoFit/>
          </a:bodyPr>
          <a:lstStyle/>
          <a:p>
            <a:r>
              <a:rPr lang="en-US" sz="1400" dirty="0">
                <a:solidFill>
                  <a:srgbClr val="828282"/>
                </a:solidFill>
                <a:latin typeface="Courier New" panose="02070309020205020404" pitchFamily="49" charset="0"/>
                <a:cs typeface="Courier New" panose="02070309020205020404" pitchFamily="49" charset="0"/>
              </a:rPr>
              <a:t>ERP 10249737</a:t>
            </a:r>
          </a:p>
        </p:txBody>
      </p:sp>
      <p:sp>
        <p:nvSpPr>
          <p:cNvPr id="28" name="Rectangle 27">
            <a:extLst>
              <a:ext uri="{FF2B5EF4-FFF2-40B4-BE49-F238E27FC236}">
                <a16:creationId xmlns:a16="http://schemas.microsoft.com/office/drawing/2014/main" id="{5F587C7D-A3E0-40BF-9051-C11C22782879}"/>
              </a:ext>
            </a:extLst>
          </p:cNvPr>
          <p:cNvSpPr/>
          <p:nvPr/>
        </p:nvSpPr>
        <p:spPr>
          <a:xfrm>
            <a:off x="836612" y="3321836"/>
            <a:ext cx="1895326" cy="307777"/>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EXP. 14/02/17</a:t>
            </a:r>
          </a:p>
        </p:txBody>
      </p:sp>
      <p:cxnSp>
        <p:nvCxnSpPr>
          <p:cNvPr id="39" name="Straight Arrow Connector 14">
            <a:extLst>
              <a:ext uri="{FF2B5EF4-FFF2-40B4-BE49-F238E27FC236}">
                <a16:creationId xmlns:a16="http://schemas.microsoft.com/office/drawing/2014/main" id="{F0722AF8-3DD2-4F40-B017-BD28C3A9DEF9}"/>
              </a:ext>
            </a:extLst>
          </p:cNvPr>
          <p:cNvCxnSpPr>
            <a:cxnSpLocks/>
          </p:cNvCxnSpPr>
          <p:nvPr/>
        </p:nvCxnSpPr>
        <p:spPr>
          <a:xfrm flipV="1">
            <a:off x="7289004" y="3979904"/>
            <a:ext cx="2017153" cy="1"/>
          </a:xfrm>
          <a:prstGeom prst="straightConnector1">
            <a:avLst/>
          </a:prstGeom>
          <a:ln w="63500">
            <a:solidFill>
              <a:srgbClr val="2C66A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266BCBEC-37DC-68C2-33B6-0F952431C298}"/>
              </a:ext>
            </a:extLst>
          </p:cNvPr>
          <p:cNvPicPr>
            <a:picLocks noChangeAspect="1"/>
          </p:cNvPicPr>
          <p:nvPr/>
        </p:nvPicPr>
        <p:blipFill rotWithShape="1">
          <a:blip r:embed="rId7"/>
          <a:srcRect l="37546" t="11924" r="33212" b="36343"/>
          <a:stretch/>
        </p:blipFill>
        <p:spPr>
          <a:xfrm>
            <a:off x="3617259" y="1447279"/>
            <a:ext cx="3092823" cy="3077656"/>
          </a:xfrm>
          <a:prstGeom prst="rect">
            <a:avLst/>
          </a:prstGeom>
        </p:spPr>
      </p:pic>
      <p:cxnSp>
        <p:nvCxnSpPr>
          <p:cNvPr id="20" name="Straight Arrow Connector 14">
            <a:extLst>
              <a:ext uri="{FF2B5EF4-FFF2-40B4-BE49-F238E27FC236}">
                <a16:creationId xmlns:a16="http://schemas.microsoft.com/office/drawing/2014/main" id="{F4733ACB-9868-ADBF-303C-0763E0C32DA9}"/>
              </a:ext>
            </a:extLst>
          </p:cNvPr>
          <p:cNvCxnSpPr>
            <a:cxnSpLocks/>
          </p:cNvCxnSpPr>
          <p:nvPr/>
        </p:nvCxnSpPr>
        <p:spPr>
          <a:xfrm flipH="1" flipV="1">
            <a:off x="1097890" y="3976843"/>
            <a:ext cx="2017153" cy="1"/>
          </a:xfrm>
          <a:prstGeom prst="straightConnector1">
            <a:avLst/>
          </a:prstGeom>
          <a:ln w="63500">
            <a:solidFill>
              <a:srgbClr val="2C66A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80F5D9DA-C7EA-9E10-C0D4-E6EA92913D4E}"/>
              </a:ext>
            </a:extLst>
          </p:cNvPr>
          <p:cNvPicPr>
            <a:picLocks noChangeAspect="1"/>
          </p:cNvPicPr>
          <p:nvPr/>
        </p:nvPicPr>
        <p:blipFill>
          <a:blip r:embed="rId8"/>
          <a:stretch>
            <a:fillRect/>
          </a:stretch>
        </p:blipFill>
        <p:spPr>
          <a:xfrm>
            <a:off x="272376" y="1993901"/>
            <a:ext cx="2700000" cy="871878"/>
          </a:xfrm>
          <a:prstGeom prst="rect">
            <a:avLst/>
          </a:prstGeom>
        </p:spPr>
      </p:pic>
      <p:sp>
        <p:nvSpPr>
          <p:cNvPr id="3" name="Espace réservé de la date 3">
            <a:extLst>
              <a:ext uri="{FF2B5EF4-FFF2-40B4-BE49-F238E27FC236}">
                <a16:creationId xmlns:a16="http://schemas.microsoft.com/office/drawing/2014/main" id="{99A3C097-E91D-AD99-4BF8-F034CB78066B}"/>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4" name="Espace réservé du pied de page 4">
            <a:extLst>
              <a:ext uri="{FF2B5EF4-FFF2-40B4-BE49-F238E27FC236}">
                <a16:creationId xmlns:a16="http://schemas.microsoft.com/office/drawing/2014/main" id="{B6CBD6F7-2D71-BD66-629E-F9F972ABA13C}"/>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pPr algn="l"/>
            <a:r>
              <a:rPr lang="en-US" dirty="0">
                <a:latin typeface="DengXian" panose="02010600030101010101" pitchFamily="2" charset="-122"/>
                <a:ea typeface="DengXian" panose="02010600030101010101" pitchFamily="2" charset="-122"/>
              </a:rPr>
              <a:t>(c)2024 mobiLead - All rights reserved</a:t>
            </a:r>
          </a:p>
          <a:p>
            <a:pPr algn="l"/>
            <a:r>
              <a:rPr lang="zh-CN" altLang="en-US" dirty="0">
                <a:latin typeface="DengXian" panose="02010600030101010101" pitchFamily="2" charset="-122"/>
                <a:ea typeface="DengXian" panose="02010600030101010101" pitchFamily="2" charset="-122"/>
              </a:rPr>
              <a:t>版权所有</a:t>
            </a:r>
            <a:r>
              <a:rPr lang="fr-FR" dirty="0">
                <a:latin typeface="DengXian" panose="02010600030101010101" pitchFamily="2" charset="-122"/>
                <a:ea typeface="DengXian" panose="02010600030101010101" pitchFamily="2" charset="-122"/>
              </a:rPr>
              <a:t>(c)2024 mobiLead - </a:t>
            </a:r>
            <a:r>
              <a:rPr lang="fr-FR" dirty="0" err="1">
                <a:latin typeface="DengXian" panose="02010600030101010101" pitchFamily="2" charset="-122"/>
                <a:ea typeface="DengXian" panose="02010600030101010101" pitchFamily="2" charset="-122"/>
              </a:rPr>
              <a:t>保留所有权利</a:t>
            </a:r>
            <a:endParaRPr lang="fr-FR" dirty="0">
              <a:latin typeface="DengXian" panose="02010600030101010101" pitchFamily="2" charset="-122"/>
              <a:ea typeface="DengXian" panose="02010600030101010101" pitchFamily="2" charset="-122"/>
            </a:endParaRPr>
          </a:p>
        </p:txBody>
      </p:sp>
      <p:pic>
        <p:nvPicPr>
          <p:cNvPr id="52" name="Audio 51">
            <a:hlinkClick r:id="" action="ppaction://media"/>
            <a:extLst>
              <a:ext uri="{FF2B5EF4-FFF2-40B4-BE49-F238E27FC236}">
                <a16:creationId xmlns:a16="http://schemas.microsoft.com/office/drawing/2014/main" id="{FCF08F17-9400-52FC-E7BA-7FF0629DA98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0729887"/>
      </p:ext>
    </p:extLst>
  </p:cSld>
  <p:clrMapOvr>
    <a:masterClrMapping/>
  </p:clrMapOvr>
  <p:transition advTm="23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91AEC3B2-DD1F-49AF-A486-FE09B05AF18F}"/>
              </a:ext>
            </a:extLst>
          </p:cNvPr>
          <p:cNvSpPr>
            <a:spLocks noGrp="1"/>
          </p:cNvSpPr>
          <p:nvPr>
            <p:ph type="title"/>
          </p:nvPr>
        </p:nvSpPr>
        <p:spPr>
          <a:xfrm>
            <a:off x="838200" y="365125"/>
            <a:ext cx="10515600" cy="1325563"/>
          </a:xfrm>
        </p:spPr>
        <p:txBody>
          <a:bodyPr>
            <a:normAutofit/>
          </a:bodyPr>
          <a:lstStyle/>
          <a:p>
            <a:r>
              <a:rPr lang="fr-FR" altLang="zh-CN" dirty="0"/>
              <a:t>F</a:t>
            </a:r>
            <a:r>
              <a:rPr lang="fr-FR" dirty="0"/>
              <a:t>rom 1974, to 2027</a:t>
            </a:r>
            <a:br>
              <a:rPr lang="fr-FR" dirty="0"/>
            </a:br>
            <a:r>
              <a:rPr lang="fr-FR" dirty="0"/>
              <a:t>从1974到2027</a:t>
            </a:r>
          </a:p>
        </p:txBody>
      </p:sp>
      <p:sp>
        <p:nvSpPr>
          <p:cNvPr id="95" name="Espace réservé du numéro de diapositive 5">
            <a:extLst>
              <a:ext uri="{FF2B5EF4-FFF2-40B4-BE49-F238E27FC236}">
                <a16:creationId xmlns:a16="http://schemas.microsoft.com/office/drawing/2014/main" id="{914A503F-BD6F-40C4-ABBC-15DD69EBC174}"/>
              </a:ext>
            </a:extLst>
          </p:cNvPr>
          <p:cNvSpPr>
            <a:spLocks noGrp="1"/>
          </p:cNvSpPr>
          <p:nvPr>
            <p:ph type="sldNum" sz="quarter" idx="4"/>
          </p:nvPr>
        </p:nvSpPr>
        <p:spPr>
          <a:xfrm>
            <a:off x="8610600" y="6356350"/>
            <a:ext cx="2743200" cy="365125"/>
          </a:xfrm>
        </p:spPr>
        <p:txBody>
          <a:bodyPr/>
          <a:lstStyle/>
          <a:p>
            <a:fld id="{865476C2-D0EB-4F8C-B767-37DB31CEF433}" type="slidenum">
              <a:rPr lang="fr-FR" smtClean="0"/>
              <a:pPr/>
              <a:t>5</a:t>
            </a:fld>
            <a:endParaRPr lang="fr-FR"/>
          </a:p>
        </p:txBody>
      </p:sp>
      <p:sp>
        <p:nvSpPr>
          <p:cNvPr id="36" name="ZoneTexte 35">
            <a:extLst>
              <a:ext uri="{FF2B5EF4-FFF2-40B4-BE49-F238E27FC236}">
                <a16:creationId xmlns:a16="http://schemas.microsoft.com/office/drawing/2014/main" id="{0006DD93-7009-49ED-A97F-0286F837A5B2}"/>
              </a:ext>
            </a:extLst>
          </p:cNvPr>
          <p:cNvSpPr txBox="1"/>
          <p:nvPr/>
        </p:nvSpPr>
        <p:spPr>
          <a:xfrm>
            <a:off x="537686" y="3077362"/>
            <a:ext cx="1255630" cy="646331"/>
          </a:xfrm>
          <a:prstGeom prst="rect">
            <a:avLst/>
          </a:prstGeom>
          <a:noFill/>
        </p:spPr>
        <p:txBody>
          <a:bodyPr wrap="square" rtlCol="0">
            <a:spAutoFit/>
          </a:bodyPr>
          <a:lstStyle/>
          <a:p>
            <a:r>
              <a:rPr lang="fr-FR" b="1" dirty="0"/>
              <a:t>1974: </a:t>
            </a:r>
            <a:br>
              <a:rPr lang="fr-FR" b="1" dirty="0"/>
            </a:br>
            <a:r>
              <a:rPr lang="fr-FR" b="1" dirty="0"/>
              <a:t>UPC / EAN</a:t>
            </a:r>
          </a:p>
        </p:txBody>
      </p:sp>
      <p:sp>
        <p:nvSpPr>
          <p:cNvPr id="37" name="ZoneTexte 36">
            <a:extLst>
              <a:ext uri="{FF2B5EF4-FFF2-40B4-BE49-F238E27FC236}">
                <a16:creationId xmlns:a16="http://schemas.microsoft.com/office/drawing/2014/main" id="{9FCD5065-3050-4022-96F7-992754074E92}"/>
              </a:ext>
            </a:extLst>
          </p:cNvPr>
          <p:cNvSpPr txBox="1"/>
          <p:nvPr/>
        </p:nvSpPr>
        <p:spPr>
          <a:xfrm>
            <a:off x="2141968" y="3077362"/>
            <a:ext cx="1058067" cy="646331"/>
          </a:xfrm>
          <a:prstGeom prst="rect">
            <a:avLst/>
          </a:prstGeom>
          <a:noFill/>
        </p:spPr>
        <p:txBody>
          <a:bodyPr wrap="square" rtlCol="0">
            <a:spAutoFit/>
          </a:bodyPr>
          <a:lstStyle/>
          <a:p>
            <a:r>
              <a:rPr lang="fr-FR" b="1" dirty="0"/>
              <a:t>1989: </a:t>
            </a:r>
            <a:br>
              <a:rPr lang="fr-FR" b="1" dirty="0"/>
            </a:br>
            <a:r>
              <a:rPr lang="fr-FR" b="1" dirty="0"/>
              <a:t>Web URL</a:t>
            </a:r>
          </a:p>
        </p:txBody>
      </p:sp>
      <p:sp>
        <p:nvSpPr>
          <p:cNvPr id="42" name="ZoneTexte 41">
            <a:extLst>
              <a:ext uri="{FF2B5EF4-FFF2-40B4-BE49-F238E27FC236}">
                <a16:creationId xmlns:a16="http://schemas.microsoft.com/office/drawing/2014/main" id="{AFAFC89A-E78A-48E8-B00C-7F4572E3E429}"/>
              </a:ext>
            </a:extLst>
          </p:cNvPr>
          <p:cNvSpPr txBox="1"/>
          <p:nvPr/>
        </p:nvSpPr>
        <p:spPr>
          <a:xfrm>
            <a:off x="4546687" y="5285552"/>
            <a:ext cx="993554" cy="646331"/>
          </a:xfrm>
          <a:prstGeom prst="rect">
            <a:avLst/>
          </a:prstGeom>
          <a:noFill/>
        </p:spPr>
        <p:txBody>
          <a:bodyPr wrap="square" rtlCol="0">
            <a:spAutoFit/>
          </a:bodyPr>
          <a:lstStyle/>
          <a:p>
            <a:r>
              <a:rPr lang="fr-FR" b="1" dirty="0"/>
              <a:t>2009:</a:t>
            </a:r>
            <a:br>
              <a:rPr lang="fr-FR" b="1" dirty="0"/>
            </a:br>
            <a:r>
              <a:rPr lang="fr-FR" b="1" dirty="0"/>
              <a:t> NFC</a:t>
            </a:r>
          </a:p>
        </p:txBody>
      </p:sp>
      <p:sp>
        <p:nvSpPr>
          <p:cNvPr id="53" name="ZoneTexte 52">
            <a:extLst>
              <a:ext uri="{FF2B5EF4-FFF2-40B4-BE49-F238E27FC236}">
                <a16:creationId xmlns:a16="http://schemas.microsoft.com/office/drawing/2014/main" id="{27F84BBF-DD61-469A-B126-87AF4ABB0106}"/>
              </a:ext>
            </a:extLst>
          </p:cNvPr>
          <p:cNvSpPr txBox="1"/>
          <p:nvPr/>
        </p:nvSpPr>
        <p:spPr>
          <a:xfrm>
            <a:off x="4026945" y="3077362"/>
            <a:ext cx="1162876" cy="646331"/>
          </a:xfrm>
          <a:prstGeom prst="rect">
            <a:avLst/>
          </a:prstGeom>
          <a:noFill/>
        </p:spPr>
        <p:txBody>
          <a:bodyPr wrap="square" rtlCol="0">
            <a:spAutoFit/>
          </a:bodyPr>
          <a:lstStyle/>
          <a:p>
            <a:r>
              <a:rPr lang="fr-FR" b="1" dirty="0"/>
              <a:t>2008: </a:t>
            </a:r>
            <a:br>
              <a:rPr lang="fr-FR" b="1" dirty="0"/>
            </a:br>
            <a:r>
              <a:rPr lang="fr-FR" b="1" dirty="0"/>
              <a:t>QR Code</a:t>
            </a:r>
          </a:p>
        </p:txBody>
      </p:sp>
      <p:sp>
        <p:nvSpPr>
          <p:cNvPr id="57" name="ZoneTexte 56">
            <a:extLst>
              <a:ext uri="{FF2B5EF4-FFF2-40B4-BE49-F238E27FC236}">
                <a16:creationId xmlns:a16="http://schemas.microsoft.com/office/drawing/2014/main" id="{A9CC7F94-A0ED-4F77-8E58-B71654A275F2}"/>
              </a:ext>
            </a:extLst>
          </p:cNvPr>
          <p:cNvSpPr txBox="1"/>
          <p:nvPr/>
        </p:nvSpPr>
        <p:spPr>
          <a:xfrm>
            <a:off x="8955405" y="3077362"/>
            <a:ext cx="1715409" cy="646331"/>
          </a:xfrm>
          <a:prstGeom prst="rect">
            <a:avLst/>
          </a:prstGeom>
          <a:noFill/>
        </p:spPr>
        <p:txBody>
          <a:bodyPr wrap="square" rtlCol="0">
            <a:spAutoFit/>
          </a:bodyPr>
          <a:lstStyle/>
          <a:p>
            <a:r>
              <a:rPr lang="fr-FR" b="1" dirty="0"/>
              <a:t>2018: </a:t>
            </a:r>
            <a:br>
              <a:rPr lang="fr-FR" b="1" dirty="0"/>
            </a:br>
            <a:r>
              <a:rPr lang="fr-FR" b="1" dirty="0"/>
              <a:t>GS1 Digital Link </a:t>
            </a:r>
          </a:p>
        </p:txBody>
      </p:sp>
      <p:pic>
        <p:nvPicPr>
          <p:cNvPr id="73" name="Image 72">
            <a:extLst>
              <a:ext uri="{FF2B5EF4-FFF2-40B4-BE49-F238E27FC236}">
                <a16:creationId xmlns:a16="http://schemas.microsoft.com/office/drawing/2014/main" id="{1EC10E82-868C-4804-8B19-149889DCA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945" y="1799356"/>
            <a:ext cx="1260000" cy="1260969"/>
          </a:xfrm>
          <a:prstGeom prst="rect">
            <a:avLst/>
          </a:prstGeom>
        </p:spPr>
      </p:pic>
      <p:cxnSp>
        <p:nvCxnSpPr>
          <p:cNvPr id="58" name="Straight Arrow Connector 14">
            <a:extLst>
              <a:ext uri="{FF2B5EF4-FFF2-40B4-BE49-F238E27FC236}">
                <a16:creationId xmlns:a16="http://schemas.microsoft.com/office/drawing/2014/main" id="{396672FE-E655-427F-9787-5B1191F4D540}"/>
              </a:ext>
            </a:extLst>
          </p:cNvPr>
          <p:cNvCxnSpPr>
            <a:cxnSpLocks/>
          </p:cNvCxnSpPr>
          <p:nvPr/>
        </p:nvCxnSpPr>
        <p:spPr>
          <a:xfrm flipV="1">
            <a:off x="699062" y="3799163"/>
            <a:ext cx="0" cy="640337"/>
          </a:xfrm>
          <a:prstGeom prst="straightConnector1">
            <a:avLst/>
          </a:prstGeom>
          <a:ln w="63500">
            <a:solidFill>
              <a:schemeClr val="tx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14">
            <a:extLst>
              <a:ext uri="{FF2B5EF4-FFF2-40B4-BE49-F238E27FC236}">
                <a16:creationId xmlns:a16="http://schemas.microsoft.com/office/drawing/2014/main" id="{FE8C82CB-539C-46A4-9189-A479215F4E10}"/>
              </a:ext>
            </a:extLst>
          </p:cNvPr>
          <p:cNvCxnSpPr>
            <a:cxnSpLocks/>
          </p:cNvCxnSpPr>
          <p:nvPr/>
        </p:nvCxnSpPr>
        <p:spPr>
          <a:xfrm flipV="1">
            <a:off x="4188321" y="3815788"/>
            <a:ext cx="0" cy="640337"/>
          </a:xfrm>
          <a:prstGeom prst="straightConnector1">
            <a:avLst/>
          </a:prstGeom>
          <a:ln w="63500">
            <a:solidFill>
              <a:schemeClr val="tx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14">
            <a:extLst>
              <a:ext uri="{FF2B5EF4-FFF2-40B4-BE49-F238E27FC236}">
                <a16:creationId xmlns:a16="http://schemas.microsoft.com/office/drawing/2014/main" id="{8A96115B-EF09-4B2C-A04E-74EA1983A073}"/>
              </a:ext>
            </a:extLst>
          </p:cNvPr>
          <p:cNvCxnSpPr>
            <a:cxnSpLocks/>
          </p:cNvCxnSpPr>
          <p:nvPr/>
        </p:nvCxnSpPr>
        <p:spPr>
          <a:xfrm flipV="1">
            <a:off x="9116781" y="3815788"/>
            <a:ext cx="0" cy="640337"/>
          </a:xfrm>
          <a:prstGeom prst="straightConnector1">
            <a:avLst/>
          </a:prstGeom>
          <a:ln w="63500">
            <a:solidFill>
              <a:schemeClr val="tx2">
                <a:lumMod val="60000"/>
                <a:lumOff val="40000"/>
              </a:schemeClr>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14">
            <a:extLst>
              <a:ext uri="{FF2B5EF4-FFF2-40B4-BE49-F238E27FC236}">
                <a16:creationId xmlns:a16="http://schemas.microsoft.com/office/drawing/2014/main" id="{27EE5B99-1FC9-4934-8149-1B511418DEDB}"/>
              </a:ext>
            </a:extLst>
          </p:cNvPr>
          <p:cNvCxnSpPr>
            <a:cxnSpLocks/>
          </p:cNvCxnSpPr>
          <p:nvPr/>
        </p:nvCxnSpPr>
        <p:spPr>
          <a:xfrm flipV="1">
            <a:off x="2309492" y="3815788"/>
            <a:ext cx="0" cy="640337"/>
          </a:xfrm>
          <a:prstGeom prst="straightConnector1">
            <a:avLst/>
          </a:prstGeom>
          <a:ln w="63500">
            <a:solidFill>
              <a:schemeClr val="tx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14">
            <a:extLst>
              <a:ext uri="{FF2B5EF4-FFF2-40B4-BE49-F238E27FC236}">
                <a16:creationId xmlns:a16="http://schemas.microsoft.com/office/drawing/2014/main" id="{6FEF0472-7505-4BB3-B0CA-6C2C664209A7}"/>
              </a:ext>
            </a:extLst>
          </p:cNvPr>
          <p:cNvCxnSpPr>
            <a:cxnSpLocks/>
          </p:cNvCxnSpPr>
          <p:nvPr/>
        </p:nvCxnSpPr>
        <p:spPr>
          <a:xfrm>
            <a:off x="4681167" y="4461821"/>
            <a:ext cx="0" cy="640337"/>
          </a:xfrm>
          <a:prstGeom prst="straightConnector1">
            <a:avLst/>
          </a:prstGeom>
          <a:ln w="63500">
            <a:solidFill>
              <a:schemeClr val="tx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14">
            <a:extLst>
              <a:ext uri="{FF2B5EF4-FFF2-40B4-BE49-F238E27FC236}">
                <a16:creationId xmlns:a16="http://schemas.microsoft.com/office/drawing/2014/main" id="{995B403C-632E-4661-A0C8-7A33823375ED}"/>
              </a:ext>
            </a:extLst>
          </p:cNvPr>
          <p:cNvCxnSpPr>
            <a:cxnSpLocks/>
          </p:cNvCxnSpPr>
          <p:nvPr/>
        </p:nvCxnSpPr>
        <p:spPr>
          <a:xfrm>
            <a:off x="377671" y="4456125"/>
            <a:ext cx="11539532" cy="0"/>
          </a:xfrm>
          <a:prstGeom prst="straightConnector1">
            <a:avLst/>
          </a:prstGeom>
          <a:ln w="63500">
            <a:solidFill>
              <a:schemeClr val="tx2">
                <a:lumMod val="60000"/>
                <a:lumOff val="40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730B9AB0-CA26-E373-CBDB-2BE0CCFCD0B5}"/>
              </a:ext>
            </a:extLst>
          </p:cNvPr>
          <p:cNvSpPr txBox="1"/>
          <p:nvPr/>
        </p:nvSpPr>
        <p:spPr>
          <a:xfrm>
            <a:off x="7010917" y="5285552"/>
            <a:ext cx="2026407" cy="646331"/>
          </a:xfrm>
          <a:prstGeom prst="rect">
            <a:avLst/>
          </a:prstGeom>
          <a:noFill/>
        </p:spPr>
        <p:txBody>
          <a:bodyPr wrap="square" rtlCol="0">
            <a:spAutoFit/>
          </a:bodyPr>
          <a:lstStyle/>
          <a:p>
            <a:r>
              <a:rPr lang="fr-FR" b="1" dirty="0"/>
              <a:t> 2014: </a:t>
            </a:r>
            <a:br>
              <a:rPr lang="fr-FR" b="1" dirty="0"/>
            </a:br>
            <a:r>
              <a:rPr lang="fr-FR" b="1" dirty="0"/>
              <a:t>Concept Pack</a:t>
            </a:r>
          </a:p>
        </p:txBody>
      </p:sp>
      <p:sp>
        <p:nvSpPr>
          <p:cNvPr id="8" name="ZoneTexte 7">
            <a:extLst>
              <a:ext uri="{FF2B5EF4-FFF2-40B4-BE49-F238E27FC236}">
                <a16:creationId xmlns:a16="http://schemas.microsoft.com/office/drawing/2014/main" id="{CB868A1E-29E8-1C90-125C-D8430DA719EB}"/>
              </a:ext>
            </a:extLst>
          </p:cNvPr>
          <p:cNvSpPr txBox="1"/>
          <p:nvPr/>
        </p:nvSpPr>
        <p:spPr>
          <a:xfrm>
            <a:off x="6025225" y="5285552"/>
            <a:ext cx="1162876" cy="646331"/>
          </a:xfrm>
          <a:prstGeom prst="rect">
            <a:avLst/>
          </a:prstGeom>
          <a:noFill/>
        </p:spPr>
        <p:txBody>
          <a:bodyPr wrap="square" rtlCol="0">
            <a:spAutoFit/>
          </a:bodyPr>
          <a:lstStyle/>
          <a:p>
            <a:r>
              <a:rPr lang="fr-FR" b="1" dirty="0"/>
              <a:t>2012: </a:t>
            </a:r>
            <a:br>
              <a:rPr lang="fr-FR" b="1" dirty="0"/>
            </a:br>
            <a:r>
              <a:rPr lang="fr-FR" b="1" dirty="0"/>
              <a:t>QR plus</a:t>
            </a:r>
          </a:p>
        </p:txBody>
      </p:sp>
      <p:cxnSp>
        <p:nvCxnSpPr>
          <p:cNvPr id="10" name="Straight Arrow Connector 14">
            <a:extLst>
              <a:ext uri="{FF2B5EF4-FFF2-40B4-BE49-F238E27FC236}">
                <a16:creationId xmlns:a16="http://schemas.microsoft.com/office/drawing/2014/main" id="{395905D5-3124-628B-F277-2A01F88D9C6B}"/>
              </a:ext>
            </a:extLst>
          </p:cNvPr>
          <p:cNvCxnSpPr>
            <a:cxnSpLocks/>
          </p:cNvCxnSpPr>
          <p:nvPr/>
        </p:nvCxnSpPr>
        <p:spPr>
          <a:xfrm flipV="1">
            <a:off x="6159705" y="4461821"/>
            <a:ext cx="0" cy="640337"/>
          </a:xfrm>
          <a:prstGeom prst="straightConnector1">
            <a:avLst/>
          </a:prstGeom>
          <a:ln w="63500">
            <a:solidFill>
              <a:schemeClr val="tx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D5882985-2C93-175C-8DAA-63A4BCF1FD66}"/>
              </a:ext>
            </a:extLst>
          </p:cNvPr>
          <p:cNvSpPr txBox="1"/>
          <p:nvPr/>
        </p:nvSpPr>
        <p:spPr>
          <a:xfrm>
            <a:off x="10344769" y="5285552"/>
            <a:ext cx="1715409" cy="646331"/>
          </a:xfrm>
          <a:prstGeom prst="rect">
            <a:avLst/>
          </a:prstGeom>
          <a:noFill/>
        </p:spPr>
        <p:txBody>
          <a:bodyPr wrap="square" rtlCol="0">
            <a:spAutoFit/>
          </a:bodyPr>
          <a:lstStyle/>
          <a:p>
            <a:r>
              <a:rPr lang="fr-FR" b="1" dirty="0"/>
              <a:t>2022: </a:t>
            </a:r>
            <a:br>
              <a:rPr lang="fr-FR" b="1" dirty="0"/>
            </a:br>
            <a:r>
              <a:rPr lang="fr-FR" b="1" dirty="0"/>
              <a:t>Digital Link VDS</a:t>
            </a:r>
          </a:p>
        </p:txBody>
      </p:sp>
      <p:pic>
        <p:nvPicPr>
          <p:cNvPr id="12" name="Image 11">
            <a:extLst>
              <a:ext uri="{FF2B5EF4-FFF2-40B4-BE49-F238E27FC236}">
                <a16:creationId xmlns:a16="http://schemas.microsoft.com/office/drawing/2014/main" id="{6A24B98C-4BDC-5323-CB70-596DE7E1AFB0}"/>
              </a:ext>
            </a:extLst>
          </p:cNvPr>
          <p:cNvPicPr>
            <a:picLocks noChangeAspect="1"/>
          </p:cNvPicPr>
          <p:nvPr/>
        </p:nvPicPr>
        <p:blipFill>
          <a:blip r:embed="rId6"/>
          <a:stretch>
            <a:fillRect/>
          </a:stretch>
        </p:blipFill>
        <p:spPr>
          <a:xfrm>
            <a:off x="272376" y="1993901"/>
            <a:ext cx="2700000" cy="871878"/>
          </a:xfrm>
          <a:prstGeom prst="rect">
            <a:avLst/>
          </a:prstGeom>
        </p:spPr>
      </p:pic>
      <p:cxnSp>
        <p:nvCxnSpPr>
          <p:cNvPr id="18" name="Straight Arrow Connector 14">
            <a:extLst>
              <a:ext uri="{FF2B5EF4-FFF2-40B4-BE49-F238E27FC236}">
                <a16:creationId xmlns:a16="http://schemas.microsoft.com/office/drawing/2014/main" id="{C54FF1B1-B5A0-0457-9092-56AA066FC3F1}"/>
              </a:ext>
            </a:extLst>
          </p:cNvPr>
          <p:cNvCxnSpPr>
            <a:cxnSpLocks/>
          </p:cNvCxnSpPr>
          <p:nvPr/>
        </p:nvCxnSpPr>
        <p:spPr>
          <a:xfrm>
            <a:off x="11088166" y="4461821"/>
            <a:ext cx="0" cy="640337"/>
          </a:xfrm>
          <a:prstGeom prst="straightConnector1">
            <a:avLst/>
          </a:prstGeom>
          <a:ln w="63500">
            <a:solidFill>
              <a:schemeClr val="tx2">
                <a:lumMod val="60000"/>
                <a:lumOff val="4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14">
            <a:extLst>
              <a:ext uri="{FF2B5EF4-FFF2-40B4-BE49-F238E27FC236}">
                <a16:creationId xmlns:a16="http://schemas.microsoft.com/office/drawing/2014/main" id="{6B32F495-55D8-9E20-B44F-BFB7E967B616}"/>
              </a:ext>
            </a:extLst>
          </p:cNvPr>
          <p:cNvCxnSpPr>
            <a:cxnSpLocks/>
          </p:cNvCxnSpPr>
          <p:nvPr/>
        </p:nvCxnSpPr>
        <p:spPr>
          <a:xfrm flipV="1">
            <a:off x="7145397" y="4456121"/>
            <a:ext cx="0" cy="640337"/>
          </a:xfrm>
          <a:prstGeom prst="straightConnector1">
            <a:avLst/>
          </a:prstGeom>
          <a:ln w="63500">
            <a:solidFill>
              <a:schemeClr val="tx2">
                <a:lumMod val="60000"/>
                <a:lumOff val="40000"/>
              </a:schemeClr>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8" name="Image 47" descr="Une image contenant Graphique, clipart, graphisme, conception&#10;&#10;Description générée automatiquement">
            <a:extLst>
              <a:ext uri="{FF2B5EF4-FFF2-40B4-BE49-F238E27FC236}">
                <a16:creationId xmlns:a16="http://schemas.microsoft.com/office/drawing/2014/main" id="{7E904B06-EE6C-4858-D1DC-7CECD42AE9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5225" y="1731606"/>
            <a:ext cx="1396468" cy="1396468"/>
          </a:xfrm>
          <a:prstGeom prst="rect">
            <a:avLst/>
          </a:prstGeom>
        </p:spPr>
      </p:pic>
      <p:sp>
        <p:nvSpPr>
          <p:cNvPr id="2" name="Espace réservé de la date 3">
            <a:extLst>
              <a:ext uri="{FF2B5EF4-FFF2-40B4-BE49-F238E27FC236}">
                <a16:creationId xmlns:a16="http://schemas.microsoft.com/office/drawing/2014/main" id="{F2589809-D719-15D5-0E5D-98E161BD0F00}"/>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4" name="Espace réservé du pied de page 4">
            <a:extLst>
              <a:ext uri="{FF2B5EF4-FFF2-40B4-BE49-F238E27FC236}">
                <a16:creationId xmlns:a16="http://schemas.microsoft.com/office/drawing/2014/main" id="{9F40A57D-312B-14BF-6893-420227BB73FC}"/>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pPr algn="l"/>
            <a:r>
              <a:rPr lang="en-US" dirty="0">
                <a:latin typeface="DengXian" panose="02010600030101010101" pitchFamily="2" charset="-122"/>
                <a:ea typeface="DengXian" panose="02010600030101010101" pitchFamily="2" charset="-122"/>
              </a:rPr>
              <a:t>(c)2024 mobiLead - All rights reserved</a:t>
            </a:r>
          </a:p>
          <a:p>
            <a:pPr algn="l"/>
            <a:r>
              <a:rPr lang="zh-CN" altLang="en-US" dirty="0">
                <a:latin typeface="DengXian" panose="02010600030101010101" pitchFamily="2" charset="-122"/>
                <a:ea typeface="DengXian" panose="02010600030101010101" pitchFamily="2" charset="-122"/>
              </a:rPr>
              <a:t>版权所有</a:t>
            </a:r>
            <a:r>
              <a:rPr lang="fr-FR" dirty="0">
                <a:latin typeface="DengXian" panose="02010600030101010101" pitchFamily="2" charset="-122"/>
                <a:ea typeface="DengXian" panose="02010600030101010101" pitchFamily="2" charset="-122"/>
              </a:rPr>
              <a:t>(c)2024 mobiLead - </a:t>
            </a:r>
            <a:r>
              <a:rPr lang="fr-FR" dirty="0" err="1">
                <a:latin typeface="DengXian" panose="02010600030101010101" pitchFamily="2" charset="-122"/>
                <a:ea typeface="DengXian" panose="02010600030101010101" pitchFamily="2" charset="-122"/>
              </a:rPr>
              <a:t>保留所有权利</a:t>
            </a:r>
            <a:endParaRPr lang="fr-FR" dirty="0">
              <a:latin typeface="DengXian" panose="02010600030101010101" pitchFamily="2" charset="-122"/>
              <a:ea typeface="DengXian" panose="02010600030101010101" pitchFamily="2" charset="-122"/>
            </a:endParaRPr>
          </a:p>
        </p:txBody>
      </p:sp>
      <p:pic>
        <p:nvPicPr>
          <p:cNvPr id="7" name="Graphique 6">
            <a:extLst>
              <a:ext uri="{FF2B5EF4-FFF2-40B4-BE49-F238E27FC236}">
                <a16:creationId xmlns:a16="http://schemas.microsoft.com/office/drawing/2014/main" id="{EB970839-0D00-5B56-C7E0-DF97DD16B8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99866" y="5931583"/>
            <a:ext cx="772135" cy="772135"/>
          </a:xfrm>
          <a:prstGeom prst="rect">
            <a:avLst/>
          </a:prstGeom>
        </p:spPr>
      </p:pic>
      <p:pic>
        <p:nvPicPr>
          <p:cNvPr id="110" name="Audio 109">
            <a:hlinkClick r:id="" action="ppaction://media"/>
            <a:extLst>
              <a:ext uri="{FF2B5EF4-FFF2-40B4-BE49-F238E27FC236}">
                <a16:creationId xmlns:a16="http://schemas.microsoft.com/office/drawing/2014/main" id="{6F257EE2-ABE6-4921-2251-FCDB48F93C48}"/>
              </a:ext>
            </a:extLst>
          </p:cNvPr>
          <p:cNvPicPr>
            <a:picLocks noChangeAspect="1"/>
          </p:cNvPicPr>
          <p:nvPr>
            <a:audioFile r:link="rId1"/>
            <p:extLst>
              <p:ext uri="{DAA4B4D4-6D71-4841-9C94-3DE7FCFB9230}">
                <p14:media xmlns:p14="http://schemas.microsoft.com/office/powerpoint/2010/main" r:embed="rId2">
                  <p14:trim end="9861.6666"/>
                </p14:media>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3163338"/>
      </p:ext>
    </p:extLst>
  </p:cSld>
  <p:clrMapOvr>
    <a:masterClrMapping/>
  </p:clrMapOvr>
  <mc:AlternateContent xmlns:mc="http://schemas.openxmlformats.org/markup-compatibility/2006">
    <mc:Choice xmlns:p14="http://schemas.microsoft.com/office/powerpoint/2010/main" Requires="p14">
      <p:transition spd="slow" p14:dur="2000" advTm="74000"/>
    </mc:Choice>
    <mc:Fallback>
      <p:transition spd="slow"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a:spLocks noGrp="1"/>
          </p:cNvSpPr>
          <p:nvPr>
            <p:ph sz="half" idx="1"/>
          </p:nvPr>
        </p:nvSpPr>
        <p:spPr>
          <a:xfrm>
            <a:off x="838200" y="1640425"/>
            <a:ext cx="5181600" cy="768495"/>
          </a:xfrm>
        </p:spPr>
        <p:txBody>
          <a:bodyPr/>
          <a:lstStyle/>
          <a:p>
            <a:pPr lvl="0"/>
            <a:r>
              <a:rPr lang="zh-CN" altLang="fr-FR" dirty="0"/>
              <a:t>传统条形码</a:t>
            </a:r>
            <a:endParaRPr lang="fr-FR" altLang="zh-CN" dirty="0"/>
          </a:p>
          <a:p>
            <a:pPr lvl="1"/>
            <a:r>
              <a:rPr lang="fr-FR" dirty="0" err="1"/>
              <a:t>Traditional</a:t>
            </a:r>
            <a:r>
              <a:rPr lang="fr-FR" dirty="0"/>
              <a:t> </a:t>
            </a:r>
            <a:r>
              <a:rPr lang="fr-FR" dirty="0" err="1"/>
              <a:t>barcode</a:t>
            </a:r>
            <a:r>
              <a:rPr lang="fr-FR" dirty="0"/>
              <a:t> (1D)</a:t>
            </a:r>
            <a:endParaRPr lang="en-US" dirty="0"/>
          </a:p>
          <a:p>
            <a:pPr lvl="0"/>
            <a:endParaRPr lang="fr-FR" altLang="zh-CN" dirty="0"/>
          </a:p>
          <a:p>
            <a:pPr lvl="0"/>
            <a:endParaRPr lang="fr-FR" dirty="0"/>
          </a:p>
          <a:p>
            <a:pPr lvl="0"/>
            <a:endParaRPr lang="fr-FR" dirty="0"/>
          </a:p>
          <a:p>
            <a:pPr lvl="0"/>
            <a:endParaRPr lang="fr-FR" dirty="0"/>
          </a:p>
        </p:txBody>
      </p:sp>
      <p:sp>
        <p:nvSpPr>
          <p:cNvPr id="13" name="Espace réservé du contenu 6"/>
          <p:cNvSpPr>
            <a:spLocks noGrp="1"/>
          </p:cNvSpPr>
          <p:nvPr>
            <p:ph sz="half" idx="2"/>
          </p:nvPr>
        </p:nvSpPr>
        <p:spPr>
          <a:xfrm>
            <a:off x="5851441" y="1614262"/>
            <a:ext cx="5181600" cy="794897"/>
          </a:xfrm>
        </p:spPr>
        <p:txBody>
          <a:bodyPr/>
          <a:lstStyle/>
          <a:p>
            <a:r>
              <a:rPr lang="zh-CN" altLang="fr-FR" dirty="0"/>
              <a:t>数字链接（二维码）</a:t>
            </a:r>
            <a:endParaRPr lang="fr-FR" altLang="zh-CN" dirty="0"/>
          </a:p>
          <a:p>
            <a:pPr lvl="1"/>
            <a:r>
              <a:rPr lang="fr-FR" altLang="zh-CN" dirty="0"/>
              <a:t>Digital Link (2D)</a:t>
            </a:r>
            <a:endParaRPr lang="fr-FR" dirty="0"/>
          </a:p>
        </p:txBody>
      </p:sp>
      <p:sp>
        <p:nvSpPr>
          <p:cNvPr id="4" name="Titre 3"/>
          <p:cNvSpPr>
            <a:spLocks noGrp="1"/>
          </p:cNvSpPr>
          <p:nvPr>
            <p:ph type="title"/>
          </p:nvPr>
        </p:nvSpPr>
        <p:spPr/>
        <p:txBody>
          <a:bodyPr/>
          <a:lstStyle/>
          <a:p>
            <a:r>
              <a:rPr lang="zh-CN" altLang="fr-FR" dirty="0"/>
              <a:t>从传统条码迁移</a:t>
            </a:r>
            <a:br>
              <a:rPr lang="fr-FR" altLang="zh-CN" dirty="0"/>
            </a:br>
            <a:r>
              <a:rPr lang="fr-FR" altLang="zh-CN" dirty="0" err="1"/>
              <a:t>m</a:t>
            </a:r>
            <a:r>
              <a:rPr lang="fr-FR" dirty="0" err="1"/>
              <a:t>igrate</a:t>
            </a:r>
            <a:r>
              <a:rPr lang="fr-FR" dirty="0"/>
              <a:t> </a:t>
            </a:r>
            <a:r>
              <a:rPr lang="fr-FR" dirty="0" err="1"/>
              <a:t>from</a:t>
            </a:r>
            <a:r>
              <a:rPr lang="fr-FR" dirty="0"/>
              <a:t> </a:t>
            </a:r>
            <a:r>
              <a:rPr lang="fr-FR" dirty="0" err="1"/>
              <a:t>traditional</a:t>
            </a:r>
            <a:r>
              <a:rPr lang="fr-FR" dirty="0"/>
              <a:t> </a:t>
            </a:r>
            <a:r>
              <a:rPr lang="fr-FR" dirty="0" err="1"/>
              <a:t>barcodes</a:t>
            </a:r>
            <a:endParaRPr lang="fr-FR" dirty="0"/>
          </a:p>
        </p:txBody>
      </p:sp>
      <p:grpSp>
        <p:nvGrpSpPr>
          <p:cNvPr id="3" name="Groupe 2"/>
          <p:cNvGrpSpPr/>
          <p:nvPr/>
        </p:nvGrpSpPr>
        <p:grpSpPr>
          <a:xfrm>
            <a:off x="5924966" y="4180290"/>
            <a:ext cx="5108075" cy="956230"/>
            <a:chOff x="5051924" y="4560133"/>
            <a:chExt cx="5108075" cy="956230"/>
          </a:xfrm>
        </p:grpSpPr>
        <p:sp>
          <p:nvSpPr>
            <p:cNvPr id="16" name="Bulle narrative : rectangle à coins arrondis 15"/>
            <p:cNvSpPr/>
            <p:nvPr/>
          </p:nvSpPr>
          <p:spPr>
            <a:xfrm rot="10800000">
              <a:off x="5051924" y="4560133"/>
              <a:ext cx="5108075" cy="956230"/>
            </a:xfrm>
            <a:prstGeom prst="wedgeRoundRectCallout">
              <a:avLst>
                <a:gd name="adj1" fmla="val -8157"/>
                <a:gd name="adj2" fmla="val 73134"/>
                <a:gd name="adj3" fmla="val 16667"/>
              </a:avLst>
            </a:prstGeom>
            <a:noFill/>
            <a:ln>
              <a:solidFill>
                <a:srgbClr val="A2A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8" name="ZoneTexte 17"/>
            <p:cNvSpPr txBox="1"/>
            <p:nvPr/>
          </p:nvSpPr>
          <p:spPr>
            <a:xfrm>
              <a:off x="6648824" y="5137054"/>
              <a:ext cx="2838085" cy="369332"/>
            </a:xfrm>
            <a:prstGeom prst="rect">
              <a:avLst/>
            </a:prstGeom>
            <a:noFill/>
          </p:spPr>
          <p:txBody>
            <a:bodyPr wrap="square" rtlCol="0">
              <a:spAutoFit/>
            </a:bodyPr>
            <a:lstStyle/>
            <a:p>
              <a:pPr algn="ctr"/>
              <a:r>
                <a:rPr lang="fr-FR" b="1" dirty="0">
                  <a:solidFill>
                    <a:srgbClr val="A2A1A1"/>
                  </a:solidFill>
                </a:rPr>
                <a:t>3 779000 004901</a:t>
              </a:r>
            </a:p>
          </p:txBody>
        </p:sp>
        <p:sp>
          <p:nvSpPr>
            <p:cNvPr id="19" name="ZoneTexte 18"/>
            <p:cNvSpPr txBox="1"/>
            <p:nvPr/>
          </p:nvSpPr>
          <p:spPr>
            <a:xfrm>
              <a:off x="5147087" y="4741906"/>
              <a:ext cx="4918934" cy="400110"/>
            </a:xfrm>
            <a:prstGeom prst="rect">
              <a:avLst/>
            </a:prstGeom>
            <a:noFill/>
          </p:spPr>
          <p:txBody>
            <a:bodyPr wrap="square" rtlCol="0">
              <a:spAutoFit/>
            </a:bodyPr>
            <a:lstStyle/>
            <a:p>
              <a:r>
                <a:rPr lang="fr-FR" sz="2000" b="1" dirty="0">
                  <a:solidFill>
                    <a:srgbClr val="A2A1A1"/>
                  </a:solidFill>
                </a:rPr>
                <a:t>http://zt.ag/01/                                     /...</a:t>
              </a:r>
            </a:p>
          </p:txBody>
        </p:sp>
      </p:grpSp>
      <p:sp>
        <p:nvSpPr>
          <p:cNvPr id="9" name="Bulle narrative : rectangle à coins arrondis 8">
            <a:extLst>
              <a:ext uri="{FF2B5EF4-FFF2-40B4-BE49-F238E27FC236}">
                <a16:creationId xmlns:a16="http://schemas.microsoft.com/office/drawing/2014/main" id="{D2CC4C18-7DF0-9B72-C114-DD1A57A005F3}"/>
              </a:ext>
            </a:extLst>
          </p:cNvPr>
          <p:cNvSpPr/>
          <p:nvPr/>
        </p:nvSpPr>
        <p:spPr>
          <a:xfrm rot="10800000">
            <a:off x="1000652" y="4180290"/>
            <a:ext cx="2433878" cy="956230"/>
          </a:xfrm>
          <a:prstGeom prst="wedgeRoundRectCallout">
            <a:avLst>
              <a:gd name="adj1" fmla="val -8157"/>
              <a:gd name="adj2" fmla="val 73134"/>
              <a:gd name="adj3" fmla="val 16667"/>
            </a:avLst>
          </a:prstGeom>
          <a:noFill/>
          <a:ln>
            <a:solidFill>
              <a:srgbClr val="A2A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0" name="ZoneTexte 9">
            <a:extLst>
              <a:ext uri="{FF2B5EF4-FFF2-40B4-BE49-F238E27FC236}">
                <a16:creationId xmlns:a16="http://schemas.microsoft.com/office/drawing/2014/main" id="{87BD0AE5-6523-B55D-F8C5-B09417178703}"/>
              </a:ext>
            </a:extLst>
          </p:cNvPr>
          <p:cNvSpPr txBox="1"/>
          <p:nvPr/>
        </p:nvSpPr>
        <p:spPr>
          <a:xfrm>
            <a:off x="1197416" y="4760075"/>
            <a:ext cx="2149015" cy="369332"/>
          </a:xfrm>
          <a:prstGeom prst="rect">
            <a:avLst/>
          </a:prstGeom>
          <a:noFill/>
        </p:spPr>
        <p:txBody>
          <a:bodyPr wrap="square" rtlCol="0">
            <a:spAutoFit/>
          </a:bodyPr>
          <a:lstStyle/>
          <a:p>
            <a:pPr algn="ctr"/>
            <a:r>
              <a:rPr lang="fr-FR" b="1" dirty="0">
                <a:solidFill>
                  <a:srgbClr val="A2A1A1"/>
                </a:solidFill>
              </a:rPr>
              <a:t>3 779000 004901</a:t>
            </a:r>
          </a:p>
        </p:txBody>
      </p:sp>
      <p:pic>
        <p:nvPicPr>
          <p:cNvPr id="27" name="Image 26">
            <a:extLst>
              <a:ext uri="{FF2B5EF4-FFF2-40B4-BE49-F238E27FC236}">
                <a16:creationId xmlns:a16="http://schemas.microsoft.com/office/drawing/2014/main" id="{C8A8B9C7-4186-250F-C3AF-258045E176E6}"/>
              </a:ext>
            </a:extLst>
          </p:cNvPr>
          <p:cNvPicPr>
            <a:picLocks noChangeAspect="1"/>
          </p:cNvPicPr>
          <p:nvPr/>
        </p:nvPicPr>
        <p:blipFill>
          <a:blip r:embed="rId5">
            <a:alphaModFix amt="35000"/>
          </a:blip>
          <a:stretch>
            <a:fillRect/>
          </a:stretch>
        </p:blipFill>
        <p:spPr>
          <a:xfrm>
            <a:off x="7877505" y="4281322"/>
            <a:ext cx="2036854" cy="535068"/>
          </a:xfrm>
          <a:prstGeom prst="rect">
            <a:avLst/>
          </a:prstGeom>
        </p:spPr>
      </p:pic>
      <p:sp>
        <p:nvSpPr>
          <p:cNvPr id="32" name="Espace réservé du contenu 13">
            <a:extLst>
              <a:ext uri="{FF2B5EF4-FFF2-40B4-BE49-F238E27FC236}">
                <a16:creationId xmlns:a16="http://schemas.microsoft.com/office/drawing/2014/main" id="{53176126-ABAD-3626-BACB-65F169A551C2}"/>
              </a:ext>
            </a:extLst>
          </p:cNvPr>
          <p:cNvSpPr txBox="1">
            <a:spLocks/>
          </p:cNvSpPr>
          <p:nvPr/>
        </p:nvSpPr>
        <p:spPr>
          <a:xfrm>
            <a:off x="2743200" y="5631647"/>
            <a:ext cx="7171159" cy="768495"/>
          </a:xfrm>
          <a:prstGeom prst="rect">
            <a:avLst/>
          </a:prstGeom>
        </p:spPr>
        <p:txBody>
          <a:bodyPr vert="horz" lIns="91440" tIns="45720" rIns="91440" bIns="45720" rtlCol="0">
            <a:normAutofit fontScale="7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altLang="zh-CN" dirty="0"/>
              <a:t>F</a:t>
            </a:r>
            <a:r>
              <a:rPr lang="fr-FR" dirty="0"/>
              <a:t>rom one code, one service, in 1974, to one code, </a:t>
            </a:r>
            <a:r>
              <a:rPr lang="fr-FR" dirty="0" err="1"/>
              <a:t>several</a:t>
            </a:r>
            <a:r>
              <a:rPr lang="fr-FR" dirty="0"/>
              <a:t> services, in 2027</a:t>
            </a:r>
          </a:p>
          <a:p>
            <a:pPr algn="r"/>
            <a:r>
              <a:rPr lang="fr-FR" dirty="0"/>
              <a:t>从1974年的一个</a:t>
            </a:r>
            <a:r>
              <a:rPr lang="zh-CN" altLang="fr-FR" dirty="0"/>
              <a:t>编码链接</a:t>
            </a:r>
            <a:r>
              <a:rPr lang="fr-FR" dirty="0" err="1"/>
              <a:t>一项</a:t>
            </a:r>
            <a:r>
              <a:rPr lang="zh-CN" altLang="fr-FR" dirty="0"/>
              <a:t>内容，</a:t>
            </a:r>
            <a:r>
              <a:rPr lang="fr-FR" dirty="0"/>
              <a:t>到2027年的一个</a:t>
            </a:r>
            <a:r>
              <a:rPr lang="zh-CN" altLang="fr-FR" dirty="0"/>
              <a:t>编码链接</a:t>
            </a:r>
            <a:r>
              <a:rPr lang="fr-FR" dirty="0" err="1"/>
              <a:t>多项</a:t>
            </a:r>
            <a:r>
              <a:rPr lang="zh-CN" altLang="fr-FR" dirty="0"/>
              <a:t>内容</a:t>
            </a:r>
            <a:endParaRPr lang="fr-FR" dirty="0"/>
          </a:p>
        </p:txBody>
      </p:sp>
      <p:pic>
        <p:nvPicPr>
          <p:cNvPr id="5" name="Picture 3" descr="C:\Documents and Settings\Laurent T.LAURENT-11A161F\Bureau\NEW TREE\Partenaires\GS1\GS1.emf">
            <a:extLst>
              <a:ext uri="{FF2B5EF4-FFF2-40B4-BE49-F238E27FC236}">
                <a16:creationId xmlns:a16="http://schemas.microsoft.com/office/drawing/2014/main" id="{117AA287-DA11-3F1B-BEB4-CDDC4D8CE1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4462" y="1376238"/>
            <a:ext cx="876561" cy="540000"/>
          </a:xfrm>
          <a:prstGeom prst="rect">
            <a:avLst/>
          </a:prstGeom>
          <a:noFill/>
        </p:spPr>
      </p:pic>
      <p:pic>
        <p:nvPicPr>
          <p:cNvPr id="2" name="Image 1">
            <a:extLst>
              <a:ext uri="{FF2B5EF4-FFF2-40B4-BE49-F238E27FC236}">
                <a16:creationId xmlns:a16="http://schemas.microsoft.com/office/drawing/2014/main" id="{8644B901-0958-5018-DB39-6C1A8506E394}"/>
              </a:ext>
            </a:extLst>
          </p:cNvPr>
          <p:cNvPicPr>
            <a:picLocks noChangeAspect="1"/>
          </p:cNvPicPr>
          <p:nvPr/>
        </p:nvPicPr>
        <p:blipFill>
          <a:blip r:embed="rId7"/>
          <a:stretch>
            <a:fillRect/>
          </a:stretch>
        </p:blipFill>
        <p:spPr>
          <a:xfrm>
            <a:off x="7897601" y="3139863"/>
            <a:ext cx="892081" cy="892081"/>
          </a:xfrm>
          <a:prstGeom prst="rect">
            <a:avLst/>
          </a:prstGeom>
        </p:spPr>
      </p:pic>
      <p:pic>
        <p:nvPicPr>
          <p:cNvPr id="11" name="Image 10">
            <a:extLst>
              <a:ext uri="{FF2B5EF4-FFF2-40B4-BE49-F238E27FC236}">
                <a16:creationId xmlns:a16="http://schemas.microsoft.com/office/drawing/2014/main" id="{A1E4C64D-4A4B-6307-5B9F-1FDEBF6AE1D5}"/>
              </a:ext>
            </a:extLst>
          </p:cNvPr>
          <p:cNvPicPr>
            <a:picLocks noChangeAspect="1"/>
          </p:cNvPicPr>
          <p:nvPr/>
        </p:nvPicPr>
        <p:blipFill>
          <a:blip r:embed="rId5"/>
          <a:stretch>
            <a:fillRect/>
          </a:stretch>
        </p:blipFill>
        <p:spPr>
          <a:xfrm>
            <a:off x="2038045" y="3277640"/>
            <a:ext cx="2346942" cy="616526"/>
          </a:xfrm>
          <a:prstGeom prst="rect">
            <a:avLst/>
          </a:prstGeom>
        </p:spPr>
      </p:pic>
      <p:sp>
        <p:nvSpPr>
          <p:cNvPr id="8" name="Espace réservé de la date 3">
            <a:extLst>
              <a:ext uri="{FF2B5EF4-FFF2-40B4-BE49-F238E27FC236}">
                <a16:creationId xmlns:a16="http://schemas.microsoft.com/office/drawing/2014/main" id="{CE36C331-E369-978C-AEFE-4F187A7AAC66}"/>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14" name="Espace réservé du pied de page 4">
            <a:extLst>
              <a:ext uri="{FF2B5EF4-FFF2-40B4-BE49-F238E27FC236}">
                <a16:creationId xmlns:a16="http://schemas.microsoft.com/office/drawing/2014/main" id="{E346DE21-F3B1-430D-8A7D-D589A43A7F64}"/>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15" name="Espace réservé du numéro de diapositive 5">
            <a:extLst>
              <a:ext uri="{FF2B5EF4-FFF2-40B4-BE49-F238E27FC236}">
                <a16:creationId xmlns:a16="http://schemas.microsoft.com/office/drawing/2014/main" id="{246F4DAC-FD8D-A178-AAF6-62F2339FFA15}"/>
              </a:ext>
            </a:extLst>
          </p:cNvPr>
          <p:cNvSpPr txBox="1">
            <a:spLocks/>
          </p:cNvSpPr>
          <p:nvPr/>
        </p:nvSpPr>
        <p:spPr>
          <a:xfrm>
            <a:off x="8610600" y="6356350"/>
            <a:ext cx="2743200" cy="365125"/>
          </a:xfrm>
          <a:prstGeom prst="rect">
            <a:avLst/>
          </a:prstGeom>
        </p:spPr>
        <p:txBody>
          <a:bodyPr vert="horz" lIns="91440" tIns="45720" rIns="91440" bIns="45720" rtlCol="0" anchor="b"/>
          <a:lstStyle>
            <a:defPPr>
              <a:defRPr lang="fr-FR"/>
            </a:defPPr>
            <a:lvl1pPr marL="0" algn="r" defTabSz="914400" rtl="0" eaLnBrk="1" latinLnBrk="0" hangingPunct="1">
              <a:defRPr sz="1000" b="1" kern="1200">
                <a:solidFill>
                  <a:schemeClr val="tx1">
                    <a:lumMod val="50000"/>
                    <a:lumOff val="50000"/>
                  </a:schemeClr>
                </a:solidFill>
                <a:latin typeface="+mn-ea"/>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F8AA-E0DA-4754-9F47-CB5820CE343F}" type="slidenum">
              <a:rPr lang="fr-FR" smtClean="0"/>
              <a:pPr/>
              <a:t>6</a:t>
            </a:fld>
            <a:endParaRPr lang="fr-FR" dirty="0"/>
          </a:p>
        </p:txBody>
      </p:sp>
      <p:pic>
        <p:nvPicPr>
          <p:cNvPr id="51" name="Audio 50">
            <a:hlinkClick r:id="" action="ppaction://media"/>
            <a:extLst>
              <a:ext uri="{FF2B5EF4-FFF2-40B4-BE49-F238E27FC236}">
                <a16:creationId xmlns:a16="http://schemas.microsoft.com/office/drawing/2014/main" id="{902D5BAA-CD0F-22CC-786E-0F4144DC0646}"/>
              </a:ext>
            </a:extLst>
          </p:cNvPr>
          <p:cNvPicPr>
            <a:picLocks noChangeAspect="1"/>
          </p:cNvPicPr>
          <p:nvPr>
            <a:audioFile r:link="rId1"/>
            <p:extLst>
              <p:ext uri="{DAA4B4D4-6D71-4841-9C94-3DE7FCFB9230}">
                <p14:media xmlns:p14="http://schemas.microsoft.com/office/powerpoint/2010/main" r:embed="rId2">
                  <p14:trim st="789" end="2003.7301"/>
                </p14:media>
              </p:ext>
            </p:extLst>
          </p:nvPr>
        </p:nvPicPr>
        <p:blipFill>
          <a:blip r:embed="rId8"/>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687"/>
    </mc:Choice>
    <mc:Fallback>
      <p:transition spd="slow" advTm="2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Espace réservé du contenu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2611" y="1166608"/>
            <a:ext cx="1528322" cy="1528322"/>
          </a:xfrm>
          <a:prstGeom prst="rect">
            <a:avLst/>
          </a:prstGeom>
        </p:spPr>
      </p:pic>
      <p:sp>
        <p:nvSpPr>
          <p:cNvPr id="60" name="Titre 59"/>
          <p:cNvSpPr>
            <a:spLocks noGrp="1"/>
          </p:cNvSpPr>
          <p:nvPr>
            <p:ph type="title"/>
          </p:nvPr>
        </p:nvSpPr>
        <p:spPr/>
        <p:txBody>
          <a:bodyPr/>
          <a:lstStyle/>
          <a:p>
            <a:r>
              <a:rPr lang="zh-CN" altLang="fr-FR" dirty="0"/>
              <a:t>从传统条码迁移</a:t>
            </a:r>
            <a:br>
              <a:rPr lang="fr-FR" altLang="zh-CN" dirty="0"/>
            </a:br>
            <a:r>
              <a:rPr lang="fr-FR" altLang="zh-CN" dirty="0" err="1"/>
              <a:t>m</a:t>
            </a:r>
            <a:r>
              <a:rPr lang="fr-FR" dirty="0" err="1"/>
              <a:t>igrate</a:t>
            </a:r>
            <a:r>
              <a:rPr lang="fr-FR" dirty="0"/>
              <a:t> </a:t>
            </a:r>
            <a:r>
              <a:rPr lang="fr-FR" dirty="0" err="1"/>
              <a:t>from</a:t>
            </a:r>
            <a:r>
              <a:rPr lang="fr-FR" dirty="0"/>
              <a:t> </a:t>
            </a:r>
            <a:r>
              <a:rPr lang="fr-FR" dirty="0" err="1"/>
              <a:t>traditional</a:t>
            </a:r>
            <a:r>
              <a:rPr lang="fr-FR" dirty="0"/>
              <a:t> </a:t>
            </a:r>
            <a:r>
              <a:rPr lang="fr-FR" dirty="0" err="1"/>
              <a:t>barcodes</a:t>
            </a:r>
            <a:endParaRPr lang="fr-FR" dirty="0"/>
          </a:p>
        </p:txBody>
      </p:sp>
      <p:sp>
        <p:nvSpPr>
          <p:cNvPr id="45" name="Espace réservé du numéro de diapositive 5"/>
          <p:cNvSpPr>
            <a:spLocks noGrp="1"/>
          </p:cNvSpPr>
          <p:nvPr>
            <p:ph type="sldNum" sz="quarter" idx="4"/>
          </p:nvPr>
        </p:nvSpPr>
        <p:spPr/>
        <p:txBody>
          <a:bodyPr/>
          <a:lstStyle/>
          <a:p>
            <a:fld id="{865476C2-D0EB-4F8C-B767-37DB31CEF433}" type="slidenum">
              <a:rPr lang="fr-FR" smtClean="0"/>
              <a:t>7</a:t>
            </a:fld>
            <a:endParaRPr lang="fr-FR" dirty="0"/>
          </a:p>
        </p:txBody>
      </p:sp>
      <p:pic>
        <p:nvPicPr>
          <p:cNvPr id="24" name="Espace réservé du contenu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0743" y="1895340"/>
            <a:ext cx="1533660" cy="1533660"/>
          </a:xfrm>
          <a:prstGeom prst="rect">
            <a:avLst/>
          </a:prstGeom>
        </p:spPr>
      </p:pic>
      <p:pic>
        <p:nvPicPr>
          <p:cNvPr id="26" name="Espace réservé du contenu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5296" y="1901388"/>
            <a:ext cx="1533660" cy="1533660"/>
          </a:xfrm>
          <a:prstGeom prst="rect">
            <a:avLst/>
          </a:prstGeom>
        </p:spPr>
      </p:pic>
      <p:sp>
        <p:nvSpPr>
          <p:cNvPr id="30" name="Espace réservé du texte 11"/>
          <p:cNvSpPr txBox="1"/>
          <p:nvPr/>
        </p:nvSpPr>
        <p:spPr>
          <a:xfrm>
            <a:off x="5379119" y="3467962"/>
            <a:ext cx="1779944" cy="46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Commerce </a:t>
            </a:r>
            <a:r>
              <a:rPr lang="fr-FR" altLang="zh-CN" sz="1200" b="1" dirty="0"/>
              <a:t>– </a:t>
            </a:r>
            <a:r>
              <a:rPr lang="fr-FR" sz="1200" dirty="0" err="1"/>
              <a:t>checkout</a:t>
            </a:r>
            <a:r>
              <a:rPr lang="fr-FR" sz="1200" dirty="0"/>
              <a:t> </a:t>
            </a:r>
            <a:r>
              <a:rPr lang="zh-CN" altLang="fr-FR" sz="1200" dirty="0"/>
              <a:t>销售</a:t>
            </a:r>
            <a:r>
              <a:rPr lang="fr-FR" altLang="zh-CN" sz="1200" dirty="0"/>
              <a:t>-</a:t>
            </a:r>
            <a:r>
              <a:rPr lang="zh-CN" altLang="fr-FR" sz="1200" dirty="0"/>
              <a:t>商品</a:t>
            </a:r>
            <a:r>
              <a:rPr lang="zh-CN" altLang="en-US" sz="1200" dirty="0"/>
              <a:t>结账</a:t>
            </a:r>
            <a:endParaRPr lang="fr-FR" sz="1200" dirty="0"/>
          </a:p>
        </p:txBody>
      </p:sp>
      <p:sp>
        <p:nvSpPr>
          <p:cNvPr id="33" name="Espace réservé du texte 11"/>
          <p:cNvSpPr txBox="1"/>
          <p:nvPr/>
        </p:nvSpPr>
        <p:spPr>
          <a:xfrm>
            <a:off x="9227205" y="3488334"/>
            <a:ext cx="2509746" cy="474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Marketing </a:t>
            </a:r>
            <a:r>
              <a:rPr lang="fr-FR" altLang="zh-CN" sz="1200" b="1" dirty="0"/>
              <a:t>- </a:t>
            </a:r>
            <a:r>
              <a:rPr lang="fr-FR" sz="1200" dirty="0"/>
              <a:t>Interactive </a:t>
            </a:r>
            <a:r>
              <a:rPr lang="fr-FR" sz="1200" dirty="0" err="1"/>
              <a:t>Packaging营销</a:t>
            </a:r>
            <a:r>
              <a:rPr lang="fr-FR" altLang="zh-CN" sz="1200" dirty="0" err="1"/>
              <a:t>-</a:t>
            </a:r>
            <a:r>
              <a:rPr lang="fr-FR" sz="1200" dirty="0" err="1"/>
              <a:t>交互式包装</a:t>
            </a:r>
            <a:endParaRPr lang="fr-FR" sz="1200" dirty="0"/>
          </a:p>
        </p:txBody>
      </p:sp>
      <p:sp>
        <p:nvSpPr>
          <p:cNvPr id="28" name="Espace réservé du contenu 13">
            <a:extLst>
              <a:ext uri="{FF2B5EF4-FFF2-40B4-BE49-F238E27FC236}">
                <a16:creationId xmlns:a16="http://schemas.microsoft.com/office/drawing/2014/main" id="{FB5D0E61-89DF-47C5-8BC7-794644CD3599}"/>
              </a:ext>
            </a:extLst>
          </p:cNvPr>
          <p:cNvSpPr txBox="1">
            <a:spLocks/>
          </p:cNvSpPr>
          <p:nvPr/>
        </p:nvSpPr>
        <p:spPr>
          <a:xfrm>
            <a:off x="2743200" y="5631647"/>
            <a:ext cx="7171159" cy="768495"/>
          </a:xfrm>
          <a:prstGeom prst="rect">
            <a:avLst/>
          </a:prstGeom>
        </p:spPr>
        <p:txBody>
          <a:bodyPr vert="horz" lIns="91440" tIns="45720" rIns="91440" bIns="45720" rtlCol="0">
            <a:normAutofit fontScale="7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altLang="zh-CN" dirty="0"/>
              <a:t>F</a:t>
            </a:r>
            <a:r>
              <a:rPr lang="fr-FR" dirty="0"/>
              <a:t>rom one code, one service, in 1974, to one code, </a:t>
            </a:r>
            <a:r>
              <a:rPr lang="fr-FR" dirty="0" err="1"/>
              <a:t>several</a:t>
            </a:r>
            <a:r>
              <a:rPr lang="fr-FR" dirty="0"/>
              <a:t> services, in 2027</a:t>
            </a:r>
          </a:p>
          <a:p>
            <a:pPr algn="r"/>
            <a:r>
              <a:rPr lang="fr-FR" dirty="0"/>
              <a:t>从1974年的一个</a:t>
            </a:r>
            <a:r>
              <a:rPr lang="zh-CN" altLang="fr-FR" dirty="0"/>
              <a:t>编码链接</a:t>
            </a:r>
            <a:r>
              <a:rPr lang="fr-FR" dirty="0" err="1"/>
              <a:t>一项</a:t>
            </a:r>
            <a:r>
              <a:rPr lang="zh-CN" altLang="fr-FR" dirty="0"/>
              <a:t>内容，</a:t>
            </a:r>
            <a:r>
              <a:rPr lang="fr-FR" dirty="0"/>
              <a:t>到2027年的一个</a:t>
            </a:r>
            <a:r>
              <a:rPr lang="zh-CN" altLang="fr-FR" dirty="0"/>
              <a:t>编码链接</a:t>
            </a:r>
            <a:r>
              <a:rPr lang="fr-FR" dirty="0" err="1"/>
              <a:t>多项</a:t>
            </a:r>
            <a:r>
              <a:rPr lang="zh-CN" altLang="fr-FR" dirty="0"/>
              <a:t>内容</a:t>
            </a:r>
            <a:endParaRPr lang="fr-FR" dirty="0"/>
          </a:p>
        </p:txBody>
      </p:sp>
      <p:sp>
        <p:nvSpPr>
          <p:cNvPr id="35" name="Espace réservé du texte 11">
            <a:extLst>
              <a:ext uri="{FF2B5EF4-FFF2-40B4-BE49-F238E27FC236}">
                <a16:creationId xmlns:a16="http://schemas.microsoft.com/office/drawing/2014/main" id="{BF1A50A9-95B2-475E-B9C3-9452427054C1}"/>
              </a:ext>
            </a:extLst>
          </p:cNvPr>
          <p:cNvSpPr txBox="1"/>
          <p:nvPr/>
        </p:nvSpPr>
        <p:spPr>
          <a:xfrm>
            <a:off x="7232953" y="2676305"/>
            <a:ext cx="2047637" cy="467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err="1"/>
              <a:t>Logistic</a:t>
            </a:r>
            <a:r>
              <a:rPr lang="fr-FR" sz="1200" b="1" dirty="0"/>
              <a:t> - </a:t>
            </a:r>
            <a:r>
              <a:rPr lang="fr-FR" sz="1200" dirty="0"/>
              <a:t>Track and Trace</a:t>
            </a:r>
            <a:r>
              <a:rPr lang="zh-CN" altLang="fr-FR" sz="1200" dirty="0"/>
              <a:t>物流跟踪</a:t>
            </a:r>
          </a:p>
        </p:txBody>
      </p:sp>
      <p:sp>
        <p:nvSpPr>
          <p:cNvPr id="5" name="Bulle narrative : rectangle à coins arrondis 4">
            <a:extLst>
              <a:ext uri="{FF2B5EF4-FFF2-40B4-BE49-F238E27FC236}">
                <a16:creationId xmlns:a16="http://schemas.microsoft.com/office/drawing/2014/main" id="{CD128184-C24F-D2F3-0C4F-60EFDB7FAC90}"/>
              </a:ext>
            </a:extLst>
          </p:cNvPr>
          <p:cNvSpPr/>
          <p:nvPr/>
        </p:nvSpPr>
        <p:spPr>
          <a:xfrm rot="10800000">
            <a:off x="5924966" y="4180290"/>
            <a:ext cx="5108075" cy="956230"/>
          </a:xfrm>
          <a:prstGeom prst="wedgeRoundRectCallout">
            <a:avLst>
              <a:gd name="adj1" fmla="val -8157"/>
              <a:gd name="adj2" fmla="val 73134"/>
              <a:gd name="adj3" fmla="val 16667"/>
            </a:avLst>
          </a:prstGeom>
          <a:noFill/>
          <a:ln>
            <a:solidFill>
              <a:srgbClr val="A2A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6" name="ZoneTexte 5">
            <a:extLst>
              <a:ext uri="{FF2B5EF4-FFF2-40B4-BE49-F238E27FC236}">
                <a16:creationId xmlns:a16="http://schemas.microsoft.com/office/drawing/2014/main" id="{36522D2F-BCA1-D670-8A56-6F9341CB7EA1}"/>
              </a:ext>
            </a:extLst>
          </p:cNvPr>
          <p:cNvSpPr txBox="1"/>
          <p:nvPr/>
        </p:nvSpPr>
        <p:spPr>
          <a:xfrm>
            <a:off x="6020129" y="4362063"/>
            <a:ext cx="4918934" cy="400110"/>
          </a:xfrm>
          <a:prstGeom prst="rect">
            <a:avLst/>
          </a:prstGeom>
          <a:noFill/>
        </p:spPr>
        <p:txBody>
          <a:bodyPr wrap="square" rtlCol="0">
            <a:spAutoFit/>
          </a:bodyPr>
          <a:lstStyle/>
          <a:p>
            <a:r>
              <a:rPr lang="fr-FR" sz="2000" b="1" dirty="0">
                <a:solidFill>
                  <a:srgbClr val="A2A1A1"/>
                </a:solidFill>
              </a:rPr>
              <a:t>http://zt.ag/01/                                     /...</a:t>
            </a:r>
          </a:p>
        </p:txBody>
      </p:sp>
      <p:sp>
        <p:nvSpPr>
          <p:cNvPr id="10" name="Bulle narrative : rectangle à coins arrondis 9">
            <a:extLst>
              <a:ext uri="{FF2B5EF4-FFF2-40B4-BE49-F238E27FC236}">
                <a16:creationId xmlns:a16="http://schemas.microsoft.com/office/drawing/2014/main" id="{8F032E0C-4791-68BE-8C15-6D78C4E7AF79}"/>
              </a:ext>
            </a:extLst>
          </p:cNvPr>
          <p:cNvSpPr/>
          <p:nvPr/>
        </p:nvSpPr>
        <p:spPr>
          <a:xfrm rot="10800000">
            <a:off x="1000652" y="4180290"/>
            <a:ext cx="2433878" cy="956230"/>
          </a:xfrm>
          <a:prstGeom prst="wedgeRoundRectCallout">
            <a:avLst>
              <a:gd name="adj1" fmla="val -8157"/>
              <a:gd name="adj2" fmla="val 73134"/>
              <a:gd name="adj3" fmla="val 16667"/>
            </a:avLst>
          </a:prstGeom>
          <a:noFill/>
          <a:ln>
            <a:solidFill>
              <a:srgbClr val="A2A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1" name="ZoneTexte 10">
            <a:extLst>
              <a:ext uri="{FF2B5EF4-FFF2-40B4-BE49-F238E27FC236}">
                <a16:creationId xmlns:a16="http://schemas.microsoft.com/office/drawing/2014/main" id="{4B867854-45DA-43B2-29B6-722E8871C5A4}"/>
              </a:ext>
            </a:extLst>
          </p:cNvPr>
          <p:cNvSpPr txBox="1"/>
          <p:nvPr/>
        </p:nvSpPr>
        <p:spPr>
          <a:xfrm>
            <a:off x="1197416" y="4760075"/>
            <a:ext cx="2149015" cy="369332"/>
          </a:xfrm>
          <a:prstGeom prst="rect">
            <a:avLst/>
          </a:prstGeom>
          <a:noFill/>
        </p:spPr>
        <p:txBody>
          <a:bodyPr wrap="square" rtlCol="0">
            <a:spAutoFit/>
          </a:bodyPr>
          <a:lstStyle/>
          <a:p>
            <a:pPr algn="ctr"/>
            <a:r>
              <a:rPr lang="fr-FR" b="1" dirty="0">
                <a:solidFill>
                  <a:srgbClr val="A2A1A1"/>
                </a:solidFill>
              </a:rPr>
              <a:t>3 779000 004901</a:t>
            </a:r>
          </a:p>
        </p:txBody>
      </p:sp>
      <p:pic>
        <p:nvPicPr>
          <p:cNvPr id="12" name="Image 11">
            <a:extLst>
              <a:ext uri="{FF2B5EF4-FFF2-40B4-BE49-F238E27FC236}">
                <a16:creationId xmlns:a16="http://schemas.microsoft.com/office/drawing/2014/main" id="{A78B6987-F58B-083E-923B-195495FED6EB}"/>
              </a:ext>
            </a:extLst>
          </p:cNvPr>
          <p:cNvPicPr>
            <a:picLocks noChangeAspect="1"/>
          </p:cNvPicPr>
          <p:nvPr/>
        </p:nvPicPr>
        <p:blipFill>
          <a:blip r:embed="rId8"/>
          <a:stretch>
            <a:fillRect/>
          </a:stretch>
        </p:blipFill>
        <p:spPr>
          <a:xfrm>
            <a:off x="7897601" y="3139863"/>
            <a:ext cx="892081" cy="892081"/>
          </a:xfrm>
          <a:prstGeom prst="rect">
            <a:avLst/>
          </a:prstGeom>
        </p:spPr>
      </p:pic>
      <p:pic>
        <p:nvPicPr>
          <p:cNvPr id="13" name="Image 12">
            <a:extLst>
              <a:ext uri="{FF2B5EF4-FFF2-40B4-BE49-F238E27FC236}">
                <a16:creationId xmlns:a16="http://schemas.microsoft.com/office/drawing/2014/main" id="{E409DC3A-6A5D-7CEE-82EF-C8C45187131F}"/>
              </a:ext>
            </a:extLst>
          </p:cNvPr>
          <p:cNvPicPr>
            <a:picLocks noChangeAspect="1"/>
          </p:cNvPicPr>
          <p:nvPr/>
        </p:nvPicPr>
        <p:blipFill>
          <a:blip r:embed="rId9"/>
          <a:stretch>
            <a:fillRect/>
          </a:stretch>
        </p:blipFill>
        <p:spPr>
          <a:xfrm>
            <a:off x="2038045" y="3277640"/>
            <a:ext cx="2346942" cy="616526"/>
          </a:xfrm>
          <a:prstGeom prst="rect">
            <a:avLst/>
          </a:prstGeom>
        </p:spPr>
      </p:pic>
      <p:sp>
        <p:nvSpPr>
          <p:cNvPr id="15" name="Bulle narrative : rectangle à coins arrondis 14">
            <a:extLst>
              <a:ext uri="{FF2B5EF4-FFF2-40B4-BE49-F238E27FC236}">
                <a16:creationId xmlns:a16="http://schemas.microsoft.com/office/drawing/2014/main" id="{72799F5C-9F4E-72F8-8BB4-5F11804D4A3D}"/>
              </a:ext>
            </a:extLst>
          </p:cNvPr>
          <p:cNvSpPr/>
          <p:nvPr/>
        </p:nvSpPr>
        <p:spPr>
          <a:xfrm rot="10800000">
            <a:off x="5924966" y="4180290"/>
            <a:ext cx="5108075" cy="956230"/>
          </a:xfrm>
          <a:prstGeom prst="wedgeRoundRectCallout">
            <a:avLst>
              <a:gd name="adj1" fmla="val -8157"/>
              <a:gd name="adj2" fmla="val 73134"/>
              <a:gd name="adj3" fmla="val 16667"/>
            </a:avLst>
          </a:prstGeom>
          <a:noFill/>
          <a:ln>
            <a:solidFill>
              <a:srgbClr val="A2A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pic>
        <p:nvPicPr>
          <p:cNvPr id="18" name="Image 17">
            <a:extLst>
              <a:ext uri="{FF2B5EF4-FFF2-40B4-BE49-F238E27FC236}">
                <a16:creationId xmlns:a16="http://schemas.microsoft.com/office/drawing/2014/main" id="{1582E105-14C9-C964-6706-E1FC98BD9D6D}"/>
              </a:ext>
            </a:extLst>
          </p:cNvPr>
          <p:cNvPicPr>
            <a:picLocks noChangeAspect="1"/>
          </p:cNvPicPr>
          <p:nvPr/>
        </p:nvPicPr>
        <p:blipFill>
          <a:blip r:embed="rId9">
            <a:alphaModFix amt="35000"/>
          </a:blip>
          <a:stretch>
            <a:fillRect/>
          </a:stretch>
        </p:blipFill>
        <p:spPr>
          <a:xfrm>
            <a:off x="7877505" y="4281322"/>
            <a:ext cx="2036854" cy="535068"/>
          </a:xfrm>
          <a:prstGeom prst="rect">
            <a:avLst/>
          </a:prstGeom>
        </p:spPr>
      </p:pic>
      <p:sp>
        <p:nvSpPr>
          <p:cNvPr id="19" name="ZoneTexte 18">
            <a:extLst>
              <a:ext uri="{FF2B5EF4-FFF2-40B4-BE49-F238E27FC236}">
                <a16:creationId xmlns:a16="http://schemas.microsoft.com/office/drawing/2014/main" id="{8D3A0B25-58BD-9C40-F7D0-D691D8A6542A}"/>
              </a:ext>
            </a:extLst>
          </p:cNvPr>
          <p:cNvSpPr txBox="1"/>
          <p:nvPr/>
        </p:nvSpPr>
        <p:spPr>
          <a:xfrm>
            <a:off x="7521866" y="4757211"/>
            <a:ext cx="2838085" cy="369332"/>
          </a:xfrm>
          <a:prstGeom prst="rect">
            <a:avLst/>
          </a:prstGeom>
          <a:noFill/>
        </p:spPr>
        <p:txBody>
          <a:bodyPr wrap="square" rtlCol="0">
            <a:spAutoFit/>
          </a:bodyPr>
          <a:lstStyle/>
          <a:p>
            <a:pPr algn="ctr"/>
            <a:r>
              <a:rPr lang="fr-FR" b="1" dirty="0">
                <a:solidFill>
                  <a:srgbClr val="A2A1A1"/>
                </a:solidFill>
              </a:rPr>
              <a:t>3 779000 004901</a:t>
            </a:r>
          </a:p>
        </p:txBody>
      </p:sp>
      <p:pic>
        <p:nvPicPr>
          <p:cNvPr id="4" name="Picture 3" descr="C:\Documents and Settings\Laurent T.LAURENT-11A161F\Bureau\NEW TREE\Partenaires\GS1\GS1.emf">
            <a:extLst>
              <a:ext uri="{FF2B5EF4-FFF2-40B4-BE49-F238E27FC236}">
                <a16:creationId xmlns:a16="http://schemas.microsoft.com/office/drawing/2014/main" id="{4F7C0565-5670-4A8C-32E9-E3A2ABE9EB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4462" y="1376238"/>
            <a:ext cx="876561" cy="540000"/>
          </a:xfrm>
          <a:prstGeom prst="rect">
            <a:avLst/>
          </a:prstGeom>
          <a:noFill/>
        </p:spPr>
      </p:pic>
      <p:sp>
        <p:nvSpPr>
          <p:cNvPr id="29" name="Espace réservé du texte 11"/>
          <p:cNvSpPr txBox="1"/>
          <p:nvPr/>
        </p:nvSpPr>
        <p:spPr>
          <a:xfrm>
            <a:off x="358357" y="3637427"/>
            <a:ext cx="1941439" cy="838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b="1" dirty="0"/>
              <a:t>Commerce </a:t>
            </a:r>
            <a:r>
              <a:rPr lang="fr-FR" altLang="zh-CN" sz="1200" b="1" dirty="0"/>
              <a:t>– </a:t>
            </a:r>
            <a:r>
              <a:rPr lang="fr-FR" sz="1200" dirty="0" err="1"/>
              <a:t>checkout</a:t>
            </a:r>
            <a:br>
              <a:rPr lang="fr-FR" sz="1200" dirty="0"/>
            </a:br>
            <a:r>
              <a:rPr lang="zh-CN" altLang="fr-FR" sz="1200" dirty="0"/>
              <a:t>销售 </a:t>
            </a:r>
            <a:r>
              <a:rPr lang="fr-FR" altLang="zh-CN" sz="1200" dirty="0"/>
              <a:t>- </a:t>
            </a:r>
            <a:r>
              <a:rPr lang="zh-CN" altLang="fr-FR" sz="1200" dirty="0"/>
              <a:t>商品结账</a:t>
            </a:r>
            <a:endParaRPr lang="fr-FR" sz="1200" dirty="0"/>
          </a:p>
        </p:txBody>
      </p:sp>
      <p:pic>
        <p:nvPicPr>
          <p:cNvPr id="27" name="Espace réservé du contenu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049" y="2055841"/>
            <a:ext cx="1533660" cy="1533660"/>
          </a:xfrm>
          <a:prstGeom prst="rect">
            <a:avLst/>
          </a:prstGeom>
        </p:spPr>
      </p:pic>
      <p:sp>
        <p:nvSpPr>
          <p:cNvPr id="3" name="Espace réservé de la date 3">
            <a:extLst>
              <a:ext uri="{FF2B5EF4-FFF2-40B4-BE49-F238E27FC236}">
                <a16:creationId xmlns:a16="http://schemas.microsoft.com/office/drawing/2014/main" id="{8DED3549-A469-290C-0444-8F65794D414C}"/>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7" name="Espace réservé du pied de page 4">
            <a:extLst>
              <a:ext uri="{FF2B5EF4-FFF2-40B4-BE49-F238E27FC236}">
                <a16:creationId xmlns:a16="http://schemas.microsoft.com/office/drawing/2014/main" id="{FEB8B3CB-C5E6-4201-78B3-0EB3D530EC46}"/>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48" name="Audio 47">
            <a:hlinkClick r:id="" action="ppaction://media"/>
            <a:extLst>
              <a:ext uri="{FF2B5EF4-FFF2-40B4-BE49-F238E27FC236}">
                <a16:creationId xmlns:a16="http://schemas.microsoft.com/office/drawing/2014/main" id="{920EF7FD-F18F-0FF0-87FF-7ED93E1ADC5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788"/>
    </mc:Choice>
    <mc:Fallback>
      <p:transition spd="slow" advTm="3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half" idx="1"/>
          </p:nvPr>
        </p:nvSpPr>
        <p:spPr>
          <a:xfrm>
            <a:off x="838200" y="1825625"/>
            <a:ext cx="5181600" cy="4351338"/>
          </a:xfrm>
        </p:spPr>
        <p:txBody>
          <a:bodyPr>
            <a:normAutofit/>
          </a:bodyPr>
          <a:lstStyle/>
          <a:p>
            <a:pPr lvl="1"/>
            <a:br>
              <a:rPr lang="en-US" dirty="0"/>
            </a:br>
            <a:br>
              <a:rPr lang="en-US" dirty="0"/>
            </a:br>
            <a:br>
              <a:rPr lang="en-US" dirty="0"/>
            </a:br>
            <a:br>
              <a:rPr lang="en-US" dirty="0"/>
            </a:br>
            <a:endParaRPr lang="en-US" dirty="0"/>
          </a:p>
          <a:p>
            <a:pPr lvl="1"/>
            <a:endParaRPr lang="en-US" dirty="0"/>
          </a:p>
          <a:p>
            <a:pPr lvl="1"/>
            <a:endParaRPr lang="en-US" dirty="0"/>
          </a:p>
          <a:p>
            <a:pPr lvl="1"/>
            <a:endParaRPr lang="en-US" dirty="0"/>
          </a:p>
          <a:p>
            <a:pPr lvl="1"/>
            <a:endParaRPr lang="en-US" dirty="0"/>
          </a:p>
          <a:p>
            <a:pPr lvl="1"/>
            <a:r>
              <a:rPr lang="en-US" dirty="0"/>
              <a:t>mobiLead is involved in standards-body contributions and international lecturing and speaking engagements. </a:t>
            </a:r>
          </a:p>
          <a:p>
            <a:pPr lvl="1"/>
            <a:r>
              <a:rPr lang="en-US" b="1" dirty="0"/>
              <a:t>mobiLead</a:t>
            </a:r>
            <a:r>
              <a:rPr lang="zh-CN" altLang="fr-FR" b="1" dirty="0"/>
              <a:t>参与了</a:t>
            </a:r>
            <a:r>
              <a:rPr lang="en-US" b="1" dirty="0" err="1"/>
              <a:t>标准</a:t>
            </a:r>
            <a:r>
              <a:rPr lang="zh-CN" altLang="fr-FR" b="1" dirty="0"/>
              <a:t>化组织的工作，以及多个</a:t>
            </a:r>
            <a:r>
              <a:rPr lang="en-US" b="1" dirty="0" err="1"/>
              <a:t>国际</a:t>
            </a:r>
            <a:r>
              <a:rPr lang="zh-CN" altLang="fr-FR" b="1" dirty="0"/>
              <a:t>会议与讲座</a:t>
            </a:r>
            <a:r>
              <a:rPr lang="en-US" b="1" dirty="0"/>
              <a:t>。</a:t>
            </a:r>
          </a:p>
        </p:txBody>
      </p:sp>
      <p:sp>
        <p:nvSpPr>
          <p:cNvPr id="9" name="Espace réservé du contenu 8"/>
          <p:cNvSpPr>
            <a:spLocks noGrp="1"/>
          </p:cNvSpPr>
          <p:nvPr>
            <p:ph sz="half" idx="2"/>
          </p:nvPr>
        </p:nvSpPr>
        <p:spPr>
          <a:xfrm>
            <a:off x="6172200" y="1825625"/>
            <a:ext cx="5181600" cy="4351338"/>
          </a:xfrm>
        </p:spPr>
        <p:txBody>
          <a:bodyPr>
            <a:normAutofit/>
          </a:bodyPr>
          <a:lstStyle/>
          <a:p>
            <a:pPr lvl="1"/>
            <a:r>
              <a:rPr lang="en-US" dirty="0"/>
              <a:t>Based on 10 years of R&amp;D from mobiLead and 19 international patents and patents pending, mobiLead aim to reinvent to dialogue between customer and brand using each product as a permanent link to several services. </a:t>
            </a:r>
            <a:endParaRPr lang="en-US" b="1" dirty="0"/>
          </a:p>
          <a:p>
            <a:pPr lvl="1"/>
            <a:r>
              <a:rPr lang="en-US" b="1" dirty="0"/>
              <a:t>基于mobiLead10</a:t>
            </a:r>
            <a:r>
              <a:rPr lang="zh-CN" altLang="fr-FR" b="1" dirty="0"/>
              <a:t>年的研发经验，</a:t>
            </a:r>
            <a:r>
              <a:rPr lang="en-US" b="1" dirty="0"/>
              <a:t>19项</a:t>
            </a:r>
            <a:r>
              <a:rPr lang="zh-CN" altLang="fr-FR" b="1" dirty="0"/>
              <a:t>国际专利以及正</a:t>
            </a:r>
            <a:r>
              <a:rPr lang="en-US" b="1" dirty="0" err="1"/>
              <a:t>在申请的专利，mobiLead致力于</a:t>
            </a:r>
            <a:r>
              <a:rPr lang="zh-CN" altLang="fr-FR" b="1" dirty="0"/>
              <a:t>将每种产品永久链接至多</a:t>
            </a:r>
            <a:r>
              <a:rPr lang="en-US" b="1" dirty="0"/>
              <a:t>项</a:t>
            </a:r>
            <a:r>
              <a:rPr lang="zh-CN" altLang="fr-FR" b="1" dirty="0"/>
              <a:t>内容与服务</a:t>
            </a:r>
            <a:r>
              <a:rPr lang="en-US" b="1" dirty="0"/>
              <a:t>。</a:t>
            </a:r>
            <a:endParaRPr lang="fr-FR" dirty="0"/>
          </a:p>
          <a:p>
            <a:pPr lvl="1"/>
            <a:endParaRPr lang="fr-FR" dirty="0"/>
          </a:p>
          <a:p>
            <a:pPr lvl="1"/>
            <a:r>
              <a:rPr lang="en-US" dirty="0"/>
              <a:t>mobiLead holds several patents, in Europe, China and US, in the field of Automatic Identification, Security, and Blockchain.</a:t>
            </a:r>
          </a:p>
          <a:p>
            <a:pPr lvl="1"/>
            <a:r>
              <a:rPr lang="fr-FR" b="1" dirty="0" err="1"/>
              <a:t>mobiLead合作，在欧洲、中国和美国获得了自动识别、安全和区块链领域的多项专利</a:t>
            </a:r>
            <a:r>
              <a:rPr lang="fr-FR" b="1" dirty="0"/>
              <a:t>。</a:t>
            </a:r>
          </a:p>
          <a:p>
            <a:endParaRPr lang="fr-FR" dirty="0"/>
          </a:p>
        </p:txBody>
      </p:sp>
      <p:sp>
        <p:nvSpPr>
          <p:cNvPr id="16" name="Titre 15"/>
          <p:cNvSpPr>
            <a:spLocks noGrp="1"/>
          </p:cNvSpPr>
          <p:nvPr>
            <p:ph type="title"/>
          </p:nvPr>
        </p:nvSpPr>
        <p:spPr>
          <a:xfrm>
            <a:off x="2462703" y="365126"/>
            <a:ext cx="9330367" cy="861889"/>
          </a:xfrm>
        </p:spPr>
        <p:txBody>
          <a:bodyPr>
            <a:normAutofit fontScale="90000"/>
          </a:bodyPr>
          <a:lstStyle/>
          <a:p>
            <a:r>
              <a:rPr lang="en-US" dirty="0"/>
              <a:t>mobiLead</a:t>
            </a:r>
            <a:br>
              <a:rPr lang="en-US" dirty="0"/>
            </a:br>
            <a:r>
              <a:rPr lang="en-US" dirty="0"/>
              <a:t>each unique product item is connected</a:t>
            </a:r>
            <a:br>
              <a:rPr lang="en-US" dirty="0"/>
            </a:br>
            <a:r>
              <a:rPr lang="en-US" dirty="0"/>
              <a:t>mobiLead</a:t>
            </a:r>
            <a:r>
              <a:rPr lang="fr-FR" altLang="zh-CN" dirty="0"/>
              <a:t>——</a:t>
            </a:r>
            <a:r>
              <a:rPr lang="zh-CN" altLang="fr-FR" dirty="0"/>
              <a:t>连接每一单品</a:t>
            </a:r>
            <a:endParaRPr lang="en-US" dirty="0"/>
          </a:p>
        </p:txBody>
      </p:sp>
      <p:sp>
        <p:nvSpPr>
          <p:cNvPr id="4" name="Espace réservé de la date 3"/>
          <p:cNvSpPr>
            <a:spLocks noGrp="1"/>
          </p:cNvSpPr>
          <p:nvPr>
            <p:ph type="dt" sz="half" idx="22"/>
          </p:nvPr>
        </p:nvSpPr>
        <p:spPr>
          <a:xfrm>
            <a:off x="2563446" y="6356350"/>
            <a:ext cx="1475154" cy="365125"/>
          </a:xfrm>
        </p:spPr>
        <p:txBody>
          <a:bodyPr/>
          <a:lstStyle/>
          <a:p>
            <a:r>
              <a:rPr lang="en-US" b="1" dirty="0">
                <a:solidFill>
                  <a:srgbClr val="27973C"/>
                </a:solidFill>
                <a:latin typeface="+mn-ea"/>
                <a:ea typeface="+mn-ea"/>
              </a:rPr>
              <a:t>June 19</a:t>
            </a:r>
            <a:r>
              <a:rPr lang="en-US" b="1" baseline="30000" dirty="0">
                <a:solidFill>
                  <a:srgbClr val="27973C"/>
                </a:solidFill>
                <a:latin typeface="+mn-ea"/>
                <a:ea typeface="+mn-ea"/>
              </a:rPr>
              <a:t>th</a:t>
            </a:r>
            <a:r>
              <a:rPr lang="en-US" b="1" dirty="0">
                <a:solidFill>
                  <a:srgbClr val="27973C"/>
                </a:solidFill>
                <a:latin typeface="+mn-ea"/>
                <a:ea typeface="+mn-ea"/>
              </a:rPr>
              <a:t>, 2024</a:t>
            </a:r>
          </a:p>
          <a:p>
            <a:r>
              <a:rPr lang="en-US" altLang="zh-CN" b="1" dirty="0">
                <a:solidFill>
                  <a:srgbClr val="27973C"/>
                </a:solidFill>
                <a:latin typeface="+mn-ea"/>
                <a:ea typeface="+mn-ea"/>
              </a:rPr>
              <a:t>2024</a:t>
            </a:r>
            <a:r>
              <a:rPr lang="zh-CN" altLang="en-US" b="1" dirty="0">
                <a:solidFill>
                  <a:srgbClr val="27973C"/>
                </a:solidFill>
                <a:latin typeface="+mn-ea"/>
                <a:ea typeface="+mn-ea"/>
              </a:rPr>
              <a:t>年</a:t>
            </a:r>
            <a:r>
              <a:rPr lang="en-US" altLang="zh-CN" b="1" dirty="0">
                <a:solidFill>
                  <a:srgbClr val="27973C"/>
                </a:solidFill>
                <a:latin typeface="+mn-ea"/>
                <a:ea typeface="+mn-ea"/>
              </a:rPr>
              <a:t>6</a:t>
            </a:r>
            <a:r>
              <a:rPr lang="zh-CN" altLang="en-US" b="1" dirty="0">
                <a:solidFill>
                  <a:srgbClr val="27973C"/>
                </a:solidFill>
                <a:latin typeface="+mn-ea"/>
                <a:ea typeface="+mn-ea"/>
              </a:rPr>
              <a:t>月</a:t>
            </a:r>
            <a:r>
              <a:rPr lang="fr-FR" altLang="zh-CN" b="1" dirty="0">
                <a:solidFill>
                  <a:srgbClr val="27973C"/>
                </a:solidFill>
                <a:latin typeface="+mn-ea"/>
                <a:ea typeface="+mn-ea"/>
              </a:rPr>
              <a:t>19</a:t>
            </a:r>
            <a:r>
              <a:rPr lang="zh-CN" altLang="en-US" b="1" dirty="0">
                <a:solidFill>
                  <a:srgbClr val="27973C"/>
                </a:solidFill>
                <a:latin typeface="+mn-ea"/>
                <a:ea typeface="+mn-ea"/>
              </a:rPr>
              <a:t>日</a:t>
            </a:r>
            <a:endParaRPr lang="fr-FR" b="1" dirty="0">
              <a:solidFill>
                <a:srgbClr val="27973C"/>
              </a:solidFill>
              <a:latin typeface="+mn-ea"/>
              <a:ea typeface="+mn-ea"/>
            </a:endParaRPr>
          </a:p>
        </p:txBody>
      </p:sp>
      <p:sp>
        <p:nvSpPr>
          <p:cNvPr id="5" name="Espace réservé du pied de page 4"/>
          <p:cNvSpPr>
            <a:spLocks noGrp="1"/>
          </p:cNvSpPr>
          <p:nvPr>
            <p:ph type="ftr" sz="quarter" idx="3"/>
          </p:nvPr>
        </p:nvSpPr>
        <p:spPr>
          <a:xfrm>
            <a:off x="4038600" y="6356350"/>
            <a:ext cx="4114800" cy="365125"/>
          </a:xfrm>
        </p:spPr>
        <p:txBody>
          <a:body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sp>
        <p:nvSpPr>
          <p:cNvPr id="6" name="Espace réservé du numéro de diapositive 5"/>
          <p:cNvSpPr>
            <a:spLocks noGrp="1"/>
          </p:cNvSpPr>
          <p:nvPr>
            <p:ph type="sldNum" sz="quarter" idx="4"/>
          </p:nvPr>
        </p:nvSpPr>
        <p:spPr>
          <a:xfrm>
            <a:off x="8610600" y="6356350"/>
            <a:ext cx="2743200" cy="365125"/>
          </a:xfrm>
        </p:spPr>
        <p:txBody>
          <a:bodyPr/>
          <a:lstStyle/>
          <a:p>
            <a:fld id="{8DC0F8AA-E0DA-4754-9F47-CB5820CE343F}" type="slidenum">
              <a:rPr lang="fr-FR" smtClean="0"/>
              <a:pPr/>
              <a:t>8</a:t>
            </a:fld>
            <a:endParaRPr lang="fr-FR" dirty="0"/>
          </a:p>
        </p:txBody>
      </p:sp>
      <p:sp>
        <p:nvSpPr>
          <p:cNvPr id="43" name="Espace réservé du contenu 42">
            <a:extLst>
              <a:ext uri="{FF2B5EF4-FFF2-40B4-BE49-F238E27FC236}">
                <a16:creationId xmlns:a16="http://schemas.microsoft.com/office/drawing/2014/main" id="{C10B7BA6-AE74-F6D7-FFA5-3DCF2A8BC4A3}"/>
              </a:ext>
            </a:extLst>
          </p:cNvPr>
          <p:cNvSpPr>
            <a:spLocks noGrp="1"/>
          </p:cNvSpPr>
          <p:nvPr>
            <p:ph sz="half" idx="21"/>
          </p:nvPr>
        </p:nvSpPr>
        <p:spPr/>
        <p:txBody>
          <a:bodyPr/>
          <a:lstStyle/>
          <a:p>
            <a:endParaRPr lang="en-US"/>
          </a:p>
        </p:txBody>
      </p:sp>
      <p:pic>
        <p:nvPicPr>
          <p:cNvPr id="7" name="Image 6">
            <a:extLst>
              <a:ext uri="{FF2B5EF4-FFF2-40B4-BE49-F238E27FC236}">
                <a16:creationId xmlns:a16="http://schemas.microsoft.com/office/drawing/2014/main" id="{3E1C8105-FF91-BA2D-99E4-60B5C2A64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2200" y="5894036"/>
            <a:ext cx="981075" cy="761395"/>
          </a:xfrm>
          <a:prstGeom prst="rect">
            <a:avLst/>
          </a:prstGeom>
        </p:spPr>
      </p:pic>
      <p:pic>
        <p:nvPicPr>
          <p:cNvPr id="3" name="Graphique 2">
            <a:extLst>
              <a:ext uri="{FF2B5EF4-FFF2-40B4-BE49-F238E27FC236}">
                <a16:creationId xmlns:a16="http://schemas.microsoft.com/office/drawing/2014/main" id="{5E1B9A82-656C-C5E3-FCF8-78079E5C9C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6139" y="2106449"/>
            <a:ext cx="2591974" cy="1658863"/>
          </a:xfrm>
          <a:prstGeom prst="rect">
            <a:avLst/>
          </a:prstGeom>
        </p:spPr>
      </p:pic>
      <p:pic>
        <p:nvPicPr>
          <p:cNvPr id="17" name="Audio 16">
            <a:hlinkClick r:id="" action="ppaction://media"/>
            <a:extLst>
              <a:ext uri="{FF2B5EF4-FFF2-40B4-BE49-F238E27FC236}">
                <a16:creationId xmlns:a16="http://schemas.microsoft.com/office/drawing/2014/main" id="{5A3753B2-0F6F-8A3B-34F5-81A6E259456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441"/>
    </mc:Choice>
    <mc:Fallback>
      <p:transition spd="slow" advTm="2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exte, reçu&#10;&#10;Description générée automatiquem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2491" y="3202844"/>
            <a:ext cx="2126135" cy="3008310"/>
          </a:xfrm>
          <a:prstGeom prst="rect">
            <a:avLst/>
          </a:prstGeom>
          <a:ln w="3175">
            <a:solidFill>
              <a:schemeClr val="bg1">
                <a:lumMod val="50000"/>
              </a:schemeClr>
            </a:solidFill>
          </a:ln>
        </p:spPr>
      </p:pic>
      <p:pic>
        <p:nvPicPr>
          <p:cNvPr id="19" name="Image 18" descr="Une image contenant capture d’écran, texte&#10;&#10;Description générée automatiquement"/>
          <p:cNvPicPr>
            <a:picLocks noChangeAspect="1"/>
          </p:cNvPicPr>
          <p:nvPr/>
        </p:nvPicPr>
        <p:blipFill>
          <a:blip r:embed="rId6" cstate="hqprint"/>
          <a:stretch>
            <a:fillRect/>
          </a:stretch>
        </p:blipFill>
        <p:spPr>
          <a:xfrm>
            <a:off x="6333290" y="3202844"/>
            <a:ext cx="2126135" cy="3008310"/>
          </a:xfrm>
          <a:prstGeom prst="rect">
            <a:avLst/>
          </a:prstGeom>
          <a:ln w="3175">
            <a:solidFill>
              <a:schemeClr val="bg1">
                <a:lumMod val="50000"/>
              </a:schemeClr>
            </a:solidFill>
          </a:ln>
        </p:spPr>
      </p:pic>
      <p:pic>
        <p:nvPicPr>
          <p:cNvPr id="20" name="Image 19" descr="Une image contenant capture d’écran&#10;&#10;Description générée automatiquemen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4888" y="3202844"/>
            <a:ext cx="2126135" cy="3008310"/>
          </a:xfrm>
          <a:prstGeom prst="rect">
            <a:avLst/>
          </a:prstGeom>
          <a:ln w="3175">
            <a:solidFill>
              <a:schemeClr val="bg1">
                <a:lumMod val="50000"/>
              </a:schemeClr>
            </a:solidFill>
          </a:ln>
        </p:spPr>
      </p:pic>
      <p:pic>
        <p:nvPicPr>
          <p:cNvPr id="21" name="Image 20" descr="Une image contenant texte&#10;&#10;Description générée automatiquemen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4089" y="3202844"/>
            <a:ext cx="2126135" cy="3008310"/>
          </a:xfrm>
          <a:prstGeom prst="rect">
            <a:avLst/>
          </a:prstGeom>
          <a:ln w="3175">
            <a:solidFill>
              <a:schemeClr val="bg1">
                <a:lumMod val="50000"/>
              </a:schemeClr>
            </a:solidFill>
          </a:ln>
        </p:spPr>
      </p:pic>
      <p:sp>
        <p:nvSpPr>
          <p:cNvPr id="16" name="Espace réservé du contenu 15"/>
          <p:cNvSpPr>
            <a:spLocks noGrp="1"/>
          </p:cNvSpPr>
          <p:nvPr>
            <p:ph sz="half" idx="1"/>
          </p:nvPr>
        </p:nvSpPr>
        <p:spPr/>
        <p:txBody>
          <a:bodyPr/>
          <a:lstStyle/>
          <a:p>
            <a:r>
              <a:rPr lang="en-US" sz="1600" dirty="0"/>
              <a:t>CN107657291 - </a:t>
            </a:r>
            <a:r>
              <a:rPr lang="zh-CN" altLang="fr-FR" sz="1600" dirty="0"/>
              <a:t>双输入内容处理方法和装置</a:t>
            </a:r>
            <a:endParaRPr lang="fr-FR" altLang="zh-CN" sz="1600" dirty="0"/>
          </a:p>
          <a:p>
            <a:pPr lvl="1"/>
            <a:r>
              <a:rPr lang="en-US" sz="1400" dirty="0"/>
              <a:t>Dual input content processing method and device</a:t>
            </a:r>
            <a:endParaRPr lang="fr-FR" sz="1400" dirty="0"/>
          </a:p>
          <a:p>
            <a:r>
              <a:rPr lang="en-US" sz="1600" dirty="0"/>
              <a:t>CN108335104 - </a:t>
            </a:r>
            <a:r>
              <a:rPr lang="zh-CN" altLang="fr-FR" sz="1600" dirty="0"/>
              <a:t>用于安全标识符管理的方法和装置</a:t>
            </a:r>
            <a:endParaRPr lang="fr-FR" altLang="zh-CN" sz="1600" dirty="0"/>
          </a:p>
          <a:p>
            <a:pPr lvl="1"/>
            <a:r>
              <a:rPr lang="en-US" sz="1400" dirty="0"/>
              <a:t>Method and apparatus for secure identifier management</a:t>
            </a:r>
            <a:r>
              <a:rPr lang="zh-CN" altLang="fr-FR" sz="1400" dirty="0"/>
              <a:t> </a:t>
            </a:r>
          </a:p>
          <a:p>
            <a:endParaRPr lang="fr-FR" dirty="0"/>
          </a:p>
        </p:txBody>
      </p:sp>
      <p:sp>
        <p:nvSpPr>
          <p:cNvPr id="28" name="Espace réservé du contenu 27"/>
          <p:cNvSpPr>
            <a:spLocks noGrp="1"/>
          </p:cNvSpPr>
          <p:nvPr>
            <p:ph sz="half" idx="2"/>
          </p:nvPr>
        </p:nvSpPr>
        <p:spPr/>
        <p:txBody>
          <a:bodyPr/>
          <a:lstStyle/>
          <a:p>
            <a:r>
              <a:rPr lang="en-US" sz="1600" dirty="0"/>
              <a:t>CN107016430 - </a:t>
            </a:r>
            <a:r>
              <a:rPr lang="zh-CN" altLang="fr-FR" sz="1600" dirty="0"/>
              <a:t>真实性标签以及编码和验证的方法</a:t>
            </a:r>
            <a:endParaRPr lang="fr-FR" altLang="zh-CN" sz="1600" dirty="0"/>
          </a:p>
          <a:p>
            <a:pPr lvl="1"/>
            <a:r>
              <a:rPr lang="en-US" sz="1400" dirty="0"/>
              <a:t>Authenticity tag and methods of encoding and verification</a:t>
            </a:r>
            <a:r>
              <a:rPr lang="zh-CN" altLang="fr-FR" sz="1400" dirty="0"/>
              <a:t> </a:t>
            </a:r>
            <a:endParaRPr lang="fr-FR" sz="1400" dirty="0"/>
          </a:p>
          <a:p>
            <a:r>
              <a:rPr lang="en-US" sz="1600" dirty="0"/>
              <a:t>CN103858136 - </a:t>
            </a:r>
            <a:r>
              <a:rPr lang="zh-CN" altLang="fr-FR" sz="1600" dirty="0"/>
              <a:t>光读取代码准备装置 </a:t>
            </a:r>
            <a:endParaRPr lang="fr-FR" altLang="zh-CN" sz="1600" dirty="0"/>
          </a:p>
          <a:p>
            <a:pPr lvl="1"/>
            <a:r>
              <a:rPr lang="en-US" sz="1400" dirty="0"/>
              <a:t>Optical-reading code preparing means</a:t>
            </a:r>
            <a:endParaRPr lang="fr-FR" sz="1400" dirty="0"/>
          </a:p>
          <a:p>
            <a:endParaRPr lang="fr-FR" dirty="0"/>
          </a:p>
        </p:txBody>
      </p:sp>
      <p:sp>
        <p:nvSpPr>
          <p:cNvPr id="3" name="Titre 2"/>
          <p:cNvSpPr>
            <a:spLocks noGrp="1"/>
          </p:cNvSpPr>
          <p:nvPr>
            <p:ph type="title"/>
          </p:nvPr>
        </p:nvSpPr>
        <p:spPr/>
        <p:txBody>
          <a:bodyPr/>
          <a:lstStyle/>
          <a:p>
            <a:r>
              <a:rPr lang="zh-CN" altLang="fr-FR" dirty="0"/>
              <a:t>专利</a:t>
            </a:r>
            <a:r>
              <a:rPr lang="fr-FR" altLang="zh-CN" dirty="0"/>
              <a:t>: </a:t>
            </a:r>
            <a:r>
              <a:rPr lang="zh-CN" altLang="fr-FR" dirty="0"/>
              <a:t>欧洲，美国，中国</a:t>
            </a:r>
            <a:br>
              <a:rPr lang="fr-FR" altLang="zh-CN" dirty="0"/>
            </a:br>
            <a:r>
              <a:rPr lang="fr-FR" dirty="0"/>
              <a:t>Patents : Europe, USA, China</a:t>
            </a:r>
          </a:p>
        </p:txBody>
      </p:sp>
      <p:sp>
        <p:nvSpPr>
          <p:cNvPr id="6" name="Espace réservé du numéro de diapositive 5"/>
          <p:cNvSpPr>
            <a:spLocks noGrp="1"/>
          </p:cNvSpPr>
          <p:nvPr>
            <p:ph type="sldNum" sz="quarter" idx="4"/>
          </p:nvPr>
        </p:nvSpPr>
        <p:spPr/>
        <p:txBody>
          <a:bodyPr/>
          <a:lstStyle/>
          <a:p>
            <a:fld id="{8DC0F8AA-E0DA-4754-9F47-CB5820CE343F}" type="slidenum">
              <a:rPr lang="fr-FR" smtClean="0"/>
              <a:t>9</a:t>
            </a:fld>
            <a:endParaRPr lang="fr-FR" dirty="0"/>
          </a:p>
        </p:txBody>
      </p:sp>
      <p:pic>
        <p:nvPicPr>
          <p:cNvPr id="7" name="Image 6">
            <a:extLst>
              <a:ext uri="{FF2B5EF4-FFF2-40B4-BE49-F238E27FC236}">
                <a16:creationId xmlns:a16="http://schemas.microsoft.com/office/drawing/2014/main" id="{74C299D6-2555-E580-5F13-81921F1E90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2200" y="5894036"/>
            <a:ext cx="981075" cy="761395"/>
          </a:xfrm>
          <a:prstGeom prst="rect">
            <a:avLst/>
          </a:prstGeom>
        </p:spPr>
      </p:pic>
      <p:sp>
        <p:nvSpPr>
          <p:cNvPr id="4" name="Espace réservé de la date 3">
            <a:extLst>
              <a:ext uri="{FF2B5EF4-FFF2-40B4-BE49-F238E27FC236}">
                <a16:creationId xmlns:a16="http://schemas.microsoft.com/office/drawing/2014/main" id="{0E90DDA1-1B44-A5C2-CFE9-BEF4BE5DACF3}"/>
              </a:ext>
            </a:extLst>
          </p:cNvPr>
          <p:cNvSpPr txBox="1">
            <a:spLocks/>
          </p:cNvSpPr>
          <p:nvPr/>
        </p:nvSpPr>
        <p:spPr>
          <a:xfrm>
            <a:off x="2563446" y="6356350"/>
            <a:ext cx="1475154"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tx1">
                    <a:lumMod val="65000"/>
                    <a:lumOff val="35000"/>
                  </a:schemeClr>
                </a:solidFill>
                <a:latin typeface="+mn-ea"/>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lumMod val="65000"/>
                    <a:lumOff val="35000"/>
                  </a:schemeClr>
                </a:solidFill>
                <a:latin typeface="等线" panose="02010600030101010101" pitchFamily="2" charset="-122"/>
                <a:ea typeface="等线"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7973C"/>
                </a:solidFill>
              </a:rPr>
              <a:t>June 19</a:t>
            </a:r>
            <a:r>
              <a:rPr lang="en-US" baseline="30000" dirty="0">
                <a:solidFill>
                  <a:srgbClr val="27973C"/>
                </a:solidFill>
              </a:rPr>
              <a:t>th</a:t>
            </a:r>
            <a:r>
              <a:rPr lang="en-US" dirty="0">
                <a:solidFill>
                  <a:srgbClr val="27973C"/>
                </a:solidFill>
              </a:rPr>
              <a:t>, 2024</a:t>
            </a:r>
            <a:br>
              <a:rPr lang="en-US" dirty="0">
                <a:solidFill>
                  <a:srgbClr val="27973C"/>
                </a:solidFill>
              </a:rPr>
            </a:br>
            <a:r>
              <a:rPr lang="en-US" altLang="zh-CN" dirty="0">
                <a:solidFill>
                  <a:srgbClr val="27973C"/>
                </a:solidFill>
              </a:rPr>
              <a:t>2024</a:t>
            </a:r>
            <a:r>
              <a:rPr lang="zh-CN" altLang="en-US" dirty="0">
                <a:solidFill>
                  <a:srgbClr val="27973C"/>
                </a:solidFill>
              </a:rPr>
              <a:t>年</a:t>
            </a:r>
            <a:r>
              <a:rPr lang="en-US" altLang="zh-CN" dirty="0">
                <a:solidFill>
                  <a:srgbClr val="27973C"/>
                </a:solidFill>
              </a:rPr>
              <a:t>6</a:t>
            </a:r>
            <a:r>
              <a:rPr lang="zh-CN" altLang="en-US" dirty="0">
                <a:solidFill>
                  <a:srgbClr val="27973C"/>
                </a:solidFill>
              </a:rPr>
              <a:t>月</a:t>
            </a:r>
            <a:r>
              <a:rPr lang="fr-FR" altLang="zh-CN" dirty="0">
                <a:solidFill>
                  <a:srgbClr val="27973C"/>
                </a:solidFill>
              </a:rPr>
              <a:t>19</a:t>
            </a:r>
            <a:r>
              <a:rPr lang="zh-CN" altLang="en-US" dirty="0">
                <a:solidFill>
                  <a:srgbClr val="27973C"/>
                </a:solidFill>
              </a:rPr>
              <a:t>日</a:t>
            </a:r>
            <a:endParaRPr lang="fr-FR" dirty="0">
              <a:solidFill>
                <a:srgbClr val="27973C"/>
              </a:solidFill>
            </a:endParaRPr>
          </a:p>
        </p:txBody>
      </p:sp>
      <p:sp>
        <p:nvSpPr>
          <p:cNvPr id="8" name="Espace réservé du pied de page 4">
            <a:extLst>
              <a:ext uri="{FF2B5EF4-FFF2-40B4-BE49-F238E27FC236}">
                <a16:creationId xmlns:a16="http://schemas.microsoft.com/office/drawing/2014/main" id="{D23885F0-D00C-A112-8ABB-3D6B9E5EB988}"/>
              </a:ext>
            </a:extLst>
          </p:cNvPr>
          <p:cNvSpPr>
            <a:spLocks noGrp="1"/>
          </p:cNvSpPr>
          <p:nvPr>
            <p:ph type="ftr" sz="quarter" idx="3"/>
          </p:nvPr>
        </p:nvSpPr>
        <p:spPr>
          <a:xfrm>
            <a:off x="4038600" y="6356350"/>
            <a:ext cx="4114800" cy="365125"/>
          </a:xfrm>
          <a:prstGeom prst="rect">
            <a:avLst/>
          </a:prstGeom>
        </p:spPr>
        <p:txBody>
          <a:bodyPr/>
          <a:lstStyle>
            <a:lvl1pPr>
              <a:defRPr sz="1000" b="0">
                <a:latin typeface="+mn-ea"/>
                <a:ea typeface="+mn-ea"/>
              </a:defRPr>
            </a:lvl1pPr>
          </a:lstStyle>
          <a:p>
            <a:r>
              <a:rPr lang="en-US" dirty="0"/>
              <a:t>(c)2024 mobiLead - All rights reserved</a:t>
            </a:r>
          </a:p>
          <a:p>
            <a:r>
              <a:rPr lang="zh-CN" altLang="en-US" dirty="0"/>
              <a:t>版权所有</a:t>
            </a:r>
            <a:r>
              <a:rPr lang="fr-FR" dirty="0"/>
              <a:t>(c)2024 mobiLead - </a:t>
            </a:r>
            <a:r>
              <a:rPr lang="fr-FR" dirty="0" err="1"/>
              <a:t>保留所有权利</a:t>
            </a:r>
            <a:endParaRPr lang="fr-FR" dirty="0"/>
          </a:p>
        </p:txBody>
      </p:sp>
      <p:pic>
        <p:nvPicPr>
          <p:cNvPr id="13" name="Audio 12">
            <a:hlinkClick r:id="" action="ppaction://media"/>
            <a:extLst>
              <a:ext uri="{FF2B5EF4-FFF2-40B4-BE49-F238E27FC236}">
                <a16:creationId xmlns:a16="http://schemas.microsoft.com/office/drawing/2014/main" id="{DEDFB717-97A5-3CC7-5271-AF3D4EF20DB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041"/>
    </mc:Choice>
    <mc:Fallback>
      <p:transition spd="slow" advTm="1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2104</TotalTime>
  <Words>4664</Words>
  <Application>Microsoft Office PowerPoint</Application>
  <PresentationFormat>Grand écran</PresentationFormat>
  <Paragraphs>460</Paragraphs>
  <Slides>25</Slides>
  <Notes>23</Notes>
  <HiddenSlides>3</HiddenSlides>
  <MMClips>22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等线</vt:lpstr>
      <vt:lpstr>等线</vt:lpstr>
      <vt:lpstr>Arial</vt:lpstr>
      <vt:lpstr>Calibri</vt:lpstr>
      <vt:lpstr>Courier New</vt:lpstr>
      <vt:lpstr>Verdana</vt:lpstr>
      <vt:lpstr>Thème Office</vt:lpstr>
      <vt:lpstr>Présentation PowerPoint</vt:lpstr>
      <vt:lpstr>mobiLead, each unique product item is connected mobiLead——连接每一单品</vt:lpstr>
      <vt:lpstr>2014 “Concept Pack” Blédina : Logistic, Marketing, Commerce 物流, 营销,销售</vt:lpstr>
      <vt:lpstr>2014 “Concept Pack” Blédina : Logistic, Marketing, Commerce 物流, 营销,销售</vt:lpstr>
      <vt:lpstr>From 1974, to 2027 从1974到2027</vt:lpstr>
      <vt:lpstr>从传统条码迁移 migrate from traditional barcodes</vt:lpstr>
      <vt:lpstr>从传统条码迁移 migrate from traditional barcodes</vt:lpstr>
      <vt:lpstr>mobiLead each unique product item is connected mobiLead——连接每一单品</vt:lpstr>
      <vt:lpstr>专利: 欧洲，美国，中国 Patents : Europe, USA, China</vt:lpstr>
      <vt:lpstr>Optical-reading code preparation device Light reads code preparation device  </vt:lpstr>
      <vt:lpstr>070008 Anti-counterfeiting Authenticity label, coding and method</vt:lpstr>
      <vt:lpstr>070526 Local Profile Dual input content processing method</vt:lpstr>
      <vt:lpstr>070744 Optimal unitary tracking and public blockchains Method and apparatus for secure identifier management </vt:lpstr>
      <vt:lpstr>071901 EP Compression Methods and systems for data encoding</vt:lpstr>
      <vt:lpstr>mobiLead involved in several initiatives around the world mobiLead 参与多项全球计划</vt:lpstr>
      <vt:lpstr>ESPR (Ecodesign for Sustanable Products Regulation) </vt:lpstr>
      <vt:lpstr>ESPR (Ecodesign for Sustanable Products Regulation) </vt:lpstr>
      <vt:lpstr>ESPR (Ecodesign for Sustanable Products Regulation) </vt:lpstr>
      <vt:lpstr>What ESPR could be, a demo based on EPREL </vt:lpstr>
      <vt:lpstr>MICHELIN online, a demo based on EPREL</vt:lpstr>
      <vt:lpstr>OTENTIK Network / trusted environment</vt:lpstr>
      <vt:lpstr>MICHELIN offline EPREL (VDS) then online</vt:lpstr>
      <vt:lpstr>MICHELIN EPREL online (any reader) and offline (VDS)</vt:lpstr>
      <vt:lpstr>mobiLead competitive advantages mobiLead的竞争优势</vt:lpstr>
      <vt:lpstr>Présentation PowerPoint</vt:lpstr>
    </vt:vector>
  </TitlesOfParts>
  <Manager>laurent.tonnelier@servicetag.fr</Manager>
  <Company>serviceTag sas</Company>
  <LinksUpToDate>false</LinksUpToDate>
  <SharedDoc>false</SharedDoc>
  <HyperlinkBase>http://twitter.com/servicetags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Beauty Tech Innovation Challenge 2023</dc:title>
  <dc:subject>数字链接 / Digital Link</dc:subject>
  <dc:creator>laurent.tonnelier@mobilead.fr;laurent.tonnelier@gmail.com</dc:creator>
  <cp:keywords>数字链接</cp:keywords>
  <dc:description>方案供应商 和技术专家_x000d__x000d_
solution providers and technical experts</dc:description>
  <cp:lastModifiedBy>Laurent TONNELIER</cp:lastModifiedBy>
  <cp:revision>349</cp:revision>
  <cp:lastPrinted>2019-11-10T10:18:00Z</cp:lastPrinted>
  <dcterms:created xsi:type="dcterms:W3CDTF">2017-12-01T18:15:00Z</dcterms:created>
  <dcterms:modified xsi:type="dcterms:W3CDTF">2024-06-16T23:23:56Z</dcterms:modified>
  <cp:category>mobiLead</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