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04" r:id="rId2"/>
    <p:sldId id="593" r:id="rId3"/>
    <p:sldId id="626" r:id="rId4"/>
    <p:sldId id="609" r:id="rId5"/>
    <p:sldId id="610" r:id="rId6"/>
    <p:sldId id="644" r:id="rId7"/>
    <p:sldId id="662" r:id="rId8"/>
    <p:sldId id="707" r:id="rId9"/>
    <p:sldId id="701" r:id="rId10"/>
    <p:sldId id="675" r:id="rId11"/>
    <p:sldId id="681" r:id="rId12"/>
    <p:sldId id="686" r:id="rId13"/>
    <p:sldId id="657" r:id="rId14"/>
    <p:sldId id="666" r:id="rId15"/>
    <p:sldId id="706" r:id="rId16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B3"/>
    <a:srgbClr val="CDCDCD"/>
    <a:srgbClr val="C0C0C0"/>
    <a:srgbClr val="ECECEC"/>
    <a:srgbClr val="7F7F7F"/>
    <a:srgbClr val="848484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69" autoAdjust="0"/>
    <p:restoredTop sz="57490" autoAdjust="0"/>
  </p:normalViewPr>
  <p:slideViewPr>
    <p:cSldViewPr>
      <p:cViewPr varScale="1">
        <p:scale>
          <a:sx n="81" d="100"/>
          <a:sy n="81" d="100"/>
        </p:scale>
        <p:origin x="45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058" y="-114"/>
      </p:cViewPr>
      <p:guideLst>
        <p:guide orient="horz" pos="3109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39775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07" tIns="45904" rIns="91807" bIns="45904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6"/>
            <a:ext cx="5335270" cy="4442698"/>
          </a:xfrm>
          <a:prstGeom prst="rect">
            <a:avLst/>
          </a:prstGeom>
        </p:spPr>
        <p:txBody>
          <a:bodyPr vert="horz" lIns="91807" tIns="45904" rIns="91807" bIns="459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73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300" dirty="0" err="1"/>
              <a:t>Unitary</a:t>
            </a:r>
            <a:r>
              <a:rPr lang="fr-FR" sz="1300" dirty="0"/>
              <a:t> </a:t>
            </a:r>
            <a:r>
              <a:rPr lang="fr-FR" sz="1300" dirty="0" err="1"/>
              <a:t>marking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62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97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736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14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4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87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9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>
              <a:defRPr/>
            </a:pP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DES OBJETS  (</a:t>
            </a:r>
            <a:r>
              <a:rPr lang="fr-FR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Silos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1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39102"/>
            <a:r>
              <a:rPr lang="fr-FR" dirty="0" smtClean="0"/>
              <a:t>La Tour de Babel (1 563) de Pieter Bruegel </a:t>
            </a:r>
          </a:p>
          <a:p>
            <a:r>
              <a:rPr lang="en-US" dirty="0" smtClean="0"/>
              <a:t>Existing problems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 smtClean="0"/>
          </a:p>
          <a:p>
            <a:pPr defTabSz="839102"/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84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53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5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http://www.centrenational-rfid.com/mobilead-offreurs-fiche-494-fr-ruid-1.html?searchtype=Fulltext&amp;searchstring=A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966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2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764" y="133350"/>
            <a:ext cx="3176836" cy="108000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49556"/>
            <a:ext cx="1151752" cy="391551"/>
          </a:xfrm>
          <a:prstGeom prst="rect">
            <a:avLst/>
          </a:prstGeom>
          <a:noFill/>
        </p:spPr>
      </p:pic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23/03/2016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1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0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1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819037" y="4324350"/>
            <a:ext cx="1505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March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0" y="660245"/>
            <a:ext cx="3781877" cy="539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0150"/>
            <a:ext cx="3200400" cy="32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84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/>
          <p:cNvSpPr txBox="1">
            <a:spLocks/>
          </p:cNvSpPr>
          <p:nvPr/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Drop on Demand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K600i-K-Series-DOD-webex-black-head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35120"/>
            <a:ext cx="3505200" cy="40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05200" y="1200150"/>
            <a:ext cx="5638800" cy="394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 descr="D:\Dropbox\mobiLead Helene\_TimeLine\20140824 GS1\Présentation mobiLead\TIndigoWS6600_Image_Ctcm2451649457_Ttcm245108560332_F.png"/>
          <p:cNvPicPr>
            <a:picLocks noChangeAspect="1" noChangeArrowheads="1"/>
          </p:cNvPicPr>
          <p:nvPr/>
        </p:nvPicPr>
        <p:blipFill rotWithShape="1">
          <a:blip r:embed="rId4" cstate="print"/>
          <a:srcRect t="24997" r="56826" b="28455"/>
          <a:stretch/>
        </p:blipFill>
        <p:spPr bwMode="auto">
          <a:xfrm>
            <a:off x="3347040" y="563623"/>
            <a:ext cx="5796960" cy="4598927"/>
          </a:xfrm>
          <a:prstGeom prst="rect">
            <a:avLst/>
          </a:prstGeom>
          <a:noFill/>
        </p:spPr>
      </p:pic>
      <p:pic>
        <p:nvPicPr>
          <p:cNvPr id="7" name="Picture 6" descr="noelGS1-EN[1]_shape_00086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8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1723" y="4324350"/>
            <a:ext cx="789259" cy="789259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Variable Digital Printing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40" y="203188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Marketing, Logistics, Commerce combined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URL, GTIN, </a:t>
            </a:r>
            <a:r>
              <a:rPr lang="en-US" i="1" dirty="0"/>
              <a:t>ERP </a:t>
            </a:r>
            <a:r>
              <a:rPr lang="en-US" i="1" dirty="0" smtClean="0"/>
              <a:t>ID and Exp. in a QR Code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54662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101800"/>
            <a:ext cx="4267198" cy="39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5" y="436133"/>
            <a:ext cx="1584155" cy="6842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7" y="1359365"/>
            <a:ext cx="2058760" cy="3454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  <p:pic>
        <p:nvPicPr>
          <p:cNvPr id="9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8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26" y="2132475"/>
            <a:ext cx="1203209" cy="5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3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Public</a:t>
            </a:r>
          </a:p>
          <a:p>
            <a:r>
              <a:rPr lang="fr-FR" sz="2000" i="1" dirty="0" smtClean="0"/>
              <a:t>Online</a:t>
            </a:r>
            <a:endParaRPr lang="fr-FR" sz="2400" i="1" dirty="0" smtClean="0"/>
          </a:p>
          <a:p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 Count. Grey </a:t>
            </a:r>
            <a:r>
              <a:rPr lang="fr-FR" sz="2400" b="1" dirty="0" err="1" smtClean="0"/>
              <a:t>Market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000" i="1" dirty="0" smtClean="0"/>
              <a:t>Online/Offline</a:t>
            </a:r>
          </a:p>
          <a:p>
            <a:pPr algn="r"/>
            <a:r>
              <a:rPr lang="fr-FR" sz="2400" b="1" dirty="0" err="1" smtClean="0"/>
              <a:t>Map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pic>
        <p:nvPicPr>
          <p:cNvPr id="3074" name="Picture 2" descr="http://maps.googleapis.com/maps/api/staticmap?center=41.39,2.15&amp;zoom=10&amp;size=240x3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5" b="6759"/>
          <a:stretch/>
        </p:blipFill>
        <p:spPr bwMode="auto">
          <a:xfrm>
            <a:off x="5544300" y="1768946"/>
            <a:ext cx="1394061" cy="21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7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</a:t>
            </a:r>
            <a:r>
              <a:rPr lang="fr-FR" sz="2400" b="1" dirty="0" err="1" smtClean="0"/>
              <a:t>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400" dirty="0" smtClean="0"/>
              <a:t> </a:t>
            </a:r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err="1" smtClean="0"/>
              <a:t>Draw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</a:t>
            </a:r>
            <a:r>
              <a:rPr lang="fr-FR" b="0" i="1" dirty="0" smtClean="0"/>
              <a:t>&amp; Visual </a:t>
            </a:r>
            <a:r>
              <a:rPr lang="fr-FR" b="0" i="1" dirty="0" err="1" smtClean="0"/>
              <a:t>Anticounterfeiting</a:t>
            </a:r>
            <a:r>
              <a:rPr lang="fr-FR" b="0" i="1" dirty="0" smtClean="0"/>
              <a:t> </a:t>
            </a:r>
            <a:endParaRPr lang="fr-FR" b="0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16" y="2952750"/>
            <a:ext cx="808856" cy="876410"/>
          </a:xfrm>
          <a:prstGeom prst="rect">
            <a:avLst/>
          </a:prstGeom>
        </p:spPr>
      </p:pic>
      <p:pic>
        <p:nvPicPr>
          <p:cNvPr id="30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2" y="2952750"/>
            <a:ext cx="808856" cy="8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51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819037" y="4324350"/>
            <a:ext cx="1505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March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0" y="660245"/>
            <a:ext cx="3781877" cy="539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0150"/>
            <a:ext cx="3200400" cy="32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14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9337" y="2876550"/>
            <a:ext cx="194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PRINT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2876550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Content</a:t>
            </a:r>
            <a:endParaRPr lang="fr-FR" sz="3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URL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2400" dirty="0" smtClean="0"/>
              <a:t>NFC Tag </a:t>
            </a:r>
            <a:br>
              <a:rPr lang="fr-FR" sz="2400" dirty="0" smtClean="0"/>
            </a:br>
            <a:r>
              <a:rPr lang="fr-FR" sz="2400" dirty="0" smtClean="0"/>
              <a:t>QR Code</a:t>
            </a:r>
            <a:r>
              <a:rPr lang="fr-FR" sz="2400" b="1" dirty="0" smtClean="0"/>
              <a:t>   </a:t>
            </a:r>
            <a:endParaRPr lang="fr-FR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46232" y="2876550"/>
            <a:ext cx="2540168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895350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Product Information</a:t>
            </a:r>
            <a:endParaRPr lang="fr-FR" sz="3200" dirty="0" smtClean="0"/>
          </a:p>
        </p:txBody>
      </p:sp>
      <p:cxnSp>
        <p:nvCxnSpPr>
          <p:cNvPr id="13" name="Straight Arrow Connector 14"/>
          <p:cNvCxnSpPr/>
          <p:nvPr/>
        </p:nvCxnSpPr>
        <p:spPr>
          <a:xfrm rot="18900000" flipH="1" flipV="1">
            <a:off x="2155475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700000" flipV="1">
            <a:off x="4864403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 smtClean="0"/>
              <a:t>From MDM data to PRINT and MOBILE Content</a:t>
            </a:r>
            <a:endParaRPr lang="fr-FR" dirty="0"/>
          </a:p>
        </p:txBody>
      </p:sp>
      <p:pic>
        <p:nvPicPr>
          <p:cNvPr id="18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200" y="2227938"/>
            <a:ext cx="1444558" cy="2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22" name="TextBox 3"/>
          <p:cNvSpPr txBox="1"/>
          <p:nvPr/>
        </p:nvSpPr>
        <p:spPr>
          <a:xfrm>
            <a:off x="3733800" y="195486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285586" y="627534"/>
            <a:ext cx="116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5383197" y="195486"/>
            <a:ext cx="350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26 Billion Units by 2020 ”  Gartner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5823759" y="221171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URL </a:t>
            </a:r>
            <a:r>
              <a:rPr lang="fr-FR" sz="2400" dirty="0" err="1" smtClean="0">
                <a:solidFill>
                  <a:schemeClr val="bg1"/>
                </a:solidFill>
              </a:rPr>
              <a:t>based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3912469" y="2211710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Unique </a:t>
            </a:r>
            <a:r>
              <a:rPr lang="fr-FR" sz="2400" dirty="0" err="1" smtClean="0">
                <a:solidFill>
                  <a:schemeClr val="bg1"/>
                </a:solidFill>
              </a:rPr>
              <a:t>IDs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131840" y="2705894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NFC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4947462" y="270589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QR Codes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6804248" y="270589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Audio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3539610" y="3363838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4932040" y="3858021"/>
            <a:ext cx="3768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987824" y="385802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5868144" y="3363838"/>
            <a:ext cx="8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Cards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5868413" y="62753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M2M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7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</a:t>
            </a:r>
            <a:r>
              <a:rPr lang="en-US" sz="1600" i="1" dirty="0" smtClean="0">
                <a:solidFill>
                  <a:schemeClr val="bg1"/>
                </a:solidFill>
              </a:rPr>
              <a:t>– Grain silos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USAGES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0" y="4774168"/>
            <a:ext cx="289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Marketing, Commerce,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47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Babel Tour,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TECHNOLOGIES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4774168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QR, DM, UPC, NFC…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79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876550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8765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6347" y="2343150"/>
            <a:ext cx="220605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278" y="11383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155075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>
          <a:blip r:embed="rId7" cstate="print"/>
          <a:srcRect l="8140" r="6202" b="16901"/>
          <a:stretch>
            <a:fillRect/>
          </a:stretch>
        </p:blipFill>
        <p:spPr bwMode="auto">
          <a:xfrm>
            <a:off x="1963356" y="2388450"/>
            <a:ext cx="15418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36529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4278" y="3643200"/>
            <a:ext cx="90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Convergence of Technologies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52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0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95467" y="1948755"/>
            <a:ext cx="4753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Personalization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Unitary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Tracking</a:t>
            </a:r>
            <a:endParaRPr lang="fr-FR" sz="2800" b="1" dirty="0" smtClean="0"/>
          </a:p>
          <a:p>
            <a:pPr algn="ctr"/>
            <a:r>
              <a:rPr lang="fr-FR" sz="2800" b="1" dirty="0" smtClean="0"/>
              <a:t>One to One Marketing</a:t>
            </a:r>
          </a:p>
        </p:txBody>
      </p:sp>
    </p:spTree>
    <p:extLst>
      <p:ext uri="{BB962C8B-B14F-4D97-AF65-F5344CB8AC3E}">
        <p14:creationId xmlns:p14="http://schemas.microsoft.com/office/powerpoint/2010/main" val="254707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committed</a:t>
            </a:r>
            <a:r>
              <a:rPr lang="fr-FR" dirty="0" smtClean="0"/>
              <a:t> to </a:t>
            </a:r>
            <a:r>
              <a:rPr lang="fr-FR" dirty="0" err="1" smtClean="0"/>
              <a:t>Norms</a:t>
            </a:r>
            <a:r>
              <a:rPr lang="fr-FR" dirty="0" smtClean="0"/>
              <a:t> and Standards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419600" y="1122224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/>
              <a:t>Norms</a:t>
            </a:r>
            <a:endParaRPr lang="fr-FR" sz="2800" b="1" dirty="0" smtClean="0"/>
          </a:p>
          <a:p>
            <a:r>
              <a:rPr lang="fr-FR" sz="2800" dirty="0" smtClean="0"/>
              <a:t>  AFNOR</a:t>
            </a:r>
            <a:br>
              <a:rPr lang="fr-FR" sz="2800" dirty="0" smtClean="0"/>
            </a:br>
            <a:r>
              <a:rPr lang="fr-FR" sz="2800" dirty="0"/>
              <a:t> </a:t>
            </a:r>
            <a:r>
              <a:rPr lang="fr-FR" sz="2800" dirty="0" smtClean="0"/>
              <a:t> ISO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69533" y="1122224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Standards</a:t>
            </a:r>
            <a:r>
              <a:rPr lang="fr-FR" sz="2800" dirty="0" smtClean="0"/>
              <a:t>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  </a:t>
            </a:r>
            <a:r>
              <a:rPr lang="fr-FR" sz="2800" dirty="0" smtClean="0"/>
              <a:t>GS1</a:t>
            </a:r>
          </a:p>
          <a:p>
            <a:r>
              <a:rPr lang="fr-FR" sz="2800" dirty="0" smtClean="0"/>
              <a:t>  W3C</a:t>
            </a:r>
          </a:p>
        </p:txBody>
      </p:sp>
      <p:pic>
        <p:nvPicPr>
          <p:cNvPr id="36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033222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14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3750" y="2800350"/>
            <a:ext cx="2728850" cy="116405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663" y="1122224"/>
            <a:ext cx="373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Best Practices</a:t>
            </a:r>
          </a:p>
          <a:p>
            <a:r>
              <a:rPr lang="fr-FR" sz="2800" dirty="0" smtClean="0"/>
              <a:t>  </a:t>
            </a:r>
            <a:r>
              <a:rPr lang="fr-FR" sz="2800" dirty="0"/>
              <a:t>SYSTEMATIC</a:t>
            </a:r>
          </a:p>
          <a:p>
            <a:r>
              <a:rPr lang="fr-FR" sz="2800" dirty="0" smtClean="0"/>
              <a:t>  CNRFID  </a:t>
            </a:r>
          </a:p>
          <a:p>
            <a:r>
              <a:rPr lang="fr-FR" sz="2800" dirty="0" smtClean="0"/>
              <a:t>  AIPIA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051541"/>
            <a:ext cx="2133756" cy="5776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2876550"/>
            <a:ext cx="3047890" cy="1219199"/>
          </a:xfrm>
          <a:prstGeom prst="rect">
            <a:avLst/>
          </a:prstGeom>
        </p:spPr>
      </p:pic>
      <p:pic>
        <p:nvPicPr>
          <p:cNvPr id="17" name="Picture 2" descr="J:\Copie de logo_cnrfid_quadri_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005" y="3055043"/>
            <a:ext cx="2133395" cy="812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840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85800" y="2817246"/>
            <a:ext cx="7416000" cy="229638"/>
          </a:xfrm>
          <a:prstGeom prst="rect">
            <a:avLst/>
          </a:prstGeom>
          <a:gradFill flip="none" rotWithShape="1">
            <a:gsLst>
              <a:gs pos="0">
                <a:srgbClr val="0C76B3"/>
              </a:gs>
              <a:gs pos="100000">
                <a:srgbClr val="B81D2E"/>
              </a:gs>
              <a:gs pos="50000">
                <a:srgbClr val="ECECE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6764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Product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Item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Batch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237505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Every</a:t>
            </a:r>
            <a:endParaRPr lang="fr-FR" sz="2400" b="1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6477000" y="236539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Each</a:t>
            </a:r>
            <a:endParaRPr lang="fr-FR" sz="2400" b="1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5844900" y="3373949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Unitary</a:t>
            </a:r>
            <a:endParaRPr lang="fr-FR" sz="2400" dirty="0" smtClean="0"/>
          </a:p>
          <a:p>
            <a:pPr algn="ctr"/>
            <a:r>
              <a:rPr lang="fr-FR" sz="2400" dirty="0" err="1" smtClean="0"/>
              <a:t>Tagging</a:t>
            </a:r>
            <a:endParaRPr lang="fr-FR" sz="24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4165600" y="3352621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Variable Printing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33400" y="3486150"/>
            <a:ext cx="381000" cy="1169696"/>
            <a:chOff x="552450" y="2905587"/>
            <a:chExt cx="381000" cy="1169696"/>
          </a:xfrm>
        </p:grpSpPr>
        <p:sp>
          <p:nvSpPr>
            <p:cNvPr id="37" name="Ellipse 36"/>
            <p:cNvSpPr/>
            <p:nvPr/>
          </p:nvSpPr>
          <p:spPr>
            <a:xfrm>
              <a:off x="552450" y="3694283"/>
              <a:ext cx="381000" cy="381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5800" y="2976535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685350" y="2905587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5800" y="3534708"/>
              <a:ext cx="114300" cy="2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848600" y="3486150"/>
            <a:ext cx="381000" cy="1169696"/>
            <a:chOff x="2514600" y="3339002"/>
            <a:chExt cx="381000" cy="1169696"/>
          </a:xfrm>
        </p:grpSpPr>
        <p:sp>
          <p:nvSpPr>
            <p:cNvPr id="45" name="Ellipse 44"/>
            <p:cNvSpPr/>
            <p:nvPr/>
          </p:nvSpPr>
          <p:spPr>
            <a:xfrm>
              <a:off x="2514600" y="4127698"/>
              <a:ext cx="381000" cy="381000"/>
            </a:xfrm>
            <a:prstGeom prst="ellipse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47950" y="3409950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2647500" y="3339002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47950" y="3523950"/>
              <a:ext cx="114300" cy="648000"/>
            </a:xfrm>
            <a:prstGeom prst="rect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81000" y="3046730"/>
            <a:ext cx="142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197DB6"/>
                </a:solidFill>
              </a:rPr>
              <a:t>Cold data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05600" y="303707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B92333"/>
                </a:solidFill>
              </a:rPr>
              <a:t>Warm data</a:t>
            </a:r>
          </a:p>
        </p:txBody>
      </p:sp>
      <p:pic>
        <p:nvPicPr>
          <p:cNvPr id="51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23471" y="4095750"/>
            <a:ext cx="789259" cy="789259"/>
          </a:xfrm>
          <a:prstGeom prst="rect">
            <a:avLst/>
          </a:prstGeom>
          <a:noFill/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4283379"/>
            <a:ext cx="1950000" cy="4140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86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Brand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676400" y="1523821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SKU / GTIN</a:t>
            </a:r>
          </a:p>
          <a:p>
            <a:pPr algn="ctr"/>
            <a:r>
              <a:rPr lang="fr-FR" sz="2400" dirty="0" err="1" smtClean="0"/>
              <a:t>Ingredients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Allergens</a:t>
            </a:r>
            <a:endParaRPr lang="fr-FR" sz="24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6019800" y="1519356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sGTIN</a:t>
            </a:r>
            <a:endParaRPr lang="fr-FR" sz="2400" dirty="0" smtClean="0"/>
          </a:p>
          <a:p>
            <a:pPr algn="ctr"/>
            <a:r>
              <a:rPr lang="fr-FR" sz="2400" dirty="0" smtClean="0"/>
              <a:t>UUID</a:t>
            </a:r>
          </a:p>
          <a:p>
            <a:pPr algn="ctr"/>
            <a:r>
              <a:rPr lang="fr-FR" sz="2400" dirty="0" err="1" smtClean="0"/>
              <a:t>Exp</a:t>
            </a:r>
            <a:r>
              <a:rPr lang="fr-FR" sz="2400" dirty="0" smtClean="0"/>
              <a:t>.</a:t>
            </a:r>
          </a:p>
        </p:txBody>
      </p:sp>
      <p:sp>
        <p:nvSpPr>
          <p:cNvPr id="60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b="0" dirty="0" err="1" smtClean="0"/>
              <a:t>Driven</a:t>
            </a:r>
            <a:r>
              <a:rPr lang="fr-FR" b="0" dirty="0" smtClean="0"/>
              <a:t> by Innovation,</a:t>
            </a:r>
            <a:br>
              <a:rPr lang="fr-FR" b="0" dirty="0" smtClean="0"/>
            </a:br>
            <a:r>
              <a:rPr lang="fr-FR" b="0" dirty="0" smtClean="0"/>
              <a:t>a unique and original </a:t>
            </a:r>
            <a:r>
              <a:rPr lang="fr-FR" b="0" dirty="0" err="1" smtClean="0"/>
              <a:t>approach</a:t>
            </a:r>
            <a:endParaRPr lang="fr-FR" b="0" dirty="0"/>
          </a:p>
        </p:txBody>
      </p:sp>
      <p:sp>
        <p:nvSpPr>
          <p:cNvPr id="30" name="Rectangle 29"/>
          <p:cNvSpPr/>
          <p:nvPr/>
        </p:nvSpPr>
        <p:spPr>
          <a:xfrm>
            <a:off x="3124200" y="1191824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Variant</a:t>
            </a:r>
          </a:p>
        </p:txBody>
      </p:sp>
    </p:spTree>
    <p:extLst>
      <p:ext uri="{BB962C8B-B14F-4D97-AF65-F5344CB8AC3E}">
        <p14:creationId xmlns:p14="http://schemas.microsoft.com/office/powerpoint/2010/main" val="129693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7678</TotalTime>
  <Words>362</Words>
  <Application>Microsoft Office PowerPoint</Application>
  <PresentationFormat>Affichage à l'écran (16:9)</PresentationFormat>
  <Paragraphs>234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Présentation PowerPoint</vt:lpstr>
      <vt:lpstr>From MDM data to PRINT and MOBILE Content</vt:lpstr>
      <vt:lpstr>Présentation PowerPoint</vt:lpstr>
      <vt:lpstr>Présentation PowerPoint</vt:lpstr>
      <vt:lpstr>Présentation PowerPoint</vt:lpstr>
      <vt:lpstr>Convergence of Technologies</vt:lpstr>
      <vt:lpstr>different Point of Views</vt:lpstr>
      <vt:lpstr>MOBILEAD, committed to Norms and Standards</vt:lpstr>
      <vt:lpstr>Driven by Innovation, a unique and original approach</vt:lpstr>
      <vt:lpstr>Unitary Tagging and Variable Digital Printing</vt:lpstr>
      <vt:lpstr>Marketing, Logistics, Commerce combined URL, GTIN, ERP ID and Exp. in a QR Code</vt:lpstr>
      <vt:lpstr>From one Tag to several  usages Marketing &amp; Semantic Anticounterfeiting</vt:lpstr>
      <vt:lpstr>From one Tag to several  usages Marketing &amp; Visual Anticounterfeiting </vt:lpstr>
      <vt:lpstr>Driven by Innovation, a unique and original approach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mobiLead, Jassen, Open Innovation</dc:title>
  <dc:subject>from product identification to related content and services</dc:subject>
  <dc:creator>Laurent TONNELIER, mobiLead CEO</dc:creator>
  <cp:keywords>mobiLead, Jassen, Open Innovation</cp:keywords>
  <dc:description>November 2-4, 2014
PackExpo - Chicago USA</dc:description>
  <cp:lastModifiedBy>Laurent Tonnelier</cp:lastModifiedBy>
  <cp:revision>458</cp:revision>
  <cp:lastPrinted>2015-11-16T08:59:48Z</cp:lastPrinted>
  <dcterms:created xsi:type="dcterms:W3CDTF">2006-08-16T00:00:00Z</dcterms:created>
  <dcterms:modified xsi:type="dcterms:W3CDTF">2016-03-23T20:10:04Z</dcterms:modified>
  <cp:category>mobiLead, Jassen, Open Innovation</cp:category>
</cp:coreProperties>
</file>