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1329" r:id="rId2"/>
    <p:sldId id="1344" r:id="rId3"/>
    <p:sldId id="1301" r:id="rId4"/>
    <p:sldId id="1325" r:id="rId5"/>
    <p:sldId id="1352" r:id="rId6"/>
    <p:sldId id="1353" r:id="rId7"/>
    <p:sldId id="1286" r:id="rId8"/>
    <p:sldId id="1359" r:id="rId9"/>
    <p:sldId id="1327" r:id="rId10"/>
    <p:sldId id="1338" r:id="rId11"/>
    <p:sldId id="1375" r:id="rId12"/>
    <p:sldId id="1378" r:id="rId13"/>
    <p:sldId id="1349" r:id="rId14"/>
    <p:sldId id="1347" r:id="rId15"/>
    <p:sldId id="1364" r:id="rId16"/>
    <p:sldId id="1373" r:id="rId17"/>
    <p:sldId id="1363" r:id="rId18"/>
    <p:sldId id="1379" r:id="rId19"/>
    <p:sldId id="1337" r:id="rId20"/>
    <p:sldId id="1318" r:id="rId21"/>
    <p:sldId id="1314" r:id="rId22"/>
    <p:sldId id="1316" r:id="rId23"/>
    <p:sldId id="1383" r:id="rId24"/>
    <p:sldId id="1368" r:id="rId25"/>
    <p:sldId id="1302" r:id="rId26"/>
    <p:sldId id="1380" r:id="rId27"/>
    <p:sldId id="1381" r:id="rId28"/>
    <p:sldId id="1382" r:id="rId29"/>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t TONNELIER" initials="LT" lastIdx="2" clrIdx="0">
    <p:extLst>
      <p:ext uri="{19B8F6BF-5375-455C-9EA6-DF929625EA0E}">
        <p15:presenceInfo xmlns:p15="http://schemas.microsoft.com/office/powerpoint/2012/main" userId="800d6284c95487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D3D3D3"/>
    <a:srgbClr val="444343"/>
    <a:srgbClr val="A2A1A1"/>
    <a:srgbClr val="BEBEBE"/>
    <a:srgbClr val="000000"/>
    <a:srgbClr val="D8D5DE"/>
    <a:srgbClr val="828282"/>
    <a:srgbClr val="6D6D6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64" autoAdjust="0"/>
    <p:restoredTop sz="45957" autoAdjust="0"/>
  </p:normalViewPr>
  <p:slideViewPr>
    <p:cSldViewPr snapToGrid="0">
      <p:cViewPr varScale="1">
        <p:scale>
          <a:sx n="73" d="100"/>
          <a:sy n="73" d="100"/>
        </p:scale>
        <p:origin x="3072"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5" d="100"/>
          <a:sy n="95" d="100"/>
        </p:scale>
        <p:origin x="368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5T10:17:50.023" idx="2">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E4EB4CF-EC95-414D-A6DC-37ACBFFF7B79}"/>
              </a:ext>
            </a:extLst>
          </p:cNvPr>
          <p:cNvSpPr>
            <a:spLocks noGrp="1"/>
          </p:cNvSpPr>
          <p:nvPr>
            <p:ph type="hdr" sz="quarter"/>
          </p:nvPr>
        </p:nvSpPr>
        <p:spPr>
          <a:xfrm>
            <a:off x="2" y="2"/>
            <a:ext cx="2918830" cy="495028"/>
          </a:xfrm>
          <a:prstGeom prst="rect">
            <a:avLst/>
          </a:prstGeom>
        </p:spPr>
        <p:txBody>
          <a:bodyPr vert="horz" lIns="91065" tIns="45533" rIns="91065" bIns="45533"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B22D854-E2CA-42C9-B462-88EC9F259E54}"/>
              </a:ext>
            </a:extLst>
          </p:cNvPr>
          <p:cNvSpPr>
            <a:spLocks noGrp="1"/>
          </p:cNvSpPr>
          <p:nvPr>
            <p:ph type="dt" sz="quarter" idx="1"/>
          </p:nvPr>
        </p:nvSpPr>
        <p:spPr>
          <a:xfrm>
            <a:off x="3815376" y="2"/>
            <a:ext cx="2918830" cy="495028"/>
          </a:xfrm>
          <a:prstGeom prst="rect">
            <a:avLst/>
          </a:prstGeom>
        </p:spPr>
        <p:txBody>
          <a:bodyPr vert="horz" lIns="91065" tIns="45533" rIns="91065" bIns="45533" rtlCol="0"/>
          <a:lstStyle>
            <a:lvl1pPr algn="r">
              <a:defRPr sz="1200"/>
            </a:lvl1pPr>
          </a:lstStyle>
          <a:p>
            <a:fld id="{F76CA80D-F294-4927-B45A-6B07027B8810}" type="datetimeFigureOut">
              <a:rPr lang="fr-FR" smtClean="0"/>
              <a:t>24/09/2021</a:t>
            </a:fld>
            <a:endParaRPr lang="fr-FR"/>
          </a:p>
        </p:txBody>
      </p:sp>
      <p:sp>
        <p:nvSpPr>
          <p:cNvPr id="4" name="Espace réservé du pied de page 3">
            <a:extLst>
              <a:ext uri="{FF2B5EF4-FFF2-40B4-BE49-F238E27FC236}">
                <a16:creationId xmlns:a16="http://schemas.microsoft.com/office/drawing/2014/main" id="{232CDDDC-94B4-40F8-B736-3B238FA3078F}"/>
              </a:ext>
            </a:extLst>
          </p:cNvPr>
          <p:cNvSpPr>
            <a:spLocks noGrp="1"/>
          </p:cNvSpPr>
          <p:nvPr>
            <p:ph type="ftr" sz="quarter" idx="2"/>
          </p:nvPr>
        </p:nvSpPr>
        <p:spPr>
          <a:xfrm>
            <a:off x="2" y="9371287"/>
            <a:ext cx="2918830" cy="495028"/>
          </a:xfrm>
          <a:prstGeom prst="rect">
            <a:avLst/>
          </a:prstGeom>
        </p:spPr>
        <p:txBody>
          <a:bodyPr vert="horz" lIns="91065" tIns="45533" rIns="91065" bIns="45533"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31BA40A-7F57-473E-A2EE-1FC8A88600FD}"/>
              </a:ext>
            </a:extLst>
          </p:cNvPr>
          <p:cNvSpPr>
            <a:spLocks noGrp="1"/>
          </p:cNvSpPr>
          <p:nvPr>
            <p:ph type="sldNum" sz="quarter" idx="3"/>
          </p:nvPr>
        </p:nvSpPr>
        <p:spPr>
          <a:xfrm>
            <a:off x="3815376" y="9371287"/>
            <a:ext cx="2918830" cy="495028"/>
          </a:xfrm>
          <a:prstGeom prst="rect">
            <a:avLst/>
          </a:prstGeom>
        </p:spPr>
        <p:txBody>
          <a:bodyPr vert="horz" lIns="91065" tIns="45533" rIns="91065" bIns="45533" rtlCol="0" anchor="b"/>
          <a:lstStyle>
            <a:lvl1pPr algn="r">
              <a:defRPr sz="1200"/>
            </a:lvl1pPr>
          </a:lstStyle>
          <a:p>
            <a:fld id="{FAFF05E8-E4FD-49B8-AAAE-D568290B0E46}" type="slidenum">
              <a:rPr lang="fr-FR" smtClean="0"/>
              <a:t>‹N°›</a:t>
            </a:fld>
            <a:endParaRPr lang="fr-FR"/>
          </a:p>
        </p:txBody>
      </p:sp>
    </p:spTree>
    <p:extLst>
      <p:ext uri="{BB962C8B-B14F-4D97-AF65-F5344CB8AC3E}">
        <p14:creationId xmlns:p14="http://schemas.microsoft.com/office/powerpoint/2010/main" val="3789554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3"/>
            <a:ext cx="2919565" cy="494979"/>
          </a:xfrm>
          <a:prstGeom prst="rect">
            <a:avLst/>
          </a:prstGeom>
        </p:spPr>
        <p:txBody>
          <a:bodyPr vert="horz" lIns="91065" tIns="45533" rIns="91065" bIns="45533" rtlCol="0"/>
          <a:lstStyle>
            <a:lvl1pPr algn="l">
              <a:defRPr sz="1200"/>
            </a:lvl1pPr>
          </a:lstStyle>
          <a:p>
            <a:endParaRPr lang="en-US"/>
          </a:p>
        </p:txBody>
      </p:sp>
      <p:sp>
        <p:nvSpPr>
          <p:cNvPr id="3" name="Espace réservé de la date 2"/>
          <p:cNvSpPr>
            <a:spLocks noGrp="1"/>
          </p:cNvSpPr>
          <p:nvPr>
            <p:ph type="dt" idx="1"/>
          </p:nvPr>
        </p:nvSpPr>
        <p:spPr>
          <a:xfrm>
            <a:off x="3814626" y="3"/>
            <a:ext cx="2919565" cy="494979"/>
          </a:xfrm>
          <a:prstGeom prst="rect">
            <a:avLst/>
          </a:prstGeom>
        </p:spPr>
        <p:txBody>
          <a:bodyPr vert="horz" lIns="91065" tIns="45533" rIns="91065" bIns="45533" rtlCol="0"/>
          <a:lstStyle>
            <a:lvl1pPr algn="r">
              <a:defRPr sz="1200"/>
            </a:lvl1pPr>
          </a:lstStyle>
          <a:p>
            <a:fld id="{BB589E62-00B6-4555-ABCB-0DA51B81270C}" type="datetimeFigureOut">
              <a:rPr lang="en-US" smtClean="0"/>
              <a:t>9/24/2021</a:t>
            </a:fld>
            <a:endParaRPr lang="en-US"/>
          </a:p>
        </p:txBody>
      </p:sp>
      <p:sp>
        <p:nvSpPr>
          <p:cNvPr id="4" name="Espace réservé de l'image des diapositives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065" tIns="45533" rIns="91065" bIns="45533" rtlCol="0" anchor="ctr"/>
          <a:lstStyle/>
          <a:p>
            <a:endParaRPr lang="en-US"/>
          </a:p>
        </p:txBody>
      </p:sp>
      <p:sp>
        <p:nvSpPr>
          <p:cNvPr id="5" name="Espace réservé des notes 4"/>
          <p:cNvSpPr>
            <a:spLocks noGrp="1"/>
          </p:cNvSpPr>
          <p:nvPr>
            <p:ph type="body" sz="quarter" idx="3"/>
          </p:nvPr>
        </p:nvSpPr>
        <p:spPr>
          <a:xfrm>
            <a:off x="673263" y="4748335"/>
            <a:ext cx="5389240" cy="3885286"/>
          </a:xfrm>
          <a:prstGeom prst="rect">
            <a:avLst/>
          </a:prstGeom>
        </p:spPr>
        <p:txBody>
          <a:bodyPr vert="horz" lIns="91065" tIns="45533" rIns="91065" bIns="4553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1" y="9371334"/>
            <a:ext cx="2919565" cy="494979"/>
          </a:xfrm>
          <a:prstGeom prst="rect">
            <a:avLst/>
          </a:prstGeom>
        </p:spPr>
        <p:txBody>
          <a:bodyPr vert="horz" lIns="91065" tIns="45533" rIns="91065" bIns="45533"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14626" y="9371334"/>
            <a:ext cx="2919565" cy="494979"/>
          </a:xfrm>
          <a:prstGeom prst="rect">
            <a:avLst/>
          </a:prstGeom>
        </p:spPr>
        <p:txBody>
          <a:bodyPr vert="horz" lIns="91065" tIns="45533" rIns="91065" bIns="45533" rtlCol="0" anchor="b"/>
          <a:lstStyle>
            <a:lvl1pPr algn="r">
              <a:defRPr sz="1200"/>
            </a:lvl1pPr>
          </a:lstStyle>
          <a:p>
            <a:fld id="{F31C5116-A84C-4362-8012-A6A7C2DA23B0}" type="slidenum">
              <a:rPr lang="en-US" smtClean="0"/>
              <a:t>‹N°›</a:t>
            </a:fld>
            <a:endParaRPr lang="en-US"/>
          </a:p>
        </p:txBody>
      </p:sp>
    </p:spTree>
    <p:extLst>
      <p:ext uri="{BB962C8B-B14F-4D97-AF65-F5344CB8AC3E}">
        <p14:creationId xmlns:p14="http://schemas.microsoft.com/office/powerpoint/2010/main" val="296685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300" dirty="0">
                <a:latin typeface="+mn-lt"/>
              </a:rPr>
              <a:t>In the following minutes, I will present the XTAG project, an innovative approach to </a:t>
            </a:r>
            <a:r>
              <a:rPr lang="en-US" sz="1300" b="0" dirty="0">
                <a:solidFill>
                  <a:schemeClr val="tx1"/>
                </a:solidFill>
                <a:latin typeface="+mn-lt"/>
              </a:rPr>
              <a:t>Medicine Labelling for the Visually Impaired</a:t>
            </a:r>
            <a:endParaRPr lang="en-US" sz="1300" dirty="0">
              <a:latin typeface="+mn-lt"/>
            </a:endParaRPr>
          </a:p>
          <a:p>
            <a:pPr marL="0" indent="0">
              <a:buFont typeface="Arial" panose="020B0604020202020204" pitchFamily="34" charset="0"/>
              <a:buNone/>
            </a:pPr>
            <a:r>
              <a:rPr lang="en-US" sz="1300" dirty="0">
                <a:solidFill>
                  <a:schemeClr val="tx1"/>
                </a:solidFill>
                <a:latin typeface="+mn-lt"/>
              </a:rPr>
              <a:t>Our lecture will illustrate how the existing Datamatrix on packaging could be leveraged, today, by everyone, including visually impaired users, to access a tailored and relevant information. </a:t>
            </a:r>
          </a:p>
          <a:p>
            <a:endParaRPr lang="en-US" sz="900" dirty="0">
              <a:latin typeface="+mn-lt"/>
            </a:endParaRPr>
          </a:p>
          <a:p>
            <a:endParaRPr lang="en-US" sz="900" dirty="0">
              <a:latin typeface="+mn-lt"/>
            </a:endParaRPr>
          </a:p>
          <a:p>
            <a:r>
              <a:rPr lang="en-US" sz="900" dirty="0">
                <a:solidFill>
                  <a:schemeClr val="tx1"/>
                </a:solidFill>
                <a:latin typeface="+mn-lt"/>
              </a:rPr>
              <a:t>electronic Product Information for human </a:t>
            </a:r>
            <a:r>
              <a:rPr lang="en-US" sz="900" dirty="0" err="1">
                <a:solidFill>
                  <a:schemeClr val="tx1"/>
                </a:solidFill>
                <a:latin typeface="+mn-lt"/>
              </a:rPr>
              <a:t>Medecines</a:t>
            </a:r>
            <a:r>
              <a:rPr lang="en-US" sz="900" dirty="0">
                <a:solidFill>
                  <a:schemeClr val="tx1"/>
                </a:solidFill>
                <a:latin typeface="+mn-lt"/>
              </a:rPr>
              <a:t> / accessibility made possible</a:t>
            </a:r>
          </a:p>
          <a:p>
            <a:r>
              <a:rPr lang="en-US" sz="900" dirty="0">
                <a:solidFill>
                  <a:schemeClr val="tx1"/>
                </a:solidFill>
                <a:latin typeface="+mn-lt"/>
              </a:rPr>
              <a:t>Product Information for human Medicines, a case study on Medicine Labelling for visually impaired </a:t>
            </a:r>
          </a:p>
          <a:p>
            <a:endParaRPr lang="en-US" sz="900" dirty="0">
              <a:latin typeface="+mn-lt"/>
            </a:endParaRPr>
          </a:p>
          <a:p>
            <a:r>
              <a:rPr lang="en-US" sz="900" dirty="0" err="1">
                <a:latin typeface="+mn-lt"/>
              </a:rPr>
              <a:t>Pharmapack</a:t>
            </a:r>
            <a:r>
              <a:rPr lang="en-US" sz="900" dirty="0">
                <a:latin typeface="+mn-lt"/>
              </a:rPr>
              <a:t> Europe 2021 - 5th of October 2021</a:t>
            </a:r>
          </a:p>
          <a:p>
            <a:r>
              <a:rPr lang="en-US" sz="900" dirty="0">
                <a:latin typeface="+mn-lt"/>
              </a:rPr>
              <a:t>Innovation in Connectivity Roundtable -20 minutes presentations followed by a group discussion 14:00 - 15:00</a:t>
            </a:r>
          </a:p>
          <a:p>
            <a:r>
              <a:rPr lang="en-US" sz="900" dirty="0">
                <a:latin typeface="+mn-lt"/>
              </a:rPr>
              <a:t>	</a:t>
            </a:r>
            <a:r>
              <a:rPr lang="fr-FR" sz="900" dirty="0">
                <a:solidFill>
                  <a:schemeClr val="tx1"/>
                </a:solidFill>
                <a:latin typeface="+mn-lt"/>
              </a:rPr>
              <a:t>Electronic Product Information (</a:t>
            </a:r>
            <a:r>
              <a:rPr lang="fr-FR" sz="900" dirty="0" err="1">
                <a:solidFill>
                  <a:schemeClr val="tx1"/>
                </a:solidFill>
                <a:latin typeface="+mn-lt"/>
              </a:rPr>
              <a:t>ePI</a:t>
            </a:r>
            <a:r>
              <a:rPr lang="fr-FR" sz="900" dirty="0">
                <a:solidFill>
                  <a:schemeClr val="tx1"/>
                </a:solidFill>
                <a:latin typeface="+mn-lt"/>
              </a:rPr>
              <a:t>) </a:t>
            </a:r>
            <a:r>
              <a:rPr lang="en-US" sz="900" b="0" dirty="0">
                <a:solidFill>
                  <a:schemeClr val="tx1"/>
                </a:solidFill>
                <a:latin typeface="+mn-lt"/>
              </a:rPr>
              <a:t>on Medicine Labelling for the Visually Impaired</a:t>
            </a:r>
          </a:p>
          <a:p>
            <a:pPr marL="285750" indent="-285750">
              <a:buFont typeface="Arial" panose="020B0604020202020204" pitchFamily="34" charset="0"/>
              <a:buChar char="•"/>
            </a:pPr>
            <a:r>
              <a:rPr lang="en-US" sz="900" dirty="0">
                <a:effectLst/>
                <a:latin typeface="+mn-lt"/>
                <a:ea typeface="Times New Roman" panose="02020603050405020304" pitchFamily="18" charset="0"/>
              </a:rPr>
              <a:t>Introduction from </a:t>
            </a:r>
            <a:r>
              <a:rPr lang="en-US" sz="900" dirty="0" err="1">
                <a:effectLst/>
                <a:latin typeface="+mn-lt"/>
                <a:ea typeface="Times New Roman" panose="02020603050405020304" pitchFamily="18" charset="0"/>
              </a:rPr>
              <a:t>Pharmapack</a:t>
            </a:r>
            <a:r>
              <a:rPr lang="en-US" sz="900" dirty="0">
                <a:effectLst/>
                <a:latin typeface="+mn-lt"/>
                <a:ea typeface="Times New Roman" panose="02020603050405020304" pitchFamily="18" charset="0"/>
              </a:rPr>
              <a:t> </a:t>
            </a:r>
            <a:r>
              <a:rPr lang="en-US" sz="900" b="1" dirty="0">
                <a:effectLst/>
                <a:latin typeface="+mn-lt"/>
                <a:ea typeface="Times New Roman" panose="02020603050405020304" pitchFamily="18" charset="0"/>
              </a:rPr>
              <a:t>(5)</a:t>
            </a:r>
            <a:endParaRPr lang="en-US" sz="900" dirty="0">
              <a:effectLst/>
              <a:latin typeface="+mn-lt"/>
              <a:ea typeface="DengXian" panose="02010600030101010101" pitchFamily="2" charset="-122"/>
            </a:endParaRPr>
          </a:p>
          <a:p>
            <a:pPr marL="285750" lvl="0" indent="-285750">
              <a:lnSpc>
                <a:spcPct val="105000"/>
              </a:lnSpc>
              <a:buFont typeface="Arial" panose="020B0604020202020204" pitchFamily="34" charset="0"/>
              <a:buChar char="•"/>
            </a:pPr>
            <a:r>
              <a:rPr lang="en-US" sz="900" dirty="0">
                <a:effectLst/>
                <a:latin typeface="+mn-lt"/>
                <a:ea typeface="Times New Roman" panose="02020603050405020304" pitchFamily="18" charset="0"/>
              </a:rPr>
              <a:t>Patient Journey Driven Considerations for Integrating Digital Health for Combination Products. </a:t>
            </a:r>
            <a:r>
              <a:rPr lang="en-US" sz="900" i="1" dirty="0">
                <a:effectLst/>
                <a:latin typeface="+mn-lt"/>
                <a:ea typeface="Times New Roman" panose="02020603050405020304" pitchFamily="18" charset="0"/>
              </a:rPr>
              <a:t>Mark </a:t>
            </a:r>
            <a:r>
              <a:rPr lang="en-US" sz="900" i="1" dirty="0" err="1">
                <a:effectLst/>
                <a:latin typeface="+mn-lt"/>
                <a:ea typeface="Times New Roman" panose="02020603050405020304" pitchFamily="18" charset="0"/>
              </a:rPr>
              <a:t>Tunkel</a:t>
            </a:r>
            <a:r>
              <a:rPr lang="en-US" sz="900" dirty="0">
                <a:solidFill>
                  <a:srgbClr val="000000"/>
                </a:solidFill>
                <a:effectLst/>
                <a:latin typeface="+mn-lt"/>
                <a:ea typeface="Times New Roman" panose="02020603050405020304" pitchFamily="18" charset="0"/>
              </a:rPr>
              <a:t> </a:t>
            </a:r>
            <a:r>
              <a:rPr lang="en-US" sz="900" b="1" dirty="0">
                <a:effectLst/>
                <a:latin typeface="+mn-lt"/>
                <a:ea typeface="Times New Roman" panose="02020603050405020304" pitchFamily="18" charset="0"/>
              </a:rPr>
              <a:t>(20)</a:t>
            </a:r>
            <a:endParaRPr lang="en-US" sz="900" dirty="0">
              <a:effectLst/>
              <a:latin typeface="+mn-lt"/>
              <a:ea typeface="DengXian" panose="02010600030101010101" pitchFamily="2" charset="-122"/>
            </a:endParaRPr>
          </a:p>
          <a:p>
            <a:pPr marL="285750" lvl="0" indent="-285750">
              <a:lnSpc>
                <a:spcPct val="105000"/>
              </a:lnSpc>
              <a:buFont typeface="Arial" panose="020B0604020202020204" pitchFamily="34" charset="0"/>
              <a:buChar char="•"/>
            </a:pPr>
            <a:r>
              <a:rPr lang="en-US" sz="900" dirty="0">
                <a:effectLst/>
                <a:latin typeface="+mn-lt"/>
                <a:ea typeface="Times New Roman" panose="02020603050405020304" pitchFamily="18" charset="0"/>
              </a:rPr>
              <a:t>Electronic Product Information: A Case Study on Medicine Labelling for the Visually Impaired. </a:t>
            </a:r>
            <a:r>
              <a:rPr lang="en-US" sz="900" i="1" dirty="0">
                <a:effectLst/>
                <a:latin typeface="+mn-lt"/>
                <a:ea typeface="Times New Roman" panose="02020603050405020304" pitchFamily="18" charset="0"/>
              </a:rPr>
              <a:t>Laurent Tonnelier &amp; Lise Wagner</a:t>
            </a:r>
            <a:r>
              <a:rPr lang="en-US" sz="900" dirty="0">
                <a:effectLst/>
                <a:latin typeface="+mn-lt"/>
                <a:ea typeface="Times New Roman" panose="02020603050405020304" pitchFamily="18" charset="0"/>
              </a:rPr>
              <a:t> </a:t>
            </a:r>
            <a:r>
              <a:rPr lang="en-US" sz="900" b="1" dirty="0">
                <a:effectLst/>
                <a:latin typeface="+mn-lt"/>
                <a:ea typeface="Times New Roman" panose="02020603050405020304" pitchFamily="18" charset="0"/>
              </a:rPr>
              <a:t>(20)</a:t>
            </a:r>
            <a:endParaRPr lang="en-US" sz="900" dirty="0">
              <a:effectLst/>
              <a:latin typeface="+mn-lt"/>
              <a:ea typeface="DengXian" panose="02010600030101010101" pitchFamily="2" charset="-122"/>
            </a:endParaRPr>
          </a:p>
          <a:p>
            <a:pPr marL="285750" lvl="0" indent="-285750">
              <a:lnSpc>
                <a:spcPct val="105000"/>
              </a:lnSpc>
              <a:buFont typeface="Arial" panose="020B0604020202020204" pitchFamily="34" charset="0"/>
              <a:buChar char="•"/>
            </a:pPr>
            <a:r>
              <a:rPr lang="en-US" sz="900" dirty="0">
                <a:effectLst/>
                <a:latin typeface="+mn-lt"/>
                <a:ea typeface="Times New Roman" panose="02020603050405020304" pitchFamily="18" charset="0"/>
              </a:rPr>
              <a:t>Traceability of medicines: from finished product to unit dose delivery.  </a:t>
            </a:r>
            <a:r>
              <a:rPr lang="en-US" sz="900" i="1" dirty="0">
                <a:effectLst/>
                <a:latin typeface="+mn-lt"/>
                <a:ea typeface="Times New Roman" panose="02020603050405020304" pitchFamily="18" charset="0"/>
              </a:rPr>
              <a:t>Nathalie </a:t>
            </a:r>
            <a:r>
              <a:rPr lang="en-US" sz="900" i="1" dirty="0" err="1">
                <a:effectLst/>
                <a:latin typeface="+mn-lt"/>
                <a:ea typeface="Times New Roman" panose="02020603050405020304" pitchFamily="18" charset="0"/>
              </a:rPr>
              <a:t>Wardé</a:t>
            </a:r>
            <a:r>
              <a:rPr lang="en-US" sz="900" dirty="0">
                <a:effectLst/>
                <a:latin typeface="+mn-lt"/>
                <a:ea typeface="Times New Roman" panose="02020603050405020304" pitchFamily="18" charset="0"/>
              </a:rPr>
              <a:t> </a:t>
            </a:r>
            <a:r>
              <a:rPr lang="en-US" sz="900" b="1" dirty="0">
                <a:effectLst/>
                <a:latin typeface="+mn-lt"/>
                <a:ea typeface="Times New Roman" panose="02020603050405020304" pitchFamily="18" charset="0"/>
              </a:rPr>
              <a:t>(20)</a:t>
            </a:r>
            <a:endParaRPr lang="en-US" sz="900" dirty="0">
              <a:effectLst/>
              <a:latin typeface="+mn-lt"/>
              <a:ea typeface="DengXian" panose="02010600030101010101" pitchFamily="2" charset="-122"/>
            </a:endParaRPr>
          </a:p>
          <a:p>
            <a:pPr marL="285750" lvl="0" indent="-285750">
              <a:lnSpc>
                <a:spcPct val="105000"/>
              </a:lnSpc>
              <a:buFont typeface="Arial" panose="020B0604020202020204" pitchFamily="34" charset="0"/>
              <a:buChar char="•"/>
            </a:pPr>
            <a:r>
              <a:rPr lang="en-US" sz="900" dirty="0">
                <a:effectLst/>
                <a:latin typeface="+mn-lt"/>
                <a:ea typeface="Times New Roman" panose="02020603050405020304" pitchFamily="18" charset="0"/>
              </a:rPr>
              <a:t>Comfort break for audience/ buffer in case any presentations run over time. </a:t>
            </a:r>
            <a:r>
              <a:rPr lang="en-US" sz="900" b="1" dirty="0">
                <a:effectLst/>
                <a:latin typeface="+mn-lt"/>
                <a:ea typeface="Times New Roman" panose="02020603050405020304" pitchFamily="18" charset="0"/>
              </a:rPr>
              <a:t>(10)</a:t>
            </a:r>
            <a:endParaRPr lang="en-US" sz="900" dirty="0">
              <a:effectLst/>
              <a:latin typeface="+mn-lt"/>
              <a:ea typeface="DengXian" panose="02010600030101010101" pitchFamily="2" charset="-122"/>
            </a:endParaRPr>
          </a:p>
          <a:p>
            <a:pPr marL="285750" lvl="0" indent="-285750">
              <a:lnSpc>
                <a:spcPct val="105000"/>
              </a:lnSpc>
              <a:spcAft>
                <a:spcPts val="800"/>
              </a:spcAft>
              <a:buFont typeface="Arial" panose="020B0604020202020204" pitchFamily="34" charset="0"/>
              <a:buChar char="•"/>
            </a:pPr>
            <a:r>
              <a:rPr lang="en-US" sz="900" dirty="0">
                <a:solidFill>
                  <a:srgbClr val="000000"/>
                </a:solidFill>
                <a:effectLst/>
                <a:latin typeface="+mn-lt"/>
                <a:ea typeface="Times New Roman" panose="02020603050405020304" pitchFamily="18" charset="0"/>
              </a:rPr>
              <a:t>Live panel discussion led by </a:t>
            </a:r>
            <a:r>
              <a:rPr lang="en-US" sz="900" i="1" dirty="0">
                <a:solidFill>
                  <a:srgbClr val="000000"/>
                </a:solidFill>
                <a:effectLst/>
                <a:latin typeface="+mn-lt"/>
                <a:ea typeface="Times New Roman" panose="02020603050405020304" pitchFamily="18" charset="0"/>
              </a:rPr>
              <a:t>Lionel </a:t>
            </a:r>
            <a:r>
              <a:rPr lang="en-US" sz="900" i="1" dirty="0" err="1">
                <a:solidFill>
                  <a:srgbClr val="000000"/>
                </a:solidFill>
                <a:effectLst/>
                <a:latin typeface="+mn-lt"/>
                <a:ea typeface="Times New Roman" panose="02020603050405020304" pitchFamily="18" charset="0"/>
              </a:rPr>
              <a:t>Jeannin</a:t>
            </a:r>
            <a:r>
              <a:rPr lang="en-US" sz="900" dirty="0">
                <a:solidFill>
                  <a:srgbClr val="000000"/>
                </a:solidFill>
                <a:effectLst/>
                <a:latin typeface="+mn-lt"/>
                <a:ea typeface="Times New Roman" panose="02020603050405020304" pitchFamily="18" charset="0"/>
              </a:rPr>
              <a:t> </a:t>
            </a:r>
            <a:r>
              <a:rPr lang="en-US" sz="900" b="1" dirty="0">
                <a:solidFill>
                  <a:srgbClr val="000000"/>
                </a:solidFill>
                <a:effectLst/>
                <a:latin typeface="+mn-lt"/>
                <a:ea typeface="Times New Roman" panose="02020603050405020304" pitchFamily="18" charset="0"/>
              </a:rPr>
              <a:t>(45)</a:t>
            </a:r>
          </a:p>
          <a:p>
            <a:endParaRPr lang="en-US" sz="1300" dirty="0">
              <a:latin typeface="+mn-lt"/>
            </a:endParaRPr>
          </a:p>
        </p:txBody>
      </p:sp>
      <p:sp>
        <p:nvSpPr>
          <p:cNvPr id="4" name="Espace réservé du numéro de diapositive 3"/>
          <p:cNvSpPr>
            <a:spLocks noGrp="1"/>
          </p:cNvSpPr>
          <p:nvPr>
            <p:ph type="sldNum" sz="quarter" idx="5"/>
          </p:nvPr>
        </p:nvSpPr>
        <p:spPr/>
        <p:txBody>
          <a:bodyPr/>
          <a:lstStyle/>
          <a:p>
            <a:fld id="{E12490CD-0924-405E-9A32-96193DB6B8D8}" type="slidenum">
              <a:rPr lang="fr-FR" smtClean="0"/>
              <a:t>1</a:t>
            </a:fld>
            <a:endParaRPr lang="fr-FR"/>
          </a:p>
        </p:txBody>
      </p:sp>
    </p:spTree>
    <p:extLst>
      <p:ext uri="{BB962C8B-B14F-4D97-AF65-F5344CB8AC3E}">
        <p14:creationId xmlns:p14="http://schemas.microsoft.com/office/powerpoint/2010/main" val="376887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300" dirty="0"/>
          </a:p>
          <a:p>
            <a:endParaRPr lang="en-US" sz="1300" dirty="0"/>
          </a:p>
          <a:p>
            <a:r>
              <a:rPr lang="en-US" sz="1300" dirty="0"/>
              <a:t>A smartphone, a legacy barcode already printed of each pack (Datamatrix), a relevant and qualified Database</a:t>
            </a:r>
          </a:p>
          <a:p>
            <a:endParaRPr lang="en-US" sz="1300" dirty="0"/>
          </a:p>
          <a:p>
            <a:r>
              <a:rPr lang="en-US" sz="1300" b="0" noProof="0" dirty="0">
                <a:solidFill>
                  <a:schemeClr val="tx1"/>
                </a:solidFill>
                <a:latin typeface="+mn-lt"/>
              </a:rPr>
              <a:t>xTag is able to leverage an existing marking on packaging, enhance it, and turn it into a relevant, tailored and audible information to the end user.</a:t>
            </a:r>
          </a:p>
          <a:p>
            <a:endParaRPr lang="en-US" sz="1300" b="0" noProof="0" dirty="0">
              <a:solidFill>
                <a:schemeClr val="tx1"/>
              </a:solidFill>
              <a:latin typeface="+mn-lt"/>
            </a:endParaRPr>
          </a:p>
          <a:p>
            <a:endParaRPr lang="en-US" sz="1300" b="0" noProof="0" dirty="0">
              <a:solidFill>
                <a:schemeClr val="tx1"/>
              </a:solidFill>
              <a:latin typeface="+mn-lt"/>
            </a:endParaRPr>
          </a:p>
          <a:p>
            <a:endParaRPr lang="en-US" sz="140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10</a:t>
            </a:fld>
            <a:endParaRPr lang="en-US"/>
          </a:p>
        </p:txBody>
      </p:sp>
    </p:spTree>
    <p:extLst>
      <p:ext uri="{BB962C8B-B14F-4D97-AF65-F5344CB8AC3E}">
        <p14:creationId xmlns:p14="http://schemas.microsoft.com/office/powerpoint/2010/main" val="27024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noProof="0" dirty="0">
                <a:solidFill>
                  <a:schemeClr val="tx1"/>
                </a:solidFill>
                <a:latin typeface="+mn-lt"/>
              </a:rPr>
              <a:t>xTag, a medicine Labelling for the Visually Impaired based on norms, standards and best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On the one hand, The European ePI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mn-lt"/>
              </a:rPr>
              <a:t>The electronic Product Information initiative for Medicines (ePI) aim to ease the accessibility on product information to everyone, including visually impaired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On the other hand, the GS1 Digital Link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mn-lt"/>
              </a:rPr>
              <a:t>The GS1 </a:t>
            </a:r>
            <a:r>
              <a:rPr lang="en-US" sz="1300" b="0" dirty="0">
                <a:solidFill>
                  <a:schemeClr val="tx1"/>
                </a:solidFill>
                <a:latin typeface="+mn-lt"/>
              </a:rPr>
              <a:t>Digital Link </a:t>
            </a:r>
            <a:r>
              <a:rPr lang="en-US" sz="1300" b="0" dirty="0"/>
              <a:t>initiative</a:t>
            </a:r>
            <a:r>
              <a:rPr lang="en-US" sz="1300" b="0" dirty="0">
                <a:solidFill>
                  <a:schemeClr val="tx1"/>
                </a:solidFill>
                <a:latin typeface="+mn-lt"/>
              </a:rPr>
              <a:t> aim to </a:t>
            </a:r>
            <a:r>
              <a:rPr lang="en-US" sz="1300" dirty="0">
                <a:solidFill>
                  <a:schemeClr val="tx1"/>
                </a:solidFill>
                <a:latin typeface="+mn-lt"/>
              </a:rPr>
              <a:t>provide a single barcode for identification, brand protection, and access to product information for patients. </a:t>
            </a:r>
          </a:p>
          <a:p>
            <a:endParaRPr lang="fr-FR" sz="130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11</a:t>
            </a:fld>
            <a:endParaRPr lang="en-US"/>
          </a:p>
        </p:txBody>
      </p:sp>
    </p:spTree>
    <p:extLst>
      <p:ext uri="{BB962C8B-B14F-4D97-AF65-F5344CB8AC3E}">
        <p14:creationId xmlns:p14="http://schemas.microsoft.com/office/powerpoint/2010/main" val="875466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 the GS1 Digital Link initiative</a:t>
            </a:r>
            <a:endParaRPr lang="fr-FR" sz="1300" b="1" dirty="0"/>
          </a:p>
          <a:p>
            <a:pPr marL="742950" lvl="1" indent="-285750">
              <a:buFont typeface="Arial" panose="020B0604020202020204" pitchFamily="34" charset="0"/>
              <a:buChar char="•"/>
            </a:pPr>
            <a:r>
              <a:rPr lang="fr-FR" sz="1300" dirty="0"/>
              <a:t>a</a:t>
            </a:r>
            <a:r>
              <a:rPr lang="en-US" sz="1300" dirty="0"/>
              <a:t> single barcode for identification, authentication and access to information for medical products </a:t>
            </a:r>
            <a:endParaRPr lang="fr-FR" sz="1300" dirty="0"/>
          </a:p>
          <a:p>
            <a:pPr marL="742950" lvl="1" indent="-285750">
              <a:buFont typeface="Arial" panose="020B0604020202020204" pitchFamily="34" charset="0"/>
              <a:buChar char="•"/>
            </a:pPr>
            <a:r>
              <a:rPr lang="fr-FR" sz="1300" dirty="0"/>
              <a:t>A </a:t>
            </a:r>
            <a:r>
              <a:rPr lang="fr-FR" sz="1300" dirty="0" err="1"/>
              <a:t>better</a:t>
            </a:r>
            <a:r>
              <a:rPr lang="fr-FR" sz="1300" dirty="0"/>
              <a:t> Patient </a:t>
            </a:r>
            <a:r>
              <a:rPr lang="fr-FR" sz="1300" dirty="0" err="1"/>
              <a:t>experience</a:t>
            </a:r>
            <a:r>
              <a:rPr lang="fr-FR" sz="1300" dirty="0"/>
              <a:t> </a:t>
            </a:r>
          </a:p>
          <a:p>
            <a:pPr marL="742950" lvl="1" indent="-285750">
              <a:buFont typeface="Arial" panose="020B0604020202020204" pitchFamily="34" charset="0"/>
              <a:buChar char="•"/>
            </a:pPr>
            <a:r>
              <a:rPr lang="fr-FR" sz="1300" dirty="0"/>
              <a:t>A </a:t>
            </a:r>
            <a:r>
              <a:rPr lang="fr-FR" sz="1300" dirty="0" err="1"/>
              <a:t>better</a:t>
            </a:r>
            <a:r>
              <a:rPr lang="fr-FR" sz="1300" dirty="0"/>
              <a:t> Healthcare </a:t>
            </a:r>
            <a:r>
              <a:rPr lang="fr-FR" sz="1300" dirty="0" err="1"/>
              <a:t>experience</a:t>
            </a:r>
            <a:r>
              <a:rPr lang="fr-FR" sz="1300" dirty="0"/>
              <a:t> </a:t>
            </a:r>
          </a:p>
          <a:p>
            <a:pPr marL="742950" lvl="1" indent="-285750">
              <a:buFont typeface="Arial" panose="020B0604020202020204" pitchFamily="34" charset="0"/>
              <a:buChar char="•"/>
            </a:pPr>
            <a:r>
              <a:rPr lang="fr-FR" sz="1300" dirty="0"/>
              <a:t>A </a:t>
            </a:r>
            <a:r>
              <a:rPr lang="fr-FR" sz="1300" dirty="0" err="1"/>
              <a:t>smooth</a:t>
            </a:r>
            <a:r>
              <a:rPr lang="fr-FR" sz="1300" dirty="0"/>
              <a:t> </a:t>
            </a:r>
            <a:r>
              <a:rPr lang="fr-FR" sz="1300" dirty="0" err="1"/>
              <a:t>integration</a:t>
            </a:r>
            <a:r>
              <a:rPr lang="fr-FR" sz="1300" dirty="0"/>
              <a:t> to the </a:t>
            </a:r>
            <a:r>
              <a:rPr lang="en-US" sz="1300" dirty="0"/>
              <a:t>Supply chain</a:t>
            </a:r>
            <a:endParaRPr lang="fr-FR" sz="1300" dirty="0"/>
          </a:p>
          <a:p>
            <a:pPr marL="742950" lvl="1" indent="-285750">
              <a:buFont typeface="Arial" panose="020B0604020202020204" pitchFamily="34" charset="0"/>
              <a:buChar char="•"/>
            </a:pPr>
            <a:r>
              <a:rPr lang="fr-FR" sz="1300" dirty="0"/>
              <a:t>A </a:t>
            </a:r>
            <a:r>
              <a:rPr lang="fr-FR" sz="1300" dirty="0" err="1"/>
              <a:t>better</a:t>
            </a:r>
            <a:r>
              <a:rPr lang="fr-FR" sz="1300" dirty="0"/>
              <a:t> </a:t>
            </a:r>
            <a:r>
              <a:rPr lang="fr-FR" sz="1300" dirty="0" err="1"/>
              <a:t>Traceability</a:t>
            </a:r>
            <a:endParaRPr lang="fr-FR" sz="13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t>GS1 is in charge of the structure of the inside of the DataMatrix we saw previously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t>GS1 is also known for the numbering system used on consumer good packages : EAN or UPC barcode.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t>In December 2017 GS1 global was looking for expert all over the globe.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t>Not only I was selected to be part of this working group but was also pleased to lead this working group as co-chair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endParaRPr lang="fr-FR" sz="130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12</a:t>
            </a:fld>
            <a:endParaRPr lang="en-US"/>
          </a:p>
        </p:txBody>
      </p:sp>
    </p:spTree>
    <p:extLst>
      <p:ext uri="{BB962C8B-B14F-4D97-AF65-F5344CB8AC3E}">
        <p14:creationId xmlns:p14="http://schemas.microsoft.com/office/powerpoint/2010/main" val="2672039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3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300" b="0" dirty="0"/>
              <a:t>a</a:t>
            </a:r>
            <a:r>
              <a:rPr lang="en-US" sz="1300" b="0" dirty="0"/>
              <a:t> single barcode for identification, authentication and access to information for medical products </a:t>
            </a:r>
            <a:endParaRPr lang="fr-FR" sz="1300" b="0" dirty="0"/>
          </a:p>
          <a:p>
            <a:endParaRPr lang="fr-FR" sz="140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13</a:t>
            </a:fld>
            <a:endParaRPr lang="en-US"/>
          </a:p>
        </p:txBody>
      </p:sp>
    </p:spTree>
    <p:extLst>
      <p:ext uri="{BB962C8B-B14F-4D97-AF65-F5344CB8AC3E}">
        <p14:creationId xmlns:p14="http://schemas.microsoft.com/office/powerpoint/2010/main" val="348657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08F548D-B15D-432B-A762-B8B6A29732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The European ePI initiative - electronic Product  Information</a:t>
            </a:r>
          </a:p>
          <a:p>
            <a:pPr marL="742950" lvl="1" indent="-285750">
              <a:buFont typeface="Arial" panose="020B0604020202020204" pitchFamily="34" charset="0"/>
              <a:buChar char="•"/>
            </a:pPr>
            <a:r>
              <a:rPr lang="en-US" sz="1300" dirty="0"/>
              <a:t>Aim to expand the access to information on medicines </a:t>
            </a:r>
          </a:p>
          <a:p>
            <a:pPr marL="742950" lvl="1" indent="-285750">
              <a:buFont typeface="Arial" panose="020B0604020202020204" pitchFamily="34" charset="0"/>
              <a:buChar char="•"/>
            </a:pPr>
            <a:r>
              <a:rPr lang="en-US" sz="1300" dirty="0"/>
              <a:t>Aim to ease the Access to users with diverse abilities</a:t>
            </a:r>
          </a:p>
          <a:p>
            <a:pPr marL="742950" lvl="1" indent="-285750">
              <a:buFont typeface="Arial" panose="020B0604020202020204" pitchFamily="34" charset="0"/>
              <a:buChar char="•"/>
            </a:pPr>
            <a:r>
              <a:rPr lang="fr-FR" sz="1300" dirty="0" err="1"/>
              <a:t>Multilingual</a:t>
            </a:r>
            <a:r>
              <a:rPr lang="fr-FR" sz="1300" dirty="0"/>
              <a:t> by design, to </a:t>
            </a:r>
            <a:r>
              <a:rPr lang="fr-FR" sz="1300" dirty="0" err="1"/>
              <a:t>provide</a:t>
            </a:r>
            <a:r>
              <a:rPr lang="fr-FR" sz="1300" dirty="0"/>
              <a:t> the information in the </a:t>
            </a:r>
            <a:r>
              <a:rPr lang="fr-FR" sz="1300" dirty="0" err="1"/>
              <a:t>language</a:t>
            </a:r>
            <a:r>
              <a:rPr lang="fr-FR" sz="1300" dirty="0"/>
              <a:t> </a:t>
            </a:r>
            <a:r>
              <a:rPr lang="fr-FR" sz="1300" dirty="0" err="1"/>
              <a:t>you</a:t>
            </a:r>
            <a:r>
              <a:rPr lang="fr-FR" sz="1300" dirty="0"/>
              <a:t> </a:t>
            </a:r>
            <a:r>
              <a:rPr lang="fr-FR" sz="1300" dirty="0" err="1"/>
              <a:t>selected</a:t>
            </a:r>
            <a:endParaRPr lang="fr-FR" sz="1300" dirty="0"/>
          </a:p>
          <a:p>
            <a:pPr marL="742950" lvl="1" indent="-285750">
              <a:buFont typeface="Arial" panose="020B0604020202020204" pitchFamily="34" charset="0"/>
              <a:buChar char="•"/>
            </a:pPr>
            <a:r>
              <a:rPr lang="fr-FR" sz="1300" dirty="0"/>
              <a:t>Go </a:t>
            </a:r>
            <a:r>
              <a:rPr lang="fr-FR" sz="1300" dirty="0" err="1"/>
              <a:t>beyond</a:t>
            </a:r>
            <a:r>
              <a:rPr lang="fr-FR" sz="1300" dirty="0"/>
              <a:t> the </a:t>
            </a:r>
            <a:r>
              <a:rPr lang="fr-FR" sz="1300" dirty="0" err="1"/>
              <a:t>paper</a:t>
            </a:r>
            <a:r>
              <a:rPr lang="fr-FR" sz="1300" dirty="0"/>
              <a:t> package </a:t>
            </a:r>
            <a:r>
              <a:rPr lang="fr-FR" sz="1300" dirty="0" err="1"/>
              <a:t>leaflet</a:t>
            </a:r>
            <a:endParaRPr lang="fr-FR" sz="13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fr-FR" sz="1300" dirty="0"/>
              <a:t>https://eur-lex.europa.eu/eli/dir/2016/2102/oj </a:t>
            </a: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baseline="0" dirty="0">
                <a:solidFill>
                  <a:srgbClr val="221E1F"/>
                </a:solidFill>
                <a:latin typeface="+mn-lt"/>
              </a:rPr>
              <a:t>The following key principles have been agreed by EMA, HMA, EC and representatives of patients, consumers, HCPs and the pharmaceutical industry. Users (and thereby also stakeholders) of ePI include patients, consumers, HCPs, pharmaceutical companies and regulatory agencies (EMA and national competent authorities [NCAs]).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baseline="0" dirty="0">
                <a:solidFill>
                  <a:srgbClr val="221E1F"/>
                </a:solidFill>
                <a:latin typeface="+mn-lt"/>
              </a:rPr>
              <a:t>Future work on ePI will progress in alignment with these principles.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latin typeface="+mn-lt"/>
            </a:endParaRPr>
          </a:p>
          <a:p>
            <a:endParaRPr lang="zh-CN" altLang="en-US" sz="1300" dirty="0"/>
          </a:p>
        </p:txBody>
      </p:sp>
    </p:spTree>
    <p:extLst>
      <p:ext uri="{BB962C8B-B14F-4D97-AF65-F5344CB8AC3E}">
        <p14:creationId xmlns:p14="http://schemas.microsoft.com/office/powerpoint/2010/main" val="1456528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1" i="0" u="none" strike="noStrike" baseline="0" dirty="0">
              <a:solidFill>
                <a:srgbClr val="009ADA"/>
              </a:solidFill>
              <a:latin typeface="Verdana" panose="020B0604030504040204" pitchFamily="34" charset="0"/>
            </a:endParaRPr>
          </a:p>
          <a:p>
            <a:r>
              <a:rPr lang="fr-FR" sz="1200" b="1" i="0" u="none" strike="noStrike" baseline="0" dirty="0" err="1">
                <a:solidFill>
                  <a:srgbClr val="009ADA"/>
                </a:solidFill>
                <a:latin typeface="Verdana" panose="020B0604030504040204" pitchFamily="34" charset="0"/>
              </a:rPr>
              <a:t>Complementing</a:t>
            </a:r>
            <a:r>
              <a:rPr lang="fr-FR" sz="1200" b="1" i="0" u="none" strike="noStrike" baseline="0" dirty="0">
                <a:solidFill>
                  <a:srgbClr val="009ADA"/>
                </a:solidFill>
                <a:latin typeface="Verdana" panose="020B0604030504040204" pitchFamily="34" charset="0"/>
              </a:rPr>
              <a:t> </a:t>
            </a:r>
            <a:r>
              <a:rPr lang="fr-FR" sz="1200" b="1" i="0" u="none" strike="noStrike" baseline="0" dirty="0" err="1">
                <a:solidFill>
                  <a:srgbClr val="009ADA"/>
                </a:solidFill>
                <a:latin typeface="Verdana" panose="020B0604030504040204" pitchFamily="34" charset="0"/>
              </a:rPr>
              <a:t>paper</a:t>
            </a:r>
            <a:r>
              <a:rPr lang="fr-FR" sz="1200" b="1" i="0" u="none" strike="noStrike" baseline="0" dirty="0">
                <a:solidFill>
                  <a:srgbClr val="009ADA"/>
                </a:solidFill>
                <a:latin typeface="Verdana" panose="020B0604030504040204" pitchFamily="34" charset="0"/>
              </a:rPr>
              <a:t> package </a:t>
            </a:r>
            <a:r>
              <a:rPr lang="fr-FR" sz="1200" b="1" i="0" u="none" strike="noStrike" baseline="0" dirty="0" err="1">
                <a:solidFill>
                  <a:srgbClr val="009ADA"/>
                </a:solidFill>
                <a:latin typeface="Verdana" panose="020B0604030504040204" pitchFamily="34" charset="0"/>
              </a:rPr>
              <a:t>leaflet</a:t>
            </a:r>
            <a:r>
              <a:rPr lang="fr-FR" sz="1200" b="1" i="0" u="none" strike="noStrike" baseline="0" dirty="0">
                <a:solidFill>
                  <a:srgbClr val="009ADA"/>
                </a:solidFill>
                <a:latin typeface="Verdana" panose="020B0604030504040204" pitchFamily="34" charset="0"/>
              </a:rPr>
              <a:t> </a:t>
            </a:r>
          </a:p>
          <a:p>
            <a:endParaRPr lang="fr-FR" sz="1200" b="1" i="0" u="none" strike="noStrike" baseline="0" dirty="0">
              <a:solidFill>
                <a:srgbClr val="009ADA"/>
              </a:solidFill>
              <a:latin typeface="Verdana" panose="020B0604030504040204" pitchFamily="34" charset="0"/>
            </a:endParaRPr>
          </a:p>
          <a:p>
            <a:pPr lvl="1"/>
            <a:r>
              <a:rPr lang="en-US" sz="1200" b="0" i="0" u="none" strike="noStrike" baseline="0" dirty="0">
                <a:solidFill>
                  <a:srgbClr val="221E1F"/>
                </a:solidFill>
                <a:latin typeface="Verdana" panose="020B0604030504040204" pitchFamily="34" charset="0"/>
              </a:rPr>
              <a:t>The goal is not to remove or substitute the currently available paper format.</a:t>
            </a:r>
          </a:p>
          <a:p>
            <a:pPr lvl="1"/>
            <a:endParaRPr lang="en-US" sz="1200" b="0" i="0" u="none" strike="noStrike" baseline="0" dirty="0">
              <a:solidFill>
                <a:srgbClr val="221E1F"/>
              </a:solidFill>
              <a:latin typeface="Verdana" panose="020B0604030504040204" pitchFamily="34" charset="0"/>
            </a:endParaRPr>
          </a:p>
          <a:p>
            <a:pPr lvl="1"/>
            <a:r>
              <a:rPr lang="en-US" sz="1200" b="0" i="0" u="none" strike="noStrike" baseline="0" dirty="0">
                <a:solidFill>
                  <a:srgbClr val="221E1F"/>
                </a:solidFill>
                <a:latin typeface="Verdana" panose="020B0604030504040204" pitchFamily="34" charset="0"/>
              </a:rPr>
              <a:t>Not legally mandatory, the use of ePI will be a recommended digital source of information </a:t>
            </a:r>
          </a:p>
          <a:p>
            <a:pPr lvl="1"/>
            <a:r>
              <a:rPr lang="en-US" sz="1200" b="0" i="0" u="none" strike="noStrike" baseline="0" dirty="0">
                <a:solidFill>
                  <a:srgbClr val="221E1F"/>
                </a:solidFill>
                <a:latin typeface="Verdana" panose="020B0604030504040204" pitchFamily="34" charset="0"/>
              </a:rPr>
              <a:t>The paper Leaflet should include a statement directing to the electronic Leaflet as the most up-to-date version of the paper Leaflet. </a:t>
            </a:r>
          </a:p>
          <a:p>
            <a:endParaRPr lang="fr-FR" sz="900" b="0" i="0" u="none" strike="noStrike" baseline="0" dirty="0">
              <a:latin typeface="Verdana" panose="020B0604030504040204" pitchFamily="34" charset="0"/>
            </a:endParaRPr>
          </a:p>
          <a:p>
            <a:endParaRPr lang="fr-FR" sz="900" b="0" i="0" u="none" strike="noStrike" baseline="0" dirty="0">
              <a:latin typeface="Verdana" panose="020B0604030504040204" pitchFamily="34" charset="0"/>
            </a:endParaRPr>
          </a:p>
          <a:p>
            <a:r>
              <a:rPr lang="fr-FR" sz="900" b="1" i="0" u="none" strike="noStrike" baseline="0" dirty="0" err="1">
                <a:solidFill>
                  <a:srgbClr val="009ADA"/>
                </a:solidFill>
                <a:latin typeface="Verdana" panose="020B0604030504040204" pitchFamily="34" charset="0"/>
              </a:rPr>
              <a:t>Statement</a:t>
            </a:r>
            <a:r>
              <a:rPr lang="fr-FR" sz="900" b="1" i="0" u="none" strike="noStrike" baseline="0" dirty="0">
                <a:solidFill>
                  <a:srgbClr val="009ADA"/>
                </a:solidFill>
                <a:latin typeface="Verdana" panose="020B0604030504040204" pitchFamily="34" charset="0"/>
              </a:rPr>
              <a:t> </a:t>
            </a:r>
            <a:endParaRPr lang="fr-FR" sz="900" b="0" i="0" u="none" strike="noStrike" baseline="0" dirty="0">
              <a:solidFill>
                <a:srgbClr val="009ADA"/>
              </a:solidFill>
              <a:latin typeface="Verdana" panose="020B0604030504040204" pitchFamily="34" charset="0"/>
            </a:endParaRPr>
          </a:p>
          <a:p>
            <a:pPr lvl="1"/>
            <a:r>
              <a:rPr lang="en-US" sz="900" b="0" i="0" u="none" strike="noStrike" baseline="0" dirty="0">
                <a:solidFill>
                  <a:srgbClr val="221E1F"/>
                </a:solidFill>
                <a:latin typeface="Verdana" panose="020B0604030504040204" pitchFamily="34" charset="0"/>
              </a:rPr>
              <a:t>ePI will not supersede or negate the requirement of the pharmaceutical legislation (Article 58 of </a:t>
            </a:r>
            <a:r>
              <a:rPr lang="en-US" sz="900" b="0" i="0" u="sng" strike="noStrike" baseline="0" dirty="0">
                <a:solidFill>
                  <a:srgbClr val="205D9F"/>
                </a:solidFill>
                <a:latin typeface="Verdana" panose="020B0604030504040204" pitchFamily="34" charset="0"/>
              </a:rPr>
              <a:t>Directive 2001/83/EC</a:t>
            </a:r>
            <a:r>
              <a:rPr lang="en-US" sz="900" b="0" i="0" u="none" strike="noStrike" baseline="0" dirty="0">
                <a:solidFill>
                  <a:srgbClr val="221E1F"/>
                </a:solidFill>
                <a:latin typeface="Verdana" panose="020B0604030504040204" pitchFamily="34" charset="0"/>
              </a:rPr>
              <a:t>1) to include a PL in the packaging of all medicines or directly convey all information required (by Articles 59 and 62 of the Directive) on the outer or immediate packaging. </a:t>
            </a:r>
          </a:p>
          <a:p>
            <a:pPr lvl="1"/>
            <a:r>
              <a:rPr lang="en-US" sz="900" b="0" i="0" u="none" strike="noStrike" baseline="0" dirty="0">
                <a:solidFill>
                  <a:srgbClr val="221E1F"/>
                </a:solidFill>
                <a:latin typeface="Verdana" panose="020B0604030504040204" pitchFamily="34" charset="0"/>
              </a:rPr>
              <a:t>Since the current legislation does not require the use of an electronic version of PI, the use of ePI will not constitute a new legal obligation. </a:t>
            </a:r>
          </a:p>
          <a:p>
            <a:r>
              <a:rPr lang="fr-FR" sz="900" b="1" i="0" u="none" strike="noStrike" baseline="0" dirty="0" err="1">
                <a:solidFill>
                  <a:srgbClr val="626365"/>
                </a:solidFill>
                <a:latin typeface="Verdana" panose="020B0604030504040204" pitchFamily="34" charset="0"/>
              </a:rPr>
              <a:t>Rationale</a:t>
            </a:r>
            <a:r>
              <a:rPr lang="fr-FR" sz="900" b="1" i="0" u="none" strike="noStrike" baseline="0" dirty="0">
                <a:solidFill>
                  <a:srgbClr val="626365"/>
                </a:solidFill>
                <a:latin typeface="Verdana" panose="020B0604030504040204" pitchFamily="34" charset="0"/>
              </a:rPr>
              <a:t> </a:t>
            </a:r>
            <a:endParaRPr lang="fr-FR" sz="900" b="0" i="0" u="none" strike="noStrike" baseline="0" dirty="0">
              <a:solidFill>
                <a:srgbClr val="626365"/>
              </a:solidFill>
              <a:latin typeface="Verdana" panose="020B0604030504040204" pitchFamily="34" charset="0"/>
            </a:endParaRPr>
          </a:p>
          <a:p>
            <a:pPr lvl="1"/>
            <a:r>
              <a:rPr lang="en-US" sz="900" b="0" i="0" u="none" strike="noStrike" baseline="0" dirty="0">
                <a:solidFill>
                  <a:srgbClr val="221E1F"/>
                </a:solidFill>
                <a:latin typeface="Verdana" panose="020B0604030504040204" pitchFamily="34" charset="0"/>
              </a:rPr>
              <a:t>The ePI is intended to expand the formats in which PL is available and not to remove or substitute the currently available paper format. PLs are a valuable tool presented directly in the medicines package and therefore provided to all patients / consumers when they open their medicine. The paper PL is particularly important for patients / consumers with low digital literacy (low ability to use digital devices effectively) or limited internet access. </a:t>
            </a:r>
          </a:p>
          <a:p>
            <a:r>
              <a:rPr lang="fr-FR" sz="900" b="1" i="0" u="none" strike="noStrike" baseline="0" dirty="0">
                <a:solidFill>
                  <a:srgbClr val="626365"/>
                </a:solidFill>
                <a:latin typeface="Verdana" panose="020B0604030504040204" pitchFamily="34" charset="0"/>
              </a:rPr>
              <a:t>Implication </a:t>
            </a:r>
            <a:endParaRPr lang="fr-FR" sz="900" b="0" i="0" u="none" strike="noStrike" baseline="0" dirty="0">
              <a:solidFill>
                <a:srgbClr val="626365"/>
              </a:solidFill>
              <a:latin typeface="Verdana" panose="020B0604030504040204" pitchFamily="34" charset="0"/>
            </a:endParaRPr>
          </a:p>
          <a:p>
            <a:pPr lvl="1"/>
            <a:r>
              <a:rPr lang="en-US" sz="900" b="0" i="0" u="none" strike="noStrike" baseline="0" dirty="0">
                <a:solidFill>
                  <a:srgbClr val="221E1F"/>
                </a:solidFill>
                <a:latin typeface="Verdana" panose="020B0604030504040204" pitchFamily="34" charset="0"/>
              </a:rPr>
              <a:t>Generation of ePI does not involve any change to the content of the PI. ePI generation will be performed in addition to the current inclusion of the PL in the medicine package. Though not legally mandatory, the use of ePI will be a recommended digital source of information and EMA, HMA and NCAs shall commit to implementation. </a:t>
            </a:r>
          </a:p>
          <a:p>
            <a:pPr lvl="1"/>
            <a:r>
              <a:rPr lang="en-US" sz="900" b="0" i="0" u="none" strike="noStrike" baseline="0" dirty="0">
                <a:solidFill>
                  <a:srgbClr val="221E1F"/>
                </a:solidFill>
                <a:latin typeface="Verdana" panose="020B0604030504040204" pitchFamily="34" charset="0"/>
              </a:rPr>
              <a:t>The paper PL should include a statement directing to the ePI as the most up-to-date version of the PL. This statement (based on updated QRD [Working Group on Quality Review of Documents] product information templates</a:t>
            </a:r>
            <a:endParaRPr lang="fr-FR" sz="90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15</a:t>
            </a:fld>
            <a:endParaRPr lang="en-US"/>
          </a:p>
        </p:txBody>
      </p:sp>
    </p:spTree>
    <p:extLst>
      <p:ext uri="{BB962C8B-B14F-4D97-AF65-F5344CB8AC3E}">
        <p14:creationId xmlns:p14="http://schemas.microsoft.com/office/powerpoint/2010/main" val="2353774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baseline="0" dirty="0">
              <a:solidFill>
                <a:srgbClr val="009ADA"/>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baseline="0" dirty="0" err="1">
                <a:solidFill>
                  <a:srgbClr val="009ADA"/>
                </a:solidFill>
                <a:latin typeface="Verdana" panose="020B0604030504040204" pitchFamily="34" charset="0"/>
              </a:rPr>
              <a:t>Multilingual</a:t>
            </a:r>
            <a:r>
              <a:rPr lang="fr-FR" sz="1200" b="1" i="0" u="none" strike="noStrike" baseline="0" dirty="0">
                <a:solidFill>
                  <a:srgbClr val="009ADA"/>
                </a:solidFill>
                <a:latin typeface="Verdana" panose="020B0604030504040204" pitchFamily="34" charset="0"/>
              </a:rPr>
              <a:t> ePI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baseline="0" dirty="0">
              <a:solidFill>
                <a:srgbClr val="009ADA"/>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1E1F"/>
                </a:solidFill>
                <a:latin typeface="Verdana" panose="020B0604030504040204" pitchFamily="34" charset="0"/>
              </a:rPr>
              <a:t>EU citizens will be able to read ePI in their preferred language, when available</a:t>
            </a:r>
            <a:endParaRPr lang="fr-FR" sz="1200" b="1" i="0" u="none" strike="noStrike" baseline="0" dirty="0">
              <a:solidFill>
                <a:srgbClr val="009ADA"/>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b="1" i="0" u="none" strike="noStrike" baseline="0" dirty="0">
              <a:solidFill>
                <a:srgbClr val="009ADA"/>
              </a:solidFill>
              <a:latin typeface="Verdana" panose="020B0604030504040204" pitchFamily="34" charset="0"/>
            </a:endParaRPr>
          </a:p>
          <a:p>
            <a:endParaRPr lang="fr-FR" sz="900" b="1" i="0" u="none" strike="noStrike" baseline="0" dirty="0">
              <a:solidFill>
                <a:srgbClr val="009ADA"/>
              </a:solidFill>
              <a:latin typeface="Verdana" panose="020B0604030504040204" pitchFamily="34" charset="0"/>
            </a:endParaRPr>
          </a:p>
          <a:p>
            <a:r>
              <a:rPr lang="fr-FR" sz="900" b="1" i="0" u="none" strike="noStrike" baseline="0" dirty="0" err="1">
                <a:solidFill>
                  <a:srgbClr val="009ADA"/>
                </a:solidFill>
                <a:latin typeface="Verdana" panose="020B0604030504040204" pitchFamily="34" charset="0"/>
              </a:rPr>
              <a:t>Statement</a:t>
            </a:r>
            <a:r>
              <a:rPr lang="fr-FR" sz="900" b="1" i="0" u="none" strike="noStrike" baseline="0" dirty="0">
                <a:solidFill>
                  <a:srgbClr val="009ADA"/>
                </a:solidFill>
                <a:latin typeface="Verdana" panose="020B0604030504040204" pitchFamily="34" charset="0"/>
              </a:rPr>
              <a:t> </a:t>
            </a:r>
            <a:endParaRPr lang="fr-FR" sz="900" b="0" i="0" u="none" strike="noStrike" baseline="0" dirty="0">
              <a:solidFill>
                <a:srgbClr val="009ADA"/>
              </a:solidFill>
              <a:latin typeface="Verdana" panose="020B0604030504040204" pitchFamily="34" charset="0"/>
            </a:endParaRPr>
          </a:p>
          <a:p>
            <a:pPr lvl="1"/>
            <a:r>
              <a:rPr lang="en-US" sz="900" b="0" i="0" u="none" strike="noStrike" baseline="0" dirty="0">
                <a:solidFill>
                  <a:srgbClr val="221E1F"/>
                </a:solidFill>
                <a:latin typeface="Verdana" panose="020B0604030504040204" pitchFamily="34" charset="0"/>
              </a:rPr>
              <a:t>ePI shall support all official EU languages and Icelandic and Norwegian so that EU citizens will be able to read ePI in their preferred language when authorized ePI in that language is available. </a:t>
            </a:r>
          </a:p>
          <a:p>
            <a:r>
              <a:rPr lang="fr-FR" sz="900" b="1" i="0" u="none" strike="noStrike" baseline="0" dirty="0" err="1">
                <a:solidFill>
                  <a:srgbClr val="626365"/>
                </a:solidFill>
                <a:latin typeface="Verdana" panose="020B0604030504040204" pitchFamily="34" charset="0"/>
              </a:rPr>
              <a:t>Rationale</a:t>
            </a:r>
            <a:r>
              <a:rPr lang="fr-FR" sz="900" b="1" i="0" u="none" strike="noStrike" baseline="0" dirty="0">
                <a:solidFill>
                  <a:srgbClr val="626365"/>
                </a:solidFill>
                <a:latin typeface="Verdana" panose="020B0604030504040204" pitchFamily="34" charset="0"/>
              </a:rPr>
              <a:t> </a:t>
            </a:r>
            <a:endParaRPr lang="fr-FR" sz="900" b="0" i="0" u="none" strike="noStrike" baseline="0" dirty="0">
              <a:solidFill>
                <a:srgbClr val="626365"/>
              </a:solidFill>
              <a:latin typeface="Verdana" panose="020B0604030504040204" pitchFamily="34" charset="0"/>
            </a:endParaRPr>
          </a:p>
          <a:p>
            <a:pPr lvl="1"/>
            <a:r>
              <a:rPr lang="en-US" sz="900" b="0" i="0" u="none" strike="noStrike" baseline="0" dirty="0">
                <a:solidFill>
                  <a:srgbClr val="221E1F"/>
                </a:solidFill>
                <a:latin typeface="Verdana" panose="020B0604030504040204" pitchFamily="34" charset="0"/>
              </a:rPr>
              <a:t>The PI for a centrally authorized medicine is available in all official EU languages (plus Norwegian and Icelandic) and the PI for a nationally authorized medicine is available in one or more official language(s) of the Member State where the medicine is placed on the market. </a:t>
            </a:r>
          </a:p>
          <a:p>
            <a:pPr lvl="1"/>
            <a:r>
              <a:rPr lang="en-US" sz="900" b="0" i="0" u="none" strike="noStrike" baseline="0" dirty="0">
                <a:solidFill>
                  <a:srgbClr val="221E1F"/>
                </a:solidFill>
                <a:latin typeface="Verdana" panose="020B0604030504040204" pitchFamily="34" charset="0"/>
              </a:rPr>
              <a:t>NCAs decide in which official language(s) PI will be provided in their countries for nationally authorized products. The ePI initiative does not imply any additional translations other than those that are already carried out for PI in the EU. </a:t>
            </a:r>
          </a:p>
          <a:p>
            <a:pPr lvl="1"/>
            <a:r>
              <a:rPr lang="en-US" sz="900" b="0" i="0" u="none" strike="noStrike" baseline="0" dirty="0">
                <a:solidFill>
                  <a:srgbClr val="221E1F"/>
                </a:solidFill>
                <a:latin typeface="Verdana" panose="020B0604030504040204" pitchFamily="34" charset="0"/>
              </a:rPr>
              <a:t>ePI should also be possible in these languages, as applicable. Availability of ePI in patients’ / consumers’ and </a:t>
            </a:r>
            <a:r>
              <a:rPr lang="en-US" sz="900" b="0" i="0" u="none" strike="noStrike" baseline="0" dirty="0" err="1">
                <a:solidFill>
                  <a:srgbClr val="221E1F"/>
                </a:solidFill>
                <a:latin typeface="Verdana" panose="020B0604030504040204" pitchFamily="34" charset="0"/>
              </a:rPr>
              <a:t>HCPs’</a:t>
            </a:r>
            <a:r>
              <a:rPr lang="en-US" sz="900" b="0" i="0" u="none" strike="noStrike" baseline="0" dirty="0">
                <a:solidFill>
                  <a:srgbClr val="221E1F"/>
                </a:solidFill>
                <a:latin typeface="Verdana" panose="020B0604030504040204" pitchFamily="34" charset="0"/>
              </a:rPr>
              <a:t> own language, where available, facilitates full understanding. However, this principle does not imply interchangeability of all language versions of a product that is authorized in individual Member States, as these may not necessarily be harmonized and differences may exist in the PIs in different countries. </a:t>
            </a:r>
          </a:p>
          <a:p>
            <a:pPr lvl="1"/>
            <a:r>
              <a:rPr lang="en-US" sz="900" b="0" i="0" u="none" strike="noStrike" baseline="0" dirty="0">
                <a:solidFill>
                  <a:srgbClr val="221E1F"/>
                </a:solidFill>
                <a:latin typeface="Verdana" panose="020B0604030504040204" pitchFamily="34" charset="0"/>
              </a:rPr>
              <a:t>PI may be needed in non-EU languages in some Member States, however additional non-EU languages are not currently in the scope of the ePI initiative. </a:t>
            </a:r>
          </a:p>
          <a:p>
            <a:r>
              <a:rPr lang="fr-FR" sz="900" b="1" i="0" u="none" strike="noStrike" baseline="0" dirty="0">
                <a:solidFill>
                  <a:srgbClr val="626365"/>
                </a:solidFill>
                <a:latin typeface="Verdana" panose="020B0604030504040204" pitchFamily="34" charset="0"/>
              </a:rPr>
              <a:t>Implication </a:t>
            </a:r>
            <a:endParaRPr lang="fr-FR" sz="900" b="0" i="0" u="none" strike="noStrike" baseline="0" dirty="0">
              <a:solidFill>
                <a:srgbClr val="626365"/>
              </a:solidFill>
              <a:latin typeface="Verdana" panose="020B0604030504040204" pitchFamily="34" charset="0"/>
            </a:endParaRPr>
          </a:p>
          <a:p>
            <a:pPr lvl="1"/>
            <a:r>
              <a:rPr lang="en-US" sz="900" b="0" i="0" u="none" strike="noStrike" baseline="0" dirty="0">
                <a:solidFill>
                  <a:srgbClr val="221E1F"/>
                </a:solidFill>
                <a:latin typeface="Verdana" panose="020B0604030504040204" pitchFamily="34" charset="0"/>
              </a:rPr>
              <a:t>ePI design and implementation must, from the start, ensure capability to provide PI in all official EU languages as well as Icelandic and Norwegian.</a:t>
            </a:r>
          </a:p>
          <a:p>
            <a:endParaRPr lang="fr-FR" sz="120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16</a:t>
            </a:fld>
            <a:endParaRPr lang="en-US"/>
          </a:p>
        </p:txBody>
      </p:sp>
    </p:spTree>
    <p:extLst>
      <p:ext uri="{BB962C8B-B14F-4D97-AF65-F5344CB8AC3E}">
        <p14:creationId xmlns:p14="http://schemas.microsoft.com/office/powerpoint/2010/main" val="1088194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300" b="1" i="0" u="none" strike="noStrike" baseline="0" noProof="0" dirty="0">
              <a:solidFill>
                <a:srgbClr val="009ADA"/>
              </a:solidFill>
              <a:latin typeface="Verdana" panose="020B0604030504040204" pitchFamily="34" charset="0"/>
            </a:endParaRPr>
          </a:p>
          <a:p>
            <a:r>
              <a:rPr lang="en-US" sz="1300" b="1" i="0" u="none" strike="noStrike" baseline="0" noProof="0" dirty="0">
                <a:solidFill>
                  <a:srgbClr val="009ADA"/>
                </a:solidFill>
                <a:latin typeface="Verdana" panose="020B0604030504040204" pitchFamily="34" charset="0"/>
              </a:rPr>
              <a:t>Accessibility to users with diverse abilities </a:t>
            </a:r>
          </a:p>
          <a:p>
            <a:endParaRPr lang="en-US" sz="1300" b="1" i="0" u="none" strike="noStrike" baseline="0" noProof="0" dirty="0">
              <a:solidFill>
                <a:srgbClr val="009ADA"/>
              </a:solidFill>
              <a:latin typeface="Verdana" panose="020B0604030504040204" pitchFamily="34" charset="0"/>
            </a:endParaRPr>
          </a:p>
          <a:p>
            <a:r>
              <a:rPr lang="en-US" sz="1300" b="0" i="0" u="none" strike="noStrike" baseline="0" noProof="0" dirty="0">
                <a:solidFill>
                  <a:srgbClr val="221E1F"/>
                </a:solidFill>
                <a:latin typeface="Verdana" panose="020B0604030504040204" pitchFamily="34" charset="0"/>
              </a:rPr>
              <a:t>ePI will facilitate creation of Product Information that is accessible to everyone.</a:t>
            </a:r>
          </a:p>
          <a:p>
            <a:r>
              <a:rPr lang="en-US" sz="1300" b="0" i="0" u="none" strike="noStrike" baseline="0" noProof="0" dirty="0">
                <a:solidFill>
                  <a:srgbClr val="221E1F"/>
                </a:solidFill>
                <a:latin typeface="Verdana" panose="020B0604030504040204" pitchFamily="34" charset="0"/>
              </a:rPr>
              <a:t>ePI allows the use of large fonts or high screen contrast for partially sighted users and audible formats for blind users. </a:t>
            </a:r>
          </a:p>
          <a:p>
            <a:r>
              <a:rPr lang="en-US" sz="1300" b="0" i="0" u="none" strike="noStrike" baseline="0" noProof="0" dirty="0">
                <a:solidFill>
                  <a:srgbClr val="221E1F"/>
                </a:solidFill>
                <a:latin typeface="Verdana" panose="020B0604030504040204" pitchFamily="34" charset="0"/>
              </a:rPr>
              <a:t>ePI will be accessible to screen readers, web and mobile applications, convertible to large font and amenable to other accessible formats</a:t>
            </a:r>
            <a:endParaRPr lang="en-US" sz="1300" b="1" i="0" u="none" strike="noStrike" baseline="0" noProof="0" dirty="0">
              <a:solidFill>
                <a:srgbClr val="009ADA"/>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b="0" i="0" u="none" strike="noStrike" baseline="0" dirty="0">
                <a:solidFill>
                  <a:srgbClr val="221E1F"/>
                </a:solidFill>
                <a:latin typeface="Verdana" panose="020B0604030504040204" pitchFamily="34" charset="0"/>
              </a:rPr>
              <a:t>‘accessible by design.’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b="0" i="0" u="none" strike="noStrike" baseline="0" dirty="0">
                <a:solidFill>
                  <a:srgbClr val="221E1F"/>
                </a:solidFill>
                <a:latin typeface="Verdana" panose="020B0604030504040204" pitchFamily="34" charset="0"/>
              </a:rPr>
              <a:t>This means that accessibility to users with diverse abilities will be considered from the beginning in the ePI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b="0" i="0" u="none" strike="noStrike" baseline="0" dirty="0">
                <a:solidFill>
                  <a:srgbClr val="221E1F"/>
                </a:solidFill>
                <a:latin typeface="Verdana" panose="020B0604030504040204" pitchFamily="34" charset="0"/>
              </a:rPr>
              <a:t>ePI will comply with </a:t>
            </a:r>
            <a:r>
              <a:rPr lang="en-US" altLang="zh-CN" sz="1300" b="0" i="0" u="sng" strike="noStrike" baseline="0" dirty="0">
                <a:solidFill>
                  <a:srgbClr val="205D9F"/>
                </a:solidFill>
                <a:latin typeface="Verdana" panose="020B0604030504040204" pitchFamily="34" charset="0"/>
              </a:rPr>
              <a:t>Directive (EU) 2016/2102 </a:t>
            </a:r>
            <a:r>
              <a:rPr lang="en-US" altLang="zh-CN" sz="1300" b="0" i="0" u="none" strike="noStrike" baseline="0" dirty="0">
                <a:solidFill>
                  <a:srgbClr val="221E1F"/>
                </a:solidFill>
                <a:latin typeface="Verdana" panose="020B0604030504040204" pitchFamily="34" charset="0"/>
              </a:rPr>
              <a:t>on the accessibility of the websites and mobile applications of public sector bodies. </a:t>
            </a:r>
            <a:endParaRPr lang="fr-FR" sz="1300" dirty="0"/>
          </a:p>
          <a:p>
            <a:endParaRPr lang="en-US" sz="900" b="1" i="0" u="none" strike="noStrike" baseline="0" noProof="0" dirty="0">
              <a:latin typeface="Verdana" panose="020B0604030504040204" pitchFamily="34" charset="0"/>
            </a:endParaRPr>
          </a:p>
          <a:p>
            <a:endParaRPr lang="en-US" sz="900" b="1" i="0" u="none" strike="noStrike" baseline="0" noProof="0" dirty="0">
              <a:latin typeface="Verdana" panose="020B0604030504040204" pitchFamily="34" charset="0"/>
            </a:endParaRPr>
          </a:p>
          <a:p>
            <a:r>
              <a:rPr lang="en-US" sz="900" b="1" i="0" u="none" strike="noStrike" baseline="0" noProof="0" dirty="0">
                <a:solidFill>
                  <a:srgbClr val="009ADA"/>
                </a:solidFill>
                <a:latin typeface="Verdana" panose="020B0604030504040204" pitchFamily="34" charset="0"/>
              </a:rPr>
              <a:t>Statement </a:t>
            </a:r>
          </a:p>
          <a:p>
            <a:pPr lvl="1"/>
            <a:r>
              <a:rPr lang="en-US" sz="900" b="0" i="0" u="none" strike="noStrike" baseline="0" noProof="0" dirty="0">
                <a:solidFill>
                  <a:srgbClr val="221E1F"/>
                </a:solidFill>
                <a:latin typeface="Verdana" panose="020B0604030504040204" pitchFamily="34" charset="0"/>
              </a:rPr>
              <a:t>ePI will facilitate creation of PI that is accessible to everyone, including users with print impairments, including physical impairments or learning difficulties, or for whom printed PI is difficult to access for other reasons. ePI allows the use of large fonts or high screen contrast for partially sighted users and audible formats for blind users and those with low literacy levels. ePI on the web will be accessible to screen readers, web and mobile applications, convertible to large font and amenable to other accessible formats. Accessible formats will provide the full and balanced product information to users in formats suitable for their needs. </a:t>
            </a:r>
          </a:p>
          <a:p>
            <a:r>
              <a:rPr lang="en-US" sz="900" b="1" i="0" u="none" strike="noStrike" baseline="0" noProof="0" dirty="0">
                <a:solidFill>
                  <a:srgbClr val="626365"/>
                </a:solidFill>
                <a:latin typeface="Verdana" panose="020B0604030504040204" pitchFamily="34" charset="0"/>
              </a:rPr>
              <a:t>Rationale </a:t>
            </a:r>
            <a:endParaRPr lang="en-US" sz="900" b="0" i="0" u="none" strike="noStrike" baseline="0" noProof="0" dirty="0">
              <a:solidFill>
                <a:srgbClr val="626365"/>
              </a:solidFill>
              <a:latin typeface="Verdana" panose="020B0604030504040204" pitchFamily="34" charset="0"/>
            </a:endParaRPr>
          </a:p>
          <a:p>
            <a:pPr lvl="1"/>
            <a:r>
              <a:rPr lang="en-US" sz="900" b="0" i="0" u="none" strike="noStrike" baseline="0" noProof="0" dirty="0">
                <a:solidFill>
                  <a:srgbClr val="221E1F"/>
                </a:solidFill>
                <a:latin typeface="Verdana" panose="020B0604030504040204" pitchFamily="34" charset="0"/>
              </a:rPr>
              <a:t>Current PDF and print copy formats of PI do not well serve all citizens equally, given the wide range of abilities throughout society. </a:t>
            </a:r>
          </a:p>
          <a:p>
            <a:pPr lvl="1"/>
            <a:r>
              <a:rPr lang="en-US" sz="900" b="0" i="0" u="none" strike="noStrike" baseline="0" noProof="0" dirty="0">
                <a:solidFill>
                  <a:srgbClr val="221E1F"/>
                </a:solidFill>
                <a:latin typeface="Verdana" panose="020B0604030504040204" pitchFamily="34" charset="0"/>
              </a:rPr>
              <a:t>In contrast with PDF and print copy formats of the PI, the availability of ePI will allow third-parties, such as companies, not-for-profit organizations or patient / consumer groups, to convert the PI into accessible formats. ePI will make it easier to add authorized or supportive video or audio content or other interactive materials (in line with the appropriate guidance) to the PI. Accessible formats refer to format only and will include the entire PI without any change to the content. </a:t>
            </a:r>
          </a:p>
          <a:p>
            <a:r>
              <a:rPr lang="en-US" sz="900" b="1" i="0" u="none" strike="noStrike" baseline="0" noProof="0" dirty="0">
                <a:solidFill>
                  <a:srgbClr val="626365"/>
                </a:solidFill>
                <a:latin typeface="Verdana" panose="020B0604030504040204" pitchFamily="34" charset="0"/>
              </a:rPr>
              <a:t>Implication </a:t>
            </a:r>
            <a:endParaRPr lang="en-US" sz="900" b="0" i="0" u="none" strike="noStrike" baseline="0" noProof="0" dirty="0">
              <a:solidFill>
                <a:srgbClr val="626365"/>
              </a:solidFill>
              <a:latin typeface="Verdana" panose="020B0604030504040204" pitchFamily="34" charset="0"/>
            </a:endParaRPr>
          </a:p>
          <a:p>
            <a:pPr lvl="1"/>
            <a:r>
              <a:rPr lang="en-US" altLang="zh-CN" sz="900" b="0" i="0" u="none" strike="noStrike" baseline="0" dirty="0">
                <a:solidFill>
                  <a:srgbClr val="221E1F"/>
                </a:solidFill>
                <a:latin typeface="Verdana" panose="020B0604030504040204" pitchFamily="34" charset="0"/>
              </a:rPr>
              <a:t>ePI will be ‘accessible by design.’ This means that accessibility to users with diverse abilities will be taken into account from the beginning and throughout the ePI initiative.</a:t>
            </a:r>
            <a:r>
              <a:rPr lang="en-US" sz="900" b="0" i="0" u="none" strike="noStrike" baseline="0" noProof="0" dirty="0">
                <a:solidFill>
                  <a:srgbClr val="221E1F"/>
                </a:solidFill>
                <a:latin typeface="Verdana" panose="020B0604030504040204" pitchFamily="34" charset="0"/>
              </a:rPr>
              <a:t>	</a:t>
            </a:r>
            <a:endParaRPr lang="en-US" sz="900" noProof="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17</a:t>
            </a:fld>
            <a:endParaRPr lang="en-US"/>
          </a:p>
        </p:txBody>
      </p:sp>
    </p:spTree>
    <p:extLst>
      <p:ext uri="{BB962C8B-B14F-4D97-AF65-F5344CB8AC3E}">
        <p14:creationId xmlns:p14="http://schemas.microsoft.com/office/powerpoint/2010/main" val="1289136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Thanks to GS1 Digital Link</a:t>
            </a:r>
          </a:p>
          <a:p>
            <a:pPr marL="285750" indent="-285750">
              <a:buFont typeface="Arial" panose="020B0604020202020204" pitchFamily="34" charset="0"/>
              <a:buChar char="•"/>
            </a:pPr>
            <a:r>
              <a:rPr lang="fr-FR" sz="1400" dirty="0"/>
              <a:t>a</a:t>
            </a:r>
            <a:r>
              <a:rPr lang="en-US" sz="1400" dirty="0"/>
              <a:t> single barcode for identification, authentication and access to information for medical products </a:t>
            </a:r>
            <a:endParaRPr lang="fr-FR" sz="1400" dirty="0"/>
          </a:p>
          <a:p>
            <a:pPr marL="285750" indent="-285750">
              <a:buFont typeface="Arial" panose="020B0604020202020204" pitchFamily="34" charset="0"/>
              <a:buChar char="•"/>
            </a:pPr>
            <a:r>
              <a:rPr lang="fr-FR" sz="1400" dirty="0"/>
              <a:t>For a </a:t>
            </a:r>
            <a:r>
              <a:rPr lang="fr-FR" sz="1400" dirty="0" err="1"/>
              <a:t>bettrer</a:t>
            </a:r>
            <a:r>
              <a:rPr lang="fr-FR" sz="1400" dirty="0"/>
              <a:t> Patient </a:t>
            </a:r>
            <a:r>
              <a:rPr lang="fr-FR" sz="1400" dirty="0" err="1"/>
              <a:t>experience</a:t>
            </a:r>
            <a:r>
              <a:rPr lang="fr-FR" sz="14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Thanks to the European initiative on ePI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Expanding access to information on medicines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Accessible to users with diverse abilities</a:t>
            </a:r>
          </a:p>
          <a:p>
            <a:pPr marL="285750" indent="-285750">
              <a:buFont typeface="Arial" panose="020B0604020202020204" pitchFamily="34" charset="0"/>
              <a:buChar char="•"/>
            </a:pPr>
            <a:r>
              <a:rPr lang="fr-FR" sz="1400" dirty="0" err="1"/>
              <a:t>Multilingual</a:t>
            </a:r>
            <a:endParaRPr lang="fr-FR" sz="1400" dirty="0"/>
          </a:p>
          <a:p>
            <a:pPr marL="285750" indent="-285750">
              <a:buFont typeface="Arial" panose="020B0604020202020204" pitchFamily="34" charset="0"/>
              <a:buChar char="•"/>
            </a:pPr>
            <a:r>
              <a:rPr lang="fr-FR" sz="1400" dirty="0" err="1"/>
              <a:t>Complementing</a:t>
            </a:r>
            <a:r>
              <a:rPr lang="fr-FR" sz="1400" dirty="0"/>
              <a:t> </a:t>
            </a:r>
            <a:r>
              <a:rPr lang="fr-FR" sz="1400" dirty="0" err="1"/>
              <a:t>paper</a:t>
            </a:r>
            <a:r>
              <a:rPr lang="fr-FR" sz="1400" dirty="0"/>
              <a:t> package </a:t>
            </a:r>
            <a:r>
              <a:rPr lang="fr-FR" sz="1400" dirty="0" err="1"/>
              <a:t>leaflet</a:t>
            </a:r>
            <a:endParaRPr lang="fr-FR" sz="1400" dirty="0"/>
          </a:p>
          <a:p>
            <a:endParaRPr lang="fr-FR" sz="140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18</a:t>
            </a:fld>
            <a:endParaRPr lang="en-US"/>
          </a:p>
        </p:txBody>
      </p:sp>
    </p:spTree>
    <p:extLst>
      <p:ext uri="{BB962C8B-B14F-4D97-AF65-F5344CB8AC3E}">
        <p14:creationId xmlns:p14="http://schemas.microsoft.com/office/powerpoint/2010/main" val="2022331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Ici en anglais sur le Doliprane 500mg</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En utilisation le DataMatrix existant ou un marqueur radio NFC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http://x1d.com/cis_bdpm/index.php?p=%1D0103400941631825172302281120031710DV001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E12490CD-0924-405E-9A32-96193DB6B8D8}" type="slidenum">
              <a:rPr lang="fr-FR" smtClean="0"/>
              <a:t>19</a:t>
            </a:fld>
            <a:endParaRPr lang="fr-FR"/>
          </a:p>
        </p:txBody>
      </p:sp>
    </p:spTree>
    <p:extLst>
      <p:ext uri="{BB962C8B-B14F-4D97-AF65-F5344CB8AC3E}">
        <p14:creationId xmlns:p14="http://schemas.microsoft.com/office/powerpoint/2010/main" val="2796202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52766EB-3C66-434E-9C63-E8854A511A6B}"/>
              </a:ext>
            </a:extLst>
          </p:cNvPr>
          <p:cNvSpPr>
            <a:spLocks noGrp="1"/>
          </p:cNvSpPr>
          <p:nvPr>
            <p:ph type="body" idx="1"/>
          </p:nvPr>
        </p:nvSpPr>
        <p:spPr/>
        <p:txBody>
          <a:bodyPr/>
          <a:lstStyle/>
          <a:p>
            <a:endParaRPr lang="en-US" sz="1300" b="0" noProof="0" dirty="0">
              <a:solidFill>
                <a:schemeClr val="bg1"/>
              </a:solidFill>
            </a:endParaRPr>
          </a:p>
          <a:p>
            <a:r>
              <a:rPr lang="en-US" sz="1300" b="0" noProof="0" dirty="0">
                <a:solidFill>
                  <a:schemeClr val="bg1"/>
                </a:solidFill>
              </a:rPr>
              <a:t>42% of seniors complain about the poor readability of the packaging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noProof="0" dirty="0"/>
              <a:t>Readability means many things</a:t>
            </a:r>
          </a:p>
          <a:p>
            <a:r>
              <a:rPr lang="en-US" sz="1300" b="0" noProof="0" dirty="0"/>
              <a:t>Readability means</a:t>
            </a:r>
          </a:p>
          <a:p>
            <a:pPr marL="285750" indent="-285750">
              <a:buFont typeface="Arial" panose="020B0604020202020204" pitchFamily="34" charset="0"/>
              <a:buChar char="•"/>
            </a:pPr>
            <a:r>
              <a:rPr lang="en-US" sz="1300" b="0" noProof="0" dirty="0"/>
              <a:t>the size of characters, too tiny sometimes</a:t>
            </a:r>
          </a:p>
          <a:p>
            <a:pPr marL="285750" indent="-285750">
              <a:buFont typeface="Arial" panose="020B0604020202020204" pitchFamily="34" charset="0"/>
              <a:buChar char="•"/>
            </a:pPr>
            <a:r>
              <a:rPr lang="en-US" sz="1300" b="0" noProof="0" dirty="0"/>
              <a:t>the color of text</a:t>
            </a:r>
          </a:p>
          <a:p>
            <a:pPr marL="285750" indent="-285750">
              <a:buFont typeface="Arial" panose="020B0604020202020204" pitchFamily="34" charset="0"/>
              <a:buChar char="•"/>
            </a:pPr>
            <a:r>
              <a:rPr lang="en-US" sz="1300" b="0" noProof="0" dirty="0"/>
              <a:t>too much information to read</a:t>
            </a:r>
          </a:p>
          <a:p>
            <a:pPr marL="285750" indent="-285750">
              <a:buFont typeface="Arial" panose="020B0604020202020204" pitchFamily="34" charset="0"/>
              <a:buChar char="•"/>
            </a:pPr>
            <a:r>
              <a:rPr lang="en-US" sz="1300" b="0" noProof="0" dirty="0"/>
              <a:t>to many languages printed on one single paper document</a:t>
            </a:r>
          </a:p>
          <a:p>
            <a:r>
              <a:rPr lang="en-US" sz="1300" b="0" noProof="0" dirty="0"/>
              <a:t>It also means the confusion in the understanding of the content itself</a:t>
            </a:r>
          </a:p>
          <a:p>
            <a:pPr marL="285750" indent="-285750">
              <a:buFont typeface="Arial" panose="020B0604020202020204" pitchFamily="34" charset="0"/>
              <a:buChar char="•"/>
            </a:pPr>
            <a:r>
              <a:rPr lang="en-US" sz="1300" b="0" noProof="0" dirty="0"/>
              <a:t>too technical</a:t>
            </a:r>
          </a:p>
          <a:p>
            <a:pPr marL="285750" indent="-285750">
              <a:buFont typeface="Arial" panose="020B0604020202020204" pitchFamily="34" charset="0"/>
              <a:buChar char="•"/>
            </a:pPr>
            <a:r>
              <a:rPr lang="en-US" sz="1300" b="0" noProof="0" dirty="0"/>
              <a:t>too legal</a:t>
            </a:r>
          </a:p>
          <a:p>
            <a:pPr marL="285750" indent="-285750">
              <a:buFont typeface="Arial" panose="020B0604020202020204" pitchFamily="34" charset="0"/>
              <a:buChar char="•"/>
            </a:pPr>
            <a:r>
              <a:rPr lang="en-US" sz="1300" b="0" noProof="0" dirty="0"/>
              <a:t>too many acronyms</a:t>
            </a:r>
          </a:p>
          <a:p>
            <a:pPr marL="285750" indent="-285750">
              <a:buFont typeface="Arial" panose="020B0604020202020204" pitchFamily="34" charset="0"/>
              <a:buChar char="•"/>
            </a:pPr>
            <a:r>
              <a:rPr lang="en-US" sz="1300" b="0" noProof="0" dirty="0"/>
              <a:t>complex symbologies</a:t>
            </a:r>
          </a:p>
          <a:p>
            <a:endParaRPr lang="en-US" sz="1400" b="1" noProof="0" dirty="0"/>
          </a:p>
        </p:txBody>
      </p:sp>
    </p:spTree>
    <p:extLst>
      <p:ext uri="{BB962C8B-B14F-4D97-AF65-F5344CB8AC3E}">
        <p14:creationId xmlns:p14="http://schemas.microsoft.com/office/powerpoint/2010/main" val="2988325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Nous avons créé un prototype à même de vocaliser, aujourd’hui 15 200 médicaments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Sans aucun changement sur l’emballage existant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Une information personnalisé, dans la langue de l’utilisateur.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Ici en </a:t>
            </a:r>
            <a:r>
              <a:rPr lang="fr-FR" sz="1400" dirty="0" err="1"/>
              <a:t>francais</a:t>
            </a:r>
            <a:r>
              <a:rPr lang="fr-FR" sz="1400" dirty="0"/>
              <a:t> sur le Doliprane 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http://x1d.com/cis_bdpm/index.php?p=%1D01034009359558381115090017180800105GK4A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p:txBody>
      </p:sp>
      <p:sp>
        <p:nvSpPr>
          <p:cNvPr id="4" name="Espace réservé du numéro de diapositive 3"/>
          <p:cNvSpPr>
            <a:spLocks noGrp="1"/>
          </p:cNvSpPr>
          <p:nvPr>
            <p:ph type="sldNum" sz="quarter" idx="5"/>
          </p:nvPr>
        </p:nvSpPr>
        <p:spPr/>
        <p:txBody>
          <a:bodyPr/>
          <a:lstStyle/>
          <a:p>
            <a:fld id="{E12490CD-0924-405E-9A32-96193DB6B8D8}" type="slidenum">
              <a:rPr lang="fr-FR" smtClean="0"/>
              <a:t>20</a:t>
            </a:fld>
            <a:endParaRPr lang="fr-FR"/>
          </a:p>
        </p:txBody>
      </p:sp>
    </p:spTree>
    <p:extLst>
      <p:ext uri="{BB962C8B-B14F-4D97-AF65-F5344CB8AC3E}">
        <p14:creationId xmlns:p14="http://schemas.microsoft.com/office/powerpoint/2010/main" val="1249532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http://x1d.com/cis_bdpm/index.php?p=%1D0103400941631825172302281120031710DV001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E12490CD-0924-405E-9A32-96193DB6B8D8}" type="slidenum">
              <a:rPr lang="fr-FR" smtClean="0"/>
              <a:t>21</a:t>
            </a:fld>
            <a:endParaRPr lang="fr-FR"/>
          </a:p>
        </p:txBody>
      </p:sp>
    </p:spTree>
    <p:extLst>
      <p:ext uri="{BB962C8B-B14F-4D97-AF65-F5344CB8AC3E}">
        <p14:creationId xmlns:p14="http://schemas.microsoft.com/office/powerpoint/2010/main" val="320965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http://x1d.com/cis_bdpm/index.php?p=%1D0103400941631825172302281120031710DV001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E12490CD-0924-405E-9A32-96193DB6B8D8}" type="slidenum">
              <a:rPr lang="fr-FR" smtClean="0"/>
              <a:t>22</a:t>
            </a:fld>
            <a:endParaRPr lang="fr-FR"/>
          </a:p>
        </p:txBody>
      </p:sp>
    </p:spTree>
    <p:extLst>
      <p:ext uri="{BB962C8B-B14F-4D97-AF65-F5344CB8AC3E}">
        <p14:creationId xmlns:p14="http://schemas.microsoft.com/office/powerpoint/2010/main" val="1745897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t>http://x1d.com/cis_bdpm/index.php?p=%1D01034009301177121721063010X08</a:t>
            </a:r>
          </a:p>
          <a:p>
            <a:endParaRPr lang="fr-FR"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23</a:t>
            </a:fld>
            <a:endParaRPr lang="en-US"/>
          </a:p>
        </p:txBody>
      </p:sp>
    </p:spTree>
    <p:extLst>
      <p:ext uri="{BB962C8B-B14F-4D97-AF65-F5344CB8AC3E}">
        <p14:creationId xmlns:p14="http://schemas.microsoft.com/office/powerpoint/2010/main" val="270243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t>http://x1d.com/cis_bdpm/index.php?p=%1D01034009301177121721063010X08</a:t>
            </a:r>
          </a:p>
          <a:p>
            <a:endParaRPr lang="fr-FR"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24</a:t>
            </a:fld>
            <a:endParaRPr lang="en-US"/>
          </a:p>
        </p:txBody>
      </p:sp>
    </p:spTree>
    <p:extLst>
      <p:ext uri="{BB962C8B-B14F-4D97-AF65-F5344CB8AC3E}">
        <p14:creationId xmlns:p14="http://schemas.microsoft.com/office/powerpoint/2010/main" val="302792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The </a:t>
            </a:r>
            <a:r>
              <a:rPr lang="fr-FR" sz="1400" dirty="0" err="1"/>
              <a:t>is</a:t>
            </a:r>
            <a:r>
              <a:rPr lang="fr-FR" sz="1400" dirty="0"/>
              <a:t> </a:t>
            </a:r>
            <a:r>
              <a:rPr lang="fr-FR" sz="1400" dirty="0" err="1"/>
              <a:t>some</a:t>
            </a:r>
            <a:r>
              <a:rPr lang="fr-FR" sz="1400" dirty="0"/>
              <a:t> </a:t>
            </a:r>
            <a:r>
              <a:rPr lang="fr-FR" sz="1400" dirty="0" err="1"/>
              <a:t>benefits</a:t>
            </a:r>
            <a:r>
              <a:rPr lang="fr-FR" sz="1400" dirty="0"/>
              <a:t> for the end user,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The </a:t>
            </a:r>
            <a:r>
              <a:rPr lang="fr-FR" sz="1400" dirty="0" err="1"/>
              <a:t>is</a:t>
            </a:r>
            <a:r>
              <a:rPr lang="fr-FR" sz="1400" dirty="0"/>
              <a:t> </a:t>
            </a:r>
            <a:r>
              <a:rPr lang="fr-FR" sz="1400" dirty="0" err="1"/>
              <a:t>some</a:t>
            </a:r>
            <a:r>
              <a:rPr lang="fr-FR" sz="1400" dirty="0"/>
              <a:t> </a:t>
            </a:r>
            <a:r>
              <a:rPr lang="fr-FR" sz="1400" dirty="0" err="1"/>
              <a:t>benefits</a:t>
            </a:r>
            <a:r>
              <a:rPr lang="fr-FR" sz="1400" dirty="0"/>
              <a:t> for the </a:t>
            </a:r>
            <a:r>
              <a:rPr lang="fr-FR" sz="1400" dirty="0" err="1"/>
              <a:t>pharmceutical</a:t>
            </a:r>
            <a:r>
              <a:rPr lang="fr-FR" sz="1400" dirty="0"/>
              <a:t> </a:t>
            </a:r>
            <a:r>
              <a:rPr lang="fr-FR" sz="1400" dirty="0" err="1"/>
              <a:t>industry</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A </a:t>
            </a:r>
            <a:r>
              <a:rPr lang="fr-FR" sz="1400" dirty="0" err="1"/>
              <a:t>convenient</a:t>
            </a:r>
            <a:r>
              <a:rPr lang="fr-FR" sz="1400" dirty="0"/>
              <a:t> </a:t>
            </a:r>
            <a:r>
              <a:rPr lang="fr-FR" sz="1400" dirty="0" err="1"/>
              <a:t>acces</a:t>
            </a:r>
            <a:r>
              <a:rPr lang="fr-FR" sz="1400" dirty="0"/>
              <a:t> to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A </a:t>
            </a:r>
            <a:r>
              <a:rPr lang="fr-FR" sz="1400" dirty="0" err="1"/>
              <a:t>cost</a:t>
            </a:r>
            <a:r>
              <a:rPr lang="fr-FR" sz="1400" dirty="0"/>
              <a:t> </a:t>
            </a:r>
            <a:r>
              <a:rPr lang="fr-FR" sz="1400" dirty="0" err="1"/>
              <a:t>saving</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A </a:t>
            </a:r>
            <a:r>
              <a:rPr lang="fr-FR" sz="1400" dirty="0" err="1"/>
              <a:t>better</a:t>
            </a:r>
            <a:r>
              <a:rPr lang="fr-FR" sz="1400" dirty="0"/>
              <a:t> usage of the </a:t>
            </a:r>
            <a:r>
              <a:rPr lang="fr-FR" sz="1400" dirty="0" err="1"/>
              <a:t>already</a:t>
            </a:r>
            <a:r>
              <a:rPr lang="fr-FR" sz="1400" dirty="0"/>
              <a:t> </a:t>
            </a:r>
            <a:r>
              <a:rPr lang="fr-FR" sz="1400" dirty="0" err="1"/>
              <a:t>printed</a:t>
            </a:r>
            <a:r>
              <a:rPr lang="fr-FR" sz="1400" dirty="0"/>
              <a:t> </a:t>
            </a:r>
            <a:r>
              <a:rPr lang="fr-FR" sz="1400" dirty="0" err="1"/>
              <a:t>Dtamatrix</a:t>
            </a:r>
            <a:r>
              <a:rPr lang="fr-FR" sz="1400" dirty="0"/>
              <a:t> on pack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The </a:t>
            </a:r>
            <a:r>
              <a:rPr lang="fr-FR" sz="1400" dirty="0" err="1"/>
              <a:t>huge</a:t>
            </a:r>
            <a:r>
              <a:rPr lang="fr-FR" sz="1400" dirty="0"/>
              <a:t> </a:t>
            </a:r>
            <a:r>
              <a:rPr lang="fr-FR" sz="1400" dirty="0" err="1"/>
              <a:t>list</a:t>
            </a:r>
            <a:r>
              <a:rPr lang="fr-FR" sz="1400" dirty="0"/>
              <a:t> of new </a:t>
            </a:r>
            <a:r>
              <a:rPr lang="fr-FR" sz="1400" dirty="0" err="1"/>
              <a:t>features</a:t>
            </a:r>
            <a:r>
              <a:rPr lang="fr-FR" sz="1400" dirty="0"/>
              <a:t> made possible by the Européen ePI initiative </a:t>
            </a:r>
            <a:r>
              <a:rPr lang="fr-FR" sz="1400" dirty="0" err="1"/>
              <a:t>combined</a:t>
            </a:r>
            <a:r>
              <a:rPr lang="fr-FR" sz="1400" dirty="0"/>
              <a:t> </a:t>
            </a:r>
            <a:r>
              <a:rPr lang="fr-FR" sz="1400" dirty="0" err="1"/>
              <a:t>with</a:t>
            </a:r>
            <a:r>
              <a:rPr lang="fr-FR" sz="1400" dirty="0"/>
              <a:t> the GS1 </a:t>
            </a:r>
            <a:r>
              <a:rPr lang="fr-FR" sz="1400" dirty="0" err="1"/>
              <a:t>Digiltal</a:t>
            </a:r>
            <a:r>
              <a:rPr lang="fr-FR" sz="1400" dirty="0"/>
              <a:t> </a:t>
            </a:r>
            <a:r>
              <a:rPr lang="fr-FR" sz="1400" dirty="0" err="1"/>
              <a:t>link</a:t>
            </a:r>
            <a:r>
              <a:rPr lang="fr-FR" sz="1400" dirty="0"/>
              <a:t>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t>Nos utilisateurs,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t>Nos clients, les laboratoires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t>Accessibilité du contenu pour l’ensemble des déficients visuels (d’une déficience faible à totale)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t>Au 1</a:t>
            </a:r>
            <a:r>
              <a:rPr lang="fr-FR" sz="900" baseline="30000" dirty="0"/>
              <a:t>er</a:t>
            </a:r>
            <a:r>
              <a:rPr lang="fr-FR" sz="900" dirty="0"/>
              <a:t> janvier 2018, la </a:t>
            </a:r>
            <a:r>
              <a:rPr lang="fr-FR" sz="900" b="1" dirty="0"/>
              <a:t>France</a:t>
            </a:r>
            <a:r>
              <a:rPr lang="fr-FR" sz="900" dirty="0"/>
              <a:t> compte 67,187 millions d'habitants. Le vieillissement de la </a:t>
            </a:r>
            <a:r>
              <a:rPr lang="fr-FR" sz="900" b="1" dirty="0"/>
              <a:t>population</a:t>
            </a:r>
            <a:r>
              <a:rPr lang="fr-FR" sz="900" dirty="0"/>
              <a:t> française se poursuit.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t>Les personnes âgées d'au moins 65 ans représentent 19,6 % de la </a:t>
            </a:r>
            <a:r>
              <a:rPr lang="fr-FR" sz="900" b="1" dirty="0"/>
              <a:t>population</a:t>
            </a:r>
            <a:r>
              <a:rPr lang="fr-FR" sz="900" dirty="0"/>
              <a:t>, contre 19,2 % un an auparavant et 18,8 % deux ans auparavant.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t>(13 168 652 séniors)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t>https://eur-lex.europa.eu/eli/dir/2016/2102/oj</a:t>
            </a:r>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25</a:t>
            </a:fld>
            <a:endParaRPr lang="en-US"/>
          </a:p>
        </p:txBody>
      </p:sp>
    </p:spTree>
    <p:extLst>
      <p:ext uri="{BB962C8B-B14F-4D97-AF65-F5344CB8AC3E}">
        <p14:creationId xmlns:p14="http://schemas.microsoft.com/office/powerpoint/2010/main" val="748011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400" dirty="0"/>
          </a:p>
          <a:p>
            <a:r>
              <a:rPr lang="fr-FR" sz="1400" dirty="0"/>
              <a:t>Beyond the </a:t>
            </a:r>
            <a:r>
              <a:rPr lang="fr-FR" sz="1400" dirty="0" err="1"/>
              <a:t>medecine</a:t>
            </a:r>
            <a:r>
              <a:rPr lang="fr-FR" sz="1400" dirty="0"/>
              <a:t> </a:t>
            </a:r>
            <a:r>
              <a:rPr lang="fr-FR" sz="1400" dirty="0" err="1"/>
              <a:t>only</a:t>
            </a:r>
            <a:r>
              <a:rPr lang="fr-FR" sz="1400" dirty="0"/>
              <a:t>, </a:t>
            </a:r>
          </a:p>
          <a:p>
            <a:r>
              <a:rPr lang="fr-FR" sz="1400" dirty="0"/>
              <a:t>The </a:t>
            </a:r>
            <a:r>
              <a:rPr lang="fr-FR" sz="1400" dirty="0" err="1"/>
              <a:t>very</a:t>
            </a:r>
            <a:r>
              <a:rPr lang="fr-FR" sz="1400" dirty="0"/>
              <a:t> </a:t>
            </a:r>
            <a:r>
              <a:rPr lang="fr-FR" sz="1400" dirty="0" err="1"/>
              <a:t>same</a:t>
            </a:r>
            <a:r>
              <a:rPr lang="fr-FR" sz="1400" dirty="0"/>
              <a:t> </a:t>
            </a:r>
            <a:r>
              <a:rPr lang="fr-FR" sz="1400" dirty="0" err="1"/>
              <a:t>technologu</a:t>
            </a:r>
            <a:r>
              <a:rPr lang="fr-FR" sz="1400" dirty="0"/>
              <a:t> </a:t>
            </a:r>
            <a:r>
              <a:rPr lang="fr-FR" sz="1400" dirty="0" err="1"/>
              <a:t>could</a:t>
            </a:r>
            <a:r>
              <a:rPr lang="fr-FR" sz="1400" dirty="0"/>
              <a:t> bu </a:t>
            </a:r>
            <a:r>
              <a:rPr lang="fr-FR" sz="1400" dirty="0" err="1"/>
              <a:t>used</a:t>
            </a:r>
            <a:r>
              <a:rPr lang="fr-FR" sz="1400" dirty="0"/>
              <a:t> on </a:t>
            </a:r>
            <a:r>
              <a:rPr lang="fr-FR" sz="1400" dirty="0" err="1"/>
              <a:t>any</a:t>
            </a:r>
            <a:r>
              <a:rPr lang="fr-FR" sz="1400" dirty="0"/>
              <a:t> </a:t>
            </a:r>
            <a:r>
              <a:rPr lang="fr-FR" sz="1400" dirty="0" err="1"/>
              <a:t>product</a:t>
            </a:r>
            <a:r>
              <a:rPr lang="fr-FR" sz="1400" dirty="0"/>
              <a:t>, </a:t>
            </a:r>
            <a:r>
              <a:rPr lang="fr-FR" sz="1400" dirty="0" err="1"/>
              <a:t>inculding</a:t>
            </a:r>
            <a:r>
              <a:rPr lang="fr-FR" sz="1400" dirty="0"/>
              <a:t> </a:t>
            </a:r>
            <a:r>
              <a:rPr lang="fr-FR" sz="1400" dirty="0" err="1"/>
              <a:t>food</a:t>
            </a:r>
            <a:r>
              <a:rPr lang="fr-FR" sz="1400" dirty="0"/>
              <a:t> </a:t>
            </a:r>
            <a:r>
              <a:rPr lang="fr-FR" sz="1400" dirty="0" err="1"/>
              <a:t>products</a:t>
            </a:r>
            <a:endParaRPr lang="fr-FR" sz="1400" dirty="0"/>
          </a:p>
          <a:p>
            <a:endParaRPr lang="fr-FR" sz="900" dirty="0"/>
          </a:p>
          <a:p>
            <a:endParaRPr lang="fr-FR" sz="900" dirty="0"/>
          </a:p>
          <a:p>
            <a:r>
              <a:rPr lang="fr-FR" sz="900" dirty="0"/>
              <a:t>Après le médicament, nous travaillons sur l’ensemble des produits de grande consommation</a:t>
            </a:r>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26</a:t>
            </a:fld>
            <a:endParaRPr lang="en-US"/>
          </a:p>
        </p:txBody>
      </p:sp>
    </p:spTree>
    <p:extLst>
      <p:ext uri="{BB962C8B-B14F-4D97-AF65-F5344CB8AC3E}">
        <p14:creationId xmlns:p14="http://schemas.microsoft.com/office/powerpoint/2010/main" val="266774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Segoe UI Web (West European)"/>
              </a:rPr>
              <a:t>82% of global retailers and 92% of global brands could deploy the GS1 Digital Link in the next 5 years</a:t>
            </a:r>
          </a:p>
          <a:p>
            <a:endParaRPr lang="fr-FR" sz="1400" dirty="0">
              <a:solidFill>
                <a:schemeClr val="bg1"/>
              </a:solidFill>
            </a:endParaRPr>
          </a:p>
          <a:p>
            <a:r>
              <a:rPr lang="en-US" sz="1400" dirty="0">
                <a:effectLst/>
                <a:latin typeface="Segoe UI Web (West European)"/>
              </a:rPr>
              <a:t>What we have designed for the pharmaceutical industry and for the visually impaired</a:t>
            </a:r>
          </a:p>
          <a:p>
            <a:r>
              <a:rPr lang="en-US" sz="1400" dirty="0">
                <a:effectLst/>
                <a:latin typeface="Segoe UI Web (West European)"/>
              </a:rPr>
              <a:t>will be directly applicable to any product, and to everyone.</a:t>
            </a:r>
            <a:endParaRPr lang="fr-FR" sz="140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27</a:t>
            </a:fld>
            <a:endParaRPr lang="en-US"/>
          </a:p>
        </p:txBody>
      </p:sp>
    </p:spTree>
    <p:extLst>
      <p:ext uri="{BB962C8B-B14F-4D97-AF65-F5344CB8AC3E}">
        <p14:creationId xmlns:p14="http://schemas.microsoft.com/office/powerpoint/2010/main" val="3267829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400" dirty="0"/>
          </a:p>
          <a:p>
            <a:r>
              <a:rPr lang="en-US" sz="1400" dirty="0"/>
              <a:t>Thank you for your attention</a:t>
            </a:r>
          </a:p>
          <a:p>
            <a:endParaRPr lang="en-US" sz="1400" dirty="0"/>
          </a:p>
          <a:p>
            <a:pPr marL="342900" lvl="0" indent="-342900">
              <a:lnSpc>
                <a:spcPct val="105000"/>
              </a:lnSpc>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Introduction from </a:t>
            </a:r>
            <a:r>
              <a:rPr lang="en-US" sz="1400" dirty="0" err="1">
                <a:effectLst/>
                <a:latin typeface="Calibri" panose="020F0502020204030204" pitchFamily="34" charset="0"/>
                <a:ea typeface="Times New Roman" panose="02020603050405020304" pitchFamily="18" charset="0"/>
              </a:rPr>
              <a:t>Pharmapack</a:t>
            </a:r>
            <a:r>
              <a:rPr lang="en-US" sz="1400" dirty="0">
                <a:effectLst/>
                <a:latin typeface="Calibri" panose="020F0502020204030204" pitchFamily="34" charset="0"/>
                <a:ea typeface="Times New Roman" panose="02020603050405020304" pitchFamily="18" charset="0"/>
              </a:rPr>
              <a:t> </a:t>
            </a:r>
            <a:r>
              <a:rPr lang="en-US" sz="1400" b="1" dirty="0">
                <a:effectLst/>
                <a:latin typeface="Calibri" panose="020F0502020204030204" pitchFamily="34" charset="0"/>
                <a:ea typeface="Times New Roman" panose="02020603050405020304" pitchFamily="18" charset="0"/>
              </a:rPr>
              <a:t>(5)</a:t>
            </a:r>
            <a:endParaRPr lang="en-US" sz="1400" dirty="0">
              <a:effectLst/>
              <a:latin typeface="Calibri" panose="020F0502020204030204" pitchFamily="34" charset="0"/>
              <a:ea typeface="DengXian" panose="02010600030101010101" pitchFamily="2" charset="-122"/>
            </a:endParaRPr>
          </a:p>
          <a:p>
            <a:pPr marL="342900" lvl="0" indent="-342900">
              <a:lnSpc>
                <a:spcPct val="105000"/>
              </a:lnSpc>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Patient Journey Driven Considerations for Integrating Digital Health for Combination Products. </a:t>
            </a:r>
            <a:r>
              <a:rPr lang="en-US" sz="1400" i="1" dirty="0">
                <a:effectLst/>
                <a:latin typeface="Calibri" panose="020F0502020204030204" pitchFamily="34" charset="0"/>
                <a:ea typeface="Times New Roman" panose="02020603050405020304" pitchFamily="18" charset="0"/>
              </a:rPr>
              <a:t>Mark </a:t>
            </a:r>
            <a:r>
              <a:rPr lang="en-US" sz="1400" i="1" dirty="0" err="1">
                <a:effectLst/>
                <a:latin typeface="Calibri" panose="020F0502020204030204" pitchFamily="34" charset="0"/>
                <a:ea typeface="Times New Roman" panose="02020603050405020304" pitchFamily="18" charset="0"/>
              </a:rPr>
              <a:t>Tunkel</a:t>
            </a:r>
            <a:r>
              <a:rPr lang="en-US" sz="1400" dirty="0">
                <a:solidFill>
                  <a:srgbClr val="000000"/>
                </a:solidFill>
                <a:effectLst/>
                <a:latin typeface="Century Gothic" panose="020B0502020202020204" pitchFamily="34" charset="0"/>
                <a:ea typeface="Times New Roman" panose="02020603050405020304" pitchFamily="18" charset="0"/>
              </a:rPr>
              <a:t> </a:t>
            </a:r>
            <a:r>
              <a:rPr lang="en-US" sz="1400" b="1" dirty="0">
                <a:effectLst/>
                <a:latin typeface="Calibri" panose="020F0502020204030204" pitchFamily="34" charset="0"/>
                <a:ea typeface="Times New Roman" panose="02020603050405020304" pitchFamily="18" charset="0"/>
              </a:rPr>
              <a:t>(20)</a:t>
            </a:r>
            <a:endParaRPr lang="en-US" sz="1400" dirty="0">
              <a:effectLst/>
              <a:latin typeface="Calibri" panose="020F0502020204030204" pitchFamily="34" charset="0"/>
              <a:ea typeface="DengXian" panose="02010600030101010101" pitchFamily="2" charset="-122"/>
            </a:endParaRPr>
          </a:p>
          <a:p>
            <a:pPr marL="342900" lvl="0" indent="-342900">
              <a:lnSpc>
                <a:spcPct val="105000"/>
              </a:lnSpc>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Electronic Product Information: A Case Study on Medicine Labelling for the Visually Impaired. </a:t>
            </a:r>
            <a:r>
              <a:rPr lang="en-US" sz="1400" i="1" dirty="0">
                <a:effectLst/>
                <a:latin typeface="Calibri" panose="020F0502020204030204" pitchFamily="34" charset="0"/>
                <a:ea typeface="Times New Roman" panose="02020603050405020304" pitchFamily="18" charset="0"/>
              </a:rPr>
              <a:t>Laurent Tonnelier &amp; Lise Wagner</a:t>
            </a:r>
            <a:r>
              <a:rPr lang="en-US" sz="1400" dirty="0">
                <a:effectLst/>
                <a:latin typeface="Calibri" panose="020F0502020204030204" pitchFamily="34" charset="0"/>
                <a:ea typeface="Times New Roman" panose="02020603050405020304" pitchFamily="18" charset="0"/>
              </a:rPr>
              <a:t> </a:t>
            </a:r>
            <a:r>
              <a:rPr lang="en-US" sz="1400" b="1" dirty="0">
                <a:effectLst/>
                <a:latin typeface="Calibri" panose="020F0502020204030204" pitchFamily="34" charset="0"/>
                <a:ea typeface="Times New Roman" panose="02020603050405020304" pitchFamily="18" charset="0"/>
              </a:rPr>
              <a:t>(20)</a:t>
            </a:r>
            <a:endParaRPr lang="en-US" sz="1400" dirty="0">
              <a:effectLst/>
              <a:latin typeface="Calibri" panose="020F0502020204030204" pitchFamily="34" charset="0"/>
              <a:ea typeface="DengXian" panose="02010600030101010101" pitchFamily="2" charset="-122"/>
            </a:endParaRPr>
          </a:p>
          <a:p>
            <a:pPr marL="342900" lvl="0" indent="-342900">
              <a:lnSpc>
                <a:spcPct val="105000"/>
              </a:lnSpc>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Traceability of medicines: from finished product to unit dose delivery.  </a:t>
            </a:r>
            <a:r>
              <a:rPr lang="en-US" sz="1400" i="1" dirty="0">
                <a:effectLst/>
                <a:latin typeface="Calibri" panose="020F0502020204030204" pitchFamily="34" charset="0"/>
                <a:ea typeface="Times New Roman" panose="02020603050405020304" pitchFamily="18" charset="0"/>
              </a:rPr>
              <a:t>Nathalie </a:t>
            </a:r>
            <a:r>
              <a:rPr lang="en-US" sz="1400" i="1" dirty="0" err="1">
                <a:effectLst/>
                <a:latin typeface="Calibri" panose="020F0502020204030204" pitchFamily="34" charset="0"/>
                <a:ea typeface="Times New Roman" panose="02020603050405020304" pitchFamily="18" charset="0"/>
              </a:rPr>
              <a:t>Wardé</a:t>
            </a:r>
            <a:r>
              <a:rPr lang="en-US" sz="1400" dirty="0">
                <a:effectLst/>
                <a:latin typeface="Calibri" panose="020F0502020204030204" pitchFamily="34" charset="0"/>
                <a:ea typeface="Times New Roman" panose="02020603050405020304" pitchFamily="18" charset="0"/>
              </a:rPr>
              <a:t> </a:t>
            </a:r>
            <a:r>
              <a:rPr lang="en-US" sz="1400" b="1" dirty="0">
                <a:effectLst/>
                <a:latin typeface="Calibri" panose="020F0502020204030204" pitchFamily="34" charset="0"/>
                <a:ea typeface="Times New Roman" panose="02020603050405020304" pitchFamily="18" charset="0"/>
              </a:rPr>
              <a:t>(20)</a:t>
            </a:r>
            <a:endParaRPr lang="en-US" sz="1400" dirty="0">
              <a:effectLst/>
              <a:latin typeface="Calibri" panose="020F0502020204030204" pitchFamily="34" charset="0"/>
              <a:ea typeface="DengXian" panose="02010600030101010101" pitchFamily="2" charset="-122"/>
            </a:endParaRPr>
          </a:p>
          <a:p>
            <a:pPr marL="342900" lvl="0" indent="-342900">
              <a:lnSpc>
                <a:spcPct val="105000"/>
              </a:lnSpc>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Comfort break for audience/ buffer in case any presentations run over time. </a:t>
            </a:r>
            <a:r>
              <a:rPr lang="en-US" sz="1400" b="1" dirty="0">
                <a:effectLst/>
                <a:latin typeface="Calibri" panose="020F0502020204030204" pitchFamily="34" charset="0"/>
                <a:ea typeface="Times New Roman" panose="02020603050405020304" pitchFamily="18" charset="0"/>
              </a:rPr>
              <a:t>(10)</a:t>
            </a:r>
            <a:endParaRPr lang="en-US" sz="1400" dirty="0">
              <a:effectLst/>
              <a:latin typeface="Calibri" panose="020F0502020204030204" pitchFamily="34" charset="0"/>
              <a:ea typeface="DengXian" panose="02010600030101010101" pitchFamily="2" charset="-122"/>
            </a:endParaRPr>
          </a:p>
          <a:p>
            <a:pPr marL="342900" lvl="0" indent="-342900">
              <a:lnSpc>
                <a:spcPct val="105000"/>
              </a:lnSpc>
              <a:spcAft>
                <a:spcPts val="800"/>
              </a:spcAft>
              <a:buFont typeface="Symbol" panose="05050102010706020507" pitchFamily="18" charset="2"/>
              <a:buChar char=""/>
            </a:pPr>
            <a:r>
              <a:rPr lang="en-US" sz="1400" dirty="0">
                <a:solidFill>
                  <a:srgbClr val="000000"/>
                </a:solidFill>
                <a:effectLst/>
                <a:latin typeface="Calibri" panose="020F0502020204030204" pitchFamily="34" charset="0"/>
                <a:ea typeface="Times New Roman" panose="02020603050405020304" pitchFamily="18" charset="0"/>
              </a:rPr>
              <a:t>Live panel discussion led by </a:t>
            </a:r>
            <a:r>
              <a:rPr lang="en-US" sz="1400" i="1" dirty="0">
                <a:solidFill>
                  <a:srgbClr val="000000"/>
                </a:solidFill>
                <a:effectLst/>
                <a:latin typeface="Calibri" panose="020F0502020204030204" pitchFamily="34" charset="0"/>
                <a:ea typeface="Times New Roman" panose="02020603050405020304" pitchFamily="18" charset="0"/>
              </a:rPr>
              <a:t>Lionel </a:t>
            </a:r>
            <a:r>
              <a:rPr lang="en-US" sz="1400" i="1" dirty="0" err="1">
                <a:solidFill>
                  <a:srgbClr val="000000"/>
                </a:solidFill>
                <a:effectLst/>
                <a:latin typeface="Calibri" panose="020F0502020204030204" pitchFamily="34" charset="0"/>
                <a:ea typeface="Times New Roman" panose="02020603050405020304" pitchFamily="18" charset="0"/>
              </a:rPr>
              <a:t>Jeannin</a:t>
            </a:r>
            <a:r>
              <a:rPr lang="en-US" sz="1400" dirty="0">
                <a:solidFill>
                  <a:srgbClr val="000000"/>
                </a:solidFill>
                <a:effectLst/>
                <a:latin typeface="Calibri" panose="020F0502020204030204" pitchFamily="34" charset="0"/>
                <a:ea typeface="Times New Roman" panose="02020603050405020304" pitchFamily="18" charset="0"/>
              </a:rPr>
              <a:t> </a:t>
            </a:r>
            <a:r>
              <a:rPr lang="en-US" sz="1400" b="1" dirty="0">
                <a:solidFill>
                  <a:srgbClr val="000000"/>
                </a:solidFill>
                <a:effectLst/>
                <a:latin typeface="Calibri" panose="020F0502020204030204" pitchFamily="34" charset="0"/>
                <a:ea typeface="Times New Roman" panose="02020603050405020304" pitchFamily="18" charset="0"/>
              </a:rPr>
              <a:t>(45)</a:t>
            </a:r>
            <a:endParaRPr lang="en-US" sz="1400" dirty="0">
              <a:solidFill>
                <a:srgbClr val="000000"/>
              </a:solidFill>
              <a:effectLst/>
              <a:latin typeface="Calibri" panose="020F0502020204030204" pitchFamily="34" charset="0"/>
              <a:ea typeface="DengXian" panose="02010600030101010101" pitchFamily="2" charset="-122"/>
            </a:endParaRPr>
          </a:p>
          <a:p>
            <a:endParaRPr lang="en-US" sz="1400" dirty="0"/>
          </a:p>
        </p:txBody>
      </p:sp>
      <p:sp>
        <p:nvSpPr>
          <p:cNvPr id="4" name="Espace réservé du numéro de diapositive 3"/>
          <p:cNvSpPr>
            <a:spLocks noGrp="1"/>
          </p:cNvSpPr>
          <p:nvPr>
            <p:ph type="sldNum" sz="quarter" idx="5"/>
          </p:nvPr>
        </p:nvSpPr>
        <p:spPr/>
        <p:txBody>
          <a:bodyPr/>
          <a:lstStyle/>
          <a:p>
            <a:fld id="{E12490CD-0924-405E-9A32-96193DB6B8D8}" type="slidenum">
              <a:rPr lang="fr-FR" smtClean="0"/>
              <a:t>28</a:t>
            </a:fld>
            <a:endParaRPr lang="fr-FR"/>
          </a:p>
        </p:txBody>
      </p:sp>
    </p:spTree>
    <p:extLst>
      <p:ext uri="{BB962C8B-B14F-4D97-AF65-F5344CB8AC3E}">
        <p14:creationId xmlns:p14="http://schemas.microsoft.com/office/powerpoint/2010/main" val="162214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noProof="0" dirty="0"/>
              <a:t>It is complex, sometimes too complex, to access the relevant information on the medicine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noProof="0" dirty="0"/>
              <a:t>But for some of us, it is impossible.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3</a:t>
            </a:fld>
            <a:endParaRPr lang="en-US"/>
          </a:p>
        </p:txBody>
      </p:sp>
    </p:spTree>
    <p:extLst>
      <p:ext uri="{BB962C8B-B14F-4D97-AF65-F5344CB8AC3E}">
        <p14:creationId xmlns:p14="http://schemas.microsoft.com/office/powerpoint/2010/main" val="719689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noProof="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chemeClr val="bg1"/>
                </a:solidFill>
              </a:rPr>
              <a:t>Let me present </a:t>
            </a:r>
            <a:r>
              <a:rPr lang="en-US" sz="1200" noProof="0" dirty="0">
                <a:solidFill>
                  <a:schemeClr val="bg1">
                    <a:lumMod val="95000"/>
                  </a:schemeClr>
                </a:solidFill>
                <a:cs typeface="Calibri Light" panose="020F0302020204030204" pitchFamily="34" charset="0"/>
              </a:rPr>
              <a:t>Pierre-Marie MICHELI, an a</a:t>
            </a:r>
            <a:r>
              <a:rPr lang="en-US" sz="1200" noProof="0" dirty="0"/>
              <a:t>ccessibility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chemeClr val="bg1"/>
                </a:solidFill>
              </a:rPr>
              <a:t>As anybody Pierre-Marie needs medicine.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bg1">
                    <a:lumMod val="95000"/>
                  </a:schemeClr>
                </a:solidFill>
                <a:cs typeface="Calibri Light" panose="020F0302020204030204" pitchFamily="34" charset="0"/>
              </a:rPr>
              <a:t>Pierre-Marie is blind. </a:t>
            </a:r>
            <a:endParaRPr lang="en-US" sz="1200" b="0" noProof="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noProof="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chemeClr val="bg1"/>
                </a:solidFill>
              </a:rPr>
              <a:t>Pierre-Marie would love to get some relevant and tailored information about its medicine.</a:t>
            </a:r>
          </a:p>
          <a:p>
            <a:endParaRPr lang="fr-FR"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4</a:t>
            </a:fld>
            <a:endParaRPr lang="en-US"/>
          </a:p>
        </p:txBody>
      </p:sp>
    </p:spTree>
    <p:extLst>
      <p:ext uri="{BB962C8B-B14F-4D97-AF65-F5344CB8AC3E}">
        <p14:creationId xmlns:p14="http://schemas.microsoft.com/office/powerpoint/2010/main" val="2779540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noProof="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chemeClr val="bg1"/>
                </a:solidFill>
              </a:rPr>
              <a:t>Let me present </a:t>
            </a:r>
            <a:r>
              <a:rPr lang="en-US" sz="1200" noProof="0" dirty="0">
                <a:solidFill>
                  <a:schemeClr val="bg1">
                    <a:lumMod val="95000"/>
                  </a:schemeClr>
                </a:solidFill>
                <a:cs typeface="Calibri Light" panose="020F0302020204030204" pitchFamily="34" charset="0"/>
              </a:rPr>
              <a:t>Pierre-Marie MICHELI, an a</a:t>
            </a:r>
            <a:r>
              <a:rPr lang="en-US" sz="1200" noProof="0" dirty="0"/>
              <a:t>ccessibility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chemeClr val="bg1"/>
                </a:solidFill>
              </a:rPr>
              <a:t>As anybody Pierre-Marie needs medicine.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bg1">
                    <a:lumMod val="95000"/>
                  </a:schemeClr>
                </a:solidFill>
                <a:cs typeface="Calibri Light" panose="020F0302020204030204" pitchFamily="34" charset="0"/>
              </a:rPr>
              <a:t>Pierre-Marie is blind. </a:t>
            </a:r>
            <a:endParaRPr lang="en-US" sz="1200" b="0" noProof="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noProof="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chemeClr val="bg1"/>
                </a:solidFill>
              </a:rPr>
              <a:t>Pierre-Marie would love to get some relevant and tailored information about its medicine.</a:t>
            </a:r>
          </a:p>
          <a:p>
            <a:pPr algn="l"/>
            <a:endParaRPr lang="en-US" noProof="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5</a:t>
            </a:fld>
            <a:endParaRPr lang="en-US"/>
          </a:p>
        </p:txBody>
      </p:sp>
    </p:spTree>
    <p:extLst>
      <p:ext uri="{BB962C8B-B14F-4D97-AF65-F5344CB8AC3E}">
        <p14:creationId xmlns:p14="http://schemas.microsoft.com/office/powerpoint/2010/main" val="3811158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ltLang="zh-CN" sz="1300" noProof="0" dirty="0"/>
          </a:p>
          <a:p>
            <a:r>
              <a:rPr lang="en-US" altLang="zh-CN" sz="1300" noProof="0" dirty="0"/>
              <a:t>Pierre-Marie is able to « read », I should say «decipher » the braille alphabet…</a:t>
            </a:r>
          </a:p>
          <a:p>
            <a:r>
              <a:rPr lang="en-US" altLang="zh-CN" sz="1300" noProof="0" dirty="0"/>
              <a:t>But, from the packaging, Pierre-Marie only has Access to some very limited information.</a:t>
            </a:r>
          </a:p>
          <a:p>
            <a:endParaRPr lang="en-US" altLang="zh-CN" sz="1300" noProof="0" dirty="0"/>
          </a:p>
          <a:p>
            <a:r>
              <a:rPr lang="en-US" sz="1300" noProof="0" dirty="0"/>
              <a:t>https://www.interpack.com/en/TIGHTLY_PACKED/SECTORS/PHARMACEUTICS_PACKAGING/News/Braille_on_packaging</a:t>
            </a:r>
          </a:p>
          <a:p>
            <a:endParaRPr lang="en-US" sz="1300" noProof="0"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6</a:t>
            </a:fld>
            <a:endParaRPr lang="en-US"/>
          </a:p>
        </p:txBody>
      </p:sp>
    </p:spTree>
    <p:extLst>
      <p:ext uri="{BB962C8B-B14F-4D97-AF65-F5344CB8AC3E}">
        <p14:creationId xmlns:p14="http://schemas.microsoft.com/office/powerpoint/2010/main" val="74012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noProof="0" dirty="0"/>
              <a:t>Unfortunately, only very few of the blind people read the Braille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noProof="0" dirty="0"/>
              <a:t>It leaves the majority of blind people without any information</a:t>
            </a:r>
          </a:p>
          <a:p>
            <a:endParaRPr lang="en-US" sz="13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noProof="0" dirty="0"/>
              <a:t>A very limited access to drug information</a:t>
            </a:r>
          </a:p>
          <a:p>
            <a:r>
              <a:rPr lang="en-US" sz="1300" b="0" noProof="0" dirty="0"/>
              <a:t>On the packaging, Pierre-Marie was able to </a:t>
            </a:r>
            <a:r>
              <a:rPr lang="en-US" sz="1300" b="0" noProof="0" dirty="0" err="1"/>
              <a:t>dicypher</a:t>
            </a:r>
            <a:r>
              <a:rPr lang="en-US" sz="1300" b="0" noProof="0" dirty="0"/>
              <a:t> in braille : </a:t>
            </a:r>
            <a:r>
              <a:rPr lang="en-US" sz="1300" b="0" noProof="0" dirty="0" err="1">
                <a:solidFill>
                  <a:schemeClr val="bg1">
                    <a:lumMod val="85000"/>
                  </a:schemeClr>
                </a:solidFill>
                <a:latin typeface="+mn-lt"/>
              </a:rPr>
              <a:t>Doliprane</a:t>
            </a:r>
            <a:r>
              <a:rPr lang="en-US" sz="1300" b="0" noProof="0" dirty="0">
                <a:solidFill>
                  <a:schemeClr val="bg1">
                    <a:lumMod val="85000"/>
                  </a:schemeClr>
                </a:solidFill>
                <a:latin typeface="+mn-lt"/>
              </a:rPr>
              <a:t> Tabs 500 « m » « g » (j) « </a:t>
            </a:r>
            <a:r>
              <a:rPr lang="en-US" sz="1300" b="0" noProof="0" dirty="0" err="1">
                <a:solidFill>
                  <a:schemeClr val="bg1">
                    <a:lumMod val="85000"/>
                  </a:schemeClr>
                </a:solidFill>
                <a:latin typeface="+mn-lt"/>
              </a:rPr>
              <a:t>Comprimé</a:t>
            </a:r>
            <a:r>
              <a:rPr lang="en-US" sz="1300" b="0" noProof="0" dirty="0">
                <a:solidFill>
                  <a:schemeClr val="bg1">
                    <a:lumMod val="85000"/>
                  </a:schemeClr>
                </a:solidFill>
                <a:latin typeface="+mn-lt"/>
              </a:rPr>
              <a:t> »</a:t>
            </a:r>
            <a:endParaRPr lang="en-US" sz="1300" b="0" noProof="0" dirty="0">
              <a:solidFill>
                <a:schemeClr val="bg1">
                  <a:lumMod val="85000"/>
                </a:schemeClr>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noProof="0" dirty="0"/>
              <a:t>Very few information as you can witness: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noProof="0" dirty="0"/>
              <a:t>- no expiration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noProof="0" dirty="0"/>
              <a:t>- no security warnings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noProof="0" dirty="0"/>
              <a:t>- nothing more than a short label </a:t>
            </a:r>
          </a:p>
          <a:p>
            <a:endParaRPr lang="en-US" sz="1300" b="0" noProof="0" dirty="0"/>
          </a:p>
          <a:p>
            <a:r>
              <a:rPr lang="en-US" sz="1300" b="0" noProof="0" dirty="0"/>
              <a:t>Braille is a very useful but a very limited technology, only usable by </a:t>
            </a:r>
            <a:r>
              <a:rPr lang="en-US" sz="1300" noProof="0" dirty="0"/>
              <a:t>10% to 15% of blind people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noProof="0" dirty="0"/>
              <a:t>&gt; But </a:t>
            </a:r>
            <a:r>
              <a:rPr lang="en-US" sz="1300" noProof="0" dirty="0"/>
              <a:t>89% of blind people and visually impaired are using a Smartphone</a:t>
            </a:r>
          </a:p>
          <a:p>
            <a:endParaRPr lang="en-US" altLang="zh-CN" sz="1300" noProof="0" dirty="0"/>
          </a:p>
          <a:p>
            <a:r>
              <a:rPr lang="en-US" sz="1300" noProof="0" dirty="0"/>
              <a:t>https://www.interpack.com/en/TIGHTLY_PACKED/SECTORS/PHARMACEUTICS_PACKAGING/News/Braille_on_packaging</a:t>
            </a:r>
          </a:p>
          <a:p>
            <a:endParaRPr lang="en-US" sz="1300" b="0" noProof="0" dirty="0"/>
          </a:p>
          <a:p>
            <a:endParaRPr lang="en-US" sz="1300" b="0" noProof="0" dirty="0"/>
          </a:p>
          <a:p>
            <a:endParaRPr lang="en-US" sz="1300" b="0" noProof="0" dirty="0"/>
          </a:p>
        </p:txBody>
      </p:sp>
      <p:sp>
        <p:nvSpPr>
          <p:cNvPr id="4" name="Espace réservé du numéro de diapositive 3"/>
          <p:cNvSpPr>
            <a:spLocks noGrp="1"/>
          </p:cNvSpPr>
          <p:nvPr>
            <p:ph type="sldNum" sz="quarter" idx="5"/>
          </p:nvPr>
        </p:nvSpPr>
        <p:spPr/>
        <p:txBody>
          <a:bodyPr/>
          <a:lstStyle/>
          <a:p>
            <a:fld id="{E12490CD-0924-405E-9A32-96193DB6B8D8}" type="slidenum">
              <a:rPr lang="fr-FR" smtClean="0"/>
              <a:t>7</a:t>
            </a:fld>
            <a:endParaRPr lang="fr-FR"/>
          </a:p>
        </p:txBody>
      </p:sp>
    </p:spTree>
    <p:extLst>
      <p:ext uri="{BB962C8B-B14F-4D97-AF65-F5344CB8AC3E}">
        <p14:creationId xmlns:p14="http://schemas.microsoft.com/office/powerpoint/2010/main" val="416495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300" noProof="0" dirty="0"/>
          </a:p>
          <a:p>
            <a:r>
              <a:rPr lang="en-US" sz="1300" noProof="0" dirty="0"/>
              <a:t>This is why we created xTag</a:t>
            </a:r>
          </a:p>
          <a:p>
            <a:endParaRPr lang="en-US" sz="1300" noProof="0" dirty="0"/>
          </a:p>
          <a:p>
            <a:r>
              <a:rPr lang="en-US" sz="1300" noProof="0" dirty="0"/>
              <a:t>xTag was awarded “best business plan 2020” by the prestigious </a:t>
            </a:r>
            <a:r>
              <a:rPr lang="en-US" sz="1300" i="1" dirty="0"/>
              <a:t>business school</a:t>
            </a:r>
            <a:r>
              <a:rPr lang="en-US" sz="1300" dirty="0"/>
              <a:t> </a:t>
            </a:r>
            <a:r>
              <a:rPr lang="en-US" sz="1300" noProof="0" dirty="0"/>
              <a:t>H E C</a:t>
            </a:r>
          </a:p>
          <a:p>
            <a:endParaRPr lang="en-US" sz="1300" noProof="0" dirty="0"/>
          </a:p>
          <a:p>
            <a:r>
              <a:rPr lang="en-US" sz="1300" b="0" noProof="0" dirty="0">
                <a:solidFill>
                  <a:schemeClr val="tx1"/>
                </a:solidFill>
                <a:latin typeface="+mn-lt"/>
              </a:rPr>
              <a:t>A medicine Labelling for the Visually Impaired based on norms, standards and best practices.</a:t>
            </a:r>
          </a:p>
          <a:p>
            <a:r>
              <a:rPr lang="en-US" sz="1300" b="0" noProof="0" dirty="0">
                <a:solidFill>
                  <a:schemeClr val="tx1"/>
                </a:solidFill>
                <a:latin typeface="+mn-lt"/>
              </a:rPr>
              <a:t>A technology to be used :</a:t>
            </a:r>
          </a:p>
          <a:p>
            <a:pPr marL="285750" indent="-285750">
              <a:buFontTx/>
              <a:buChar char="-"/>
            </a:pPr>
            <a:r>
              <a:rPr lang="en-US" sz="1300" b="0" noProof="0" dirty="0">
                <a:solidFill>
                  <a:schemeClr val="tx1"/>
                </a:solidFill>
                <a:latin typeface="+mn-lt"/>
              </a:rPr>
              <a:t>not only, by blind people and  visually impaired people,</a:t>
            </a:r>
          </a:p>
          <a:p>
            <a:pPr marL="285750" indent="-285750">
              <a:buFontTx/>
              <a:buChar char="-"/>
            </a:pPr>
            <a:r>
              <a:rPr lang="en-US" sz="1300" b="0" noProof="0" dirty="0">
                <a:solidFill>
                  <a:schemeClr val="tx1"/>
                </a:solidFill>
                <a:latin typeface="+mn-lt"/>
              </a:rPr>
              <a:t>but also, by any patient willing to a gain a convenient and relevant access to content.</a:t>
            </a:r>
            <a:endParaRPr lang="en-US" sz="1300" noProof="0" dirty="0"/>
          </a:p>
          <a:p>
            <a:endParaRPr lang="en-US" sz="1300" noProof="0" dirty="0"/>
          </a:p>
          <a:p>
            <a:r>
              <a:rPr lang="en-US" sz="1300" noProof="0" dirty="0"/>
              <a:t>We may remember the remote control designed for people unable to reach the television set… </a:t>
            </a:r>
          </a:p>
          <a:p>
            <a:r>
              <a:rPr lang="en-US" sz="1300" noProof="0" dirty="0"/>
              <a:t>Now used by every body… just as a very convenient tool. </a:t>
            </a:r>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8</a:t>
            </a:fld>
            <a:endParaRPr lang="en-US"/>
          </a:p>
        </p:txBody>
      </p:sp>
    </p:spTree>
    <p:extLst>
      <p:ext uri="{BB962C8B-B14F-4D97-AF65-F5344CB8AC3E}">
        <p14:creationId xmlns:p14="http://schemas.microsoft.com/office/powerpoint/2010/main" val="1060442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200" dirty="0"/>
          </a:p>
          <a:p>
            <a:r>
              <a:rPr lang="en-US" sz="1200" dirty="0"/>
              <a:t>A smartphone, a legacy barcode already printed of each pack (Datamatrix), a relevant and qualified Database</a:t>
            </a:r>
          </a:p>
          <a:p>
            <a:endParaRPr lang="fr-FR"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9</a:t>
            </a:fld>
            <a:endParaRPr lang="en-US"/>
          </a:p>
        </p:txBody>
      </p:sp>
    </p:spTree>
    <p:extLst>
      <p:ext uri="{BB962C8B-B14F-4D97-AF65-F5344CB8AC3E}">
        <p14:creationId xmlns:p14="http://schemas.microsoft.com/office/powerpoint/2010/main" val="849534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6017EE-451C-4E8B-94DF-7B1FBECE7AC0}"/>
              </a:ext>
            </a:extLst>
          </p:cNvPr>
          <p:cNvSpPr>
            <a:spLocks noGrp="1"/>
          </p:cNvSpPr>
          <p:nvPr>
            <p:ph type="ctrTitle"/>
          </p:nvPr>
        </p:nvSpPr>
        <p:spPr>
          <a:xfrm>
            <a:off x="5361272" y="1044213"/>
            <a:ext cx="5992528" cy="2387600"/>
          </a:xfrm>
          <a:prstGeom prst="rect">
            <a:avLst/>
          </a:prstGeom>
        </p:spPr>
        <p:txBody>
          <a:bodyPr anchor="b">
            <a:normAutofit/>
          </a:bodyPr>
          <a:lstStyle>
            <a:lvl1pPr algn="ctr">
              <a:defRPr sz="4200" b="1">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351741EA-4A2A-4883-BE1A-76218DEAD4D2}"/>
              </a:ext>
            </a:extLst>
          </p:cNvPr>
          <p:cNvSpPr>
            <a:spLocks noGrp="1"/>
          </p:cNvSpPr>
          <p:nvPr>
            <p:ph type="subTitle" idx="1"/>
          </p:nvPr>
        </p:nvSpPr>
        <p:spPr>
          <a:xfrm>
            <a:off x="838200" y="3680188"/>
            <a:ext cx="10515600" cy="1655762"/>
          </a:xfrm>
        </p:spPr>
        <p:txBody>
          <a:bodyPr>
            <a:normAutofit/>
          </a:bodyPr>
          <a:lstStyle>
            <a:lvl1pPr marL="0" indent="0" algn="ctr">
              <a:buNone/>
              <a:defRPr sz="3200" b="1">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297046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6458F156-ECFD-4238-8452-7C6F1A446885}"/>
              </a:ext>
            </a:extLst>
          </p:cNvPr>
          <p:cNvSpPr>
            <a:spLocks noGrp="1"/>
          </p:cNvSpPr>
          <p:nvPr>
            <p:ph type="title" hasCustomPrompt="1"/>
          </p:nvPr>
        </p:nvSpPr>
        <p:spPr>
          <a:xfrm>
            <a:off x="2462703" y="365126"/>
            <a:ext cx="9330367" cy="861889"/>
          </a:xfrm>
          <a:prstGeom prst="rect">
            <a:avLst/>
          </a:prstGeom>
        </p:spPr>
        <p:txBody>
          <a:bodyPr anchor="t">
            <a:normAutofit/>
          </a:bodyPr>
          <a:lstStyle>
            <a:lvl1pPr algn="r">
              <a:defRPr sz="12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4" name="Espace réservé du numéro de diapositive 5">
            <a:extLst>
              <a:ext uri="{FF2B5EF4-FFF2-40B4-BE49-F238E27FC236}">
                <a16:creationId xmlns:a16="http://schemas.microsoft.com/office/drawing/2014/main" id="{E41F1522-205B-4878-B3A0-F4F24A2E22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pic>
        <p:nvPicPr>
          <p:cNvPr id="17" name="Image 16">
            <a:extLst>
              <a:ext uri="{FF2B5EF4-FFF2-40B4-BE49-F238E27FC236}">
                <a16:creationId xmlns:a16="http://schemas.microsoft.com/office/drawing/2014/main" id="{928A86BE-DCA6-49EC-A06D-2F35FA7559EC}"/>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7340126" y="55129"/>
            <a:ext cx="7094483" cy="6695489"/>
          </a:xfrm>
          <a:prstGeom prst="rect">
            <a:avLst/>
          </a:prstGeom>
        </p:spPr>
      </p:pic>
      <p:pic>
        <p:nvPicPr>
          <p:cNvPr id="9" name="Image 8">
            <a:extLst>
              <a:ext uri="{FF2B5EF4-FFF2-40B4-BE49-F238E27FC236}">
                <a16:creationId xmlns:a16="http://schemas.microsoft.com/office/drawing/2014/main" id="{6E6ECD11-EE2D-4941-9251-5CCF14B704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10" name="Image 9">
            <a:extLst>
              <a:ext uri="{FF2B5EF4-FFF2-40B4-BE49-F238E27FC236}">
                <a16:creationId xmlns:a16="http://schemas.microsoft.com/office/drawing/2014/main" id="{DA9920B5-EF8A-46C1-97BD-C6554840CA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6" name="Espace réservé de la date 3">
            <a:extLst>
              <a:ext uri="{FF2B5EF4-FFF2-40B4-BE49-F238E27FC236}">
                <a16:creationId xmlns:a16="http://schemas.microsoft.com/office/drawing/2014/main" id="{E2E6D744-52D7-42CF-ACA0-072D4D86E710}"/>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18" name="Espace réservé du pied de page 4">
            <a:extLst>
              <a:ext uri="{FF2B5EF4-FFF2-40B4-BE49-F238E27FC236}">
                <a16:creationId xmlns:a16="http://schemas.microsoft.com/office/drawing/2014/main" id="{C1662946-7DED-4CC9-88E2-986DB1A24DA9}"/>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19" name="Image 18">
            <a:extLst>
              <a:ext uri="{FF2B5EF4-FFF2-40B4-BE49-F238E27FC236}">
                <a16:creationId xmlns:a16="http://schemas.microsoft.com/office/drawing/2014/main" id="{1481592C-8877-4F6E-AEE8-8F7DA166C4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0" name="Image 19">
            <a:extLst>
              <a:ext uri="{FF2B5EF4-FFF2-40B4-BE49-F238E27FC236}">
                <a16:creationId xmlns:a16="http://schemas.microsoft.com/office/drawing/2014/main" id="{0AB357E9-151F-4ECB-9E6C-F1DF4ADBE8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310019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10" name="Espace réservé du contenu 2">
            <a:extLst>
              <a:ext uri="{FF2B5EF4-FFF2-40B4-BE49-F238E27FC236}">
                <a16:creationId xmlns:a16="http://schemas.microsoft.com/office/drawing/2014/main" id="{E79B250A-BD2D-4560-AEC1-9B28C5081BBE}"/>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pic>
        <p:nvPicPr>
          <p:cNvPr id="11" name="Image 10">
            <a:extLst>
              <a:ext uri="{FF2B5EF4-FFF2-40B4-BE49-F238E27FC236}">
                <a16:creationId xmlns:a16="http://schemas.microsoft.com/office/drawing/2014/main" id="{AF074CE5-0BD0-4793-8E52-49FBDBB21E04}"/>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0" y="55129"/>
            <a:ext cx="7094483" cy="6695489"/>
          </a:xfrm>
          <a:prstGeom prst="rect">
            <a:avLst/>
          </a:prstGeom>
        </p:spPr>
      </p:pic>
      <p:sp>
        <p:nvSpPr>
          <p:cNvPr id="9" name="Espace réservé du numéro de diapositive 5">
            <a:extLst>
              <a:ext uri="{FF2B5EF4-FFF2-40B4-BE49-F238E27FC236}">
                <a16:creationId xmlns:a16="http://schemas.microsoft.com/office/drawing/2014/main" id="{782B48D9-24D9-4AA6-B806-3F8E36743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pic>
        <p:nvPicPr>
          <p:cNvPr id="12" name="Image 11">
            <a:extLst>
              <a:ext uri="{FF2B5EF4-FFF2-40B4-BE49-F238E27FC236}">
                <a16:creationId xmlns:a16="http://schemas.microsoft.com/office/drawing/2014/main" id="{C65F3F72-5125-4939-8C91-30ECA6119F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13" name="Image 12">
            <a:extLst>
              <a:ext uri="{FF2B5EF4-FFF2-40B4-BE49-F238E27FC236}">
                <a16:creationId xmlns:a16="http://schemas.microsoft.com/office/drawing/2014/main" id="{9B365397-1D61-4C11-BE97-17A0D35A0E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6" name="Espace réservé de la date 3">
            <a:extLst>
              <a:ext uri="{FF2B5EF4-FFF2-40B4-BE49-F238E27FC236}">
                <a16:creationId xmlns:a16="http://schemas.microsoft.com/office/drawing/2014/main" id="{B422B1F9-5837-4D47-B700-5826AA35CD09}"/>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17" name="Espace réservé du pied de page 4">
            <a:extLst>
              <a:ext uri="{FF2B5EF4-FFF2-40B4-BE49-F238E27FC236}">
                <a16:creationId xmlns:a16="http://schemas.microsoft.com/office/drawing/2014/main" id="{2D77C5E7-8885-4D99-8DB1-6CBC7EB873D4}"/>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18" name="Image 17">
            <a:extLst>
              <a:ext uri="{FF2B5EF4-FFF2-40B4-BE49-F238E27FC236}">
                <a16:creationId xmlns:a16="http://schemas.microsoft.com/office/drawing/2014/main" id="{DCCF3D85-4F16-44D5-9287-D3C01B5B08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0" name="Image 19">
            <a:extLst>
              <a:ext uri="{FF2B5EF4-FFF2-40B4-BE49-F238E27FC236}">
                <a16:creationId xmlns:a16="http://schemas.microsoft.com/office/drawing/2014/main" id="{D265B24C-DFCB-4F2C-A441-46FF506F2A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3205866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Espace réservé du contenu 2">
            <a:extLst>
              <a:ext uri="{FF2B5EF4-FFF2-40B4-BE49-F238E27FC236}">
                <a16:creationId xmlns:a16="http://schemas.microsoft.com/office/drawing/2014/main" id="{59523881-DC7D-45FF-8E49-C2AB2A81A80F}"/>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pic>
        <p:nvPicPr>
          <p:cNvPr id="12" name="Image 11">
            <a:extLst>
              <a:ext uri="{FF2B5EF4-FFF2-40B4-BE49-F238E27FC236}">
                <a16:creationId xmlns:a16="http://schemas.microsoft.com/office/drawing/2014/main" id="{C8344062-AFB1-440B-B194-751B0EDEF8E6}"/>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0" y="55129"/>
            <a:ext cx="7094483" cy="6695489"/>
          </a:xfrm>
          <a:prstGeom prst="rect">
            <a:avLst/>
          </a:prstGeom>
        </p:spPr>
      </p:pic>
      <p:sp>
        <p:nvSpPr>
          <p:cNvPr id="2" name="Titre 1">
            <a:extLst>
              <a:ext uri="{FF2B5EF4-FFF2-40B4-BE49-F238E27FC236}">
                <a16:creationId xmlns:a16="http://schemas.microsoft.com/office/drawing/2014/main" id="{B6E873CA-418D-4305-BF78-D1DDFEF73A30}"/>
              </a:ext>
            </a:extLst>
          </p:cNvPr>
          <p:cNvSpPr>
            <a:spLocks noGrp="1"/>
          </p:cNvSpPr>
          <p:nvPr>
            <p:ph type="title"/>
          </p:nvPr>
        </p:nvSpPr>
        <p:spPr>
          <a:xfrm>
            <a:off x="839788" y="457200"/>
            <a:ext cx="3932237" cy="1600200"/>
          </a:xfrm>
          <a:prstGeom prst="rect">
            <a:avLst/>
          </a:prstGeom>
        </p:spPr>
        <p:txBody>
          <a:bodyPr anchor="b"/>
          <a:lstStyle>
            <a:lvl1pPr>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BD9BEC7D-A9E3-4F2F-98F5-3068DC2AC46C}"/>
              </a:ext>
            </a:extLst>
          </p:cNvPr>
          <p:cNvSpPr>
            <a:spLocks noGrp="1"/>
          </p:cNvSpPr>
          <p:nvPr>
            <p:ph idx="1"/>
          </p:nvPr>
        </p:nvSpPr>
        <p:spPr>
          <a:xfrm>
            <a:off x="5183188" y="987425"/>
            <a:ext cx="6172200" cy="4873625"/>
          </a:xfrm>
        </p:spPr>
        <p:txBody>
          <a:bodyPr/>
          <a:lstStyle>
            <a:lvl1pPr>
              <a:defRPr sz="2800">
                <a:solidFill>
                  <a:schemeClr val="tx1">
                    <a:lumMod val="65000"/>
                    <a:lumOff val="35000"/>
                  </a:schemeClr>
                </a:solidFill>
                <a:latin typeface="Arial" panose="020B0604020202020204" pitchFamily="34" charset="0"/>
                <a:cs typeface="Arial" panose="020B0604020202020204" pitchFamily="34" charset="0"/>
              </a:defRPr>
            </a:lvl1pPr>
            <a:lvl2pPr>
              <a:defRPr sz="2400">
                <a:solidFill>
                  <a:schemeClr val="tx1">
                    <a:lumMod val="65000"/>
                    <a:lumOff val="3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tx1">
                    <a:lumMod val="65000"/>
                    <a:lumOff val="35000"/>
                  </a:schemeClr>
                </a:solidFill>
                <a:latin typeface="Arial" panose="020B0604020202020204" pitchFamily="34" charset="0"/>
                <a:cs typeface="Arial" panose="020B0604020202020204" pitchFamily="34" charset="0"/>
              </a:defRPr>
            </a:lvl4pPr>
            <a:lvl5pPr>
              <a:defRPr sz="1800">
                <a:solidFill>
                  <a:schemeClr val="tx1">
                    <a:lumMod val="65000"/>
                    <a:lumOff val="3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D16F57D-68FC-41E5-82A3-E439CC95E63F}"/>
              </a:ext>
            </a:extLst>
          </p:cNvPr>
          <p:cNvSpPr>
            <a:spLocks noGrp="1"/>
          </p:cNvSpPr>
          <p:nvPr>
            <p:ph type="body" sz="half" idx="2"/>
          </p:nvPr>
        </p:nvSpPr>
        <p:spPr>
          <a:xfrm>
            <a:off x="839788" y="2057400"/>
            <a:ext cx="3932237" cy="3811588"/>
          </a:xfr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8" name="Espace réservé du numéro de diapositive 5">
            <a:extLst>
              <a:ext uri="{FF2B5EF4-FFF2-40B4-BE49-F238E27FC236}">
                <a16:creationId xmlns:a16="http://schemas.microsoft.com/office/drawing/2014/main" id="{194BBA74-5596-48C6-A7BE-F80AAF9A61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pic>
        <p:nvPicPr>
          <p:cNvPr id="13" name="Image 12">
            <a:extLst>
              <a:ext uri="{FF2B5EF4-FFF2-40B4-BE49-F238E27FC236}">
                <a16:creationId xmlns:a16="http://schemas.microsoft.com/office/drawing/2014/main" id="{206845D2-25FF-4164-9E81-0BBAD4FDE4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14" name="Image 13">
            <a:extLst>
              <a:ext uri="{FF2B5EF4-FFF2-40B4-BE49-F238E27FC236}">
                <a16:creationId xmlns:a16="http://schemas.microsoft.com/office/drawing/2014/main" id="{F3B1746F-A7D8-4724-9D5E-91D7F7A69F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7" name="Espace réservé de la date 3">
            <a:extLst>
              <a:ext uri="{FF2B5EF4-FFF2-40B4-BE49-F238E27FC236}">
                <a16:creationId xmlns:a16="http://schemas.microsoft.com/office/drawing/2014/main" id="{45378D90-52C7-4F64-A712-6E67F1C27CF8}"/>
              </a:ext>
            </a:extLst>
          </p:cNvPr>
          <p:cNvSpPr>
            <a:spLocks noGrp="1"/>
          </p:cNvSpPr>
          <p:nvPr>
            <p:ph type="dt" sz="half" idx="10"/>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19" name="Espace réservé du pied de page 4">
            <a:extLst>
              <a:ext uri="{FF2B5EF4-FFF2-40B4-BE49-F238E27FC236}">
                <a16:creationId xmlns:a16="http://schemas.microsoft.com/office/drawing/2014/main" id="{9903CB8B-9847-4150-B0B7-D207AB9AFBCE}"/>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20" name="Image 19">
            <a:extLst>
              <a:ext uri="{FF2B5EF4-FFF2-40B4-BE49-F238E27FC236}">
                <a16:creationId xmlns:a16="http://schemas.microsoft.com/office/drawing/2014/main" id="{1EA355BC-AF13-409A-911E-4804810DDD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1" name="Image 20">
            <a:extLst>
              <a:ext uri="{FF2B5EF4-FFF2-40B4-BE49-F238E27FC236}">
                <a16:creationId xmlns:a16="http://schemas.microsoft.com/office/drawing/2014/main" id="{F30E23E9-CCD9-432F-AABE-56AD570763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3051028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3" name="Espace réservé du contenu 2">
            <a:extLst>
              <a:ext uri="{FF2B5EF4-FFF2-40B4-BE49-F238E27FC236}">
                <a16:creationId xmlns:a16="http://schemas.microsoft.com/office/drawing/2014/main" id="{1FF0797B-CC17-4254-8986-A228442D2B4E}"/>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pic>
        <p:nvPicPr>
          <p:cNvPr id="14" name="Image 13">
            <a:extLst>
              <a:ext uri="{FF2B5EF4-FFF2-40B4-BE49-F238E27FC236}">
                <a16:creationId xmlns:a16="http://schemas.microsoft.com/office/drawing/2014/main" id="{1EA57764-80EC-49AF-BC36-5D85DE0333A9}"/>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0" y="55129"/>
            <a:ext cx="7094483" cy="6695489"/>
          </a:xfrm>
          <a:prstGeom prst="rect">
            <a:avLst/>
          </a:prstGeom>
        </p:spPr>
      </p:pic>
      <p:sp>
        <p:nvSpPr>
          <p:cNvPr id="2" name="Titre 1">
            <a:extLst>
              <a:ext uri="{FF2B5EF4-FFF2-40B4-BE49-F238E27FC236}">
                <a16:creationId xmlns:a16="http://schemas.microsoft.com/office/drawing/2014/main" id="{A474B63A-7C1B-4906-B993-CB5994B4A415}"/>
              </a:ext>
            </a:extLst>
          </p:cNvPr>
          <p:cNvSpPr>
            <a:spLocks noGrp="1"/>
          </p:cNvSpPr>
          <p:nvPr>
            <p:ph type="title"/>
          </p:nvPr>
        </p:nvSpPr>
        <p:spPr>
          <a:xfrm>
            <a:off x="839788" y="457200"/>
            <a:ext cx="3932237" cy="1600200"/>
          </a:xfrm>
          <a:prstGeom prst="rect">
            <a:avLst/>
          </a:prstGeom>
        </p:spPr>
        <p:txBody>
          <a:bodyPr anchor="b"/>
          <a:lstStyle>
            <a:lvl1pPr>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pour une image  2">
            <a:extLst>
              <a:ext uri="{FF2B5EF4-FFF2-40B4-BE49-F238E27FC236}">
                <a16:creationId xmlns:a16="http://schemas.microsoft.com/office/drawing/2014/main" id="{AEF60C4C-F3CB-413E-AC54-7F242DBF06C1}"/>
              </a:ext>
            </a:extLst>
          </p:cNvPr>
          <p:cNvSpPr>
            <a:spLocks noGrp="1"/>
          </p:cNvSpPr>
          <p:nvPr>
            <p:ph type="pic" idx="1"/>
          </p:nvPr>
        </p:nvSpPr>
        <p:spPr>
          <a:xfrm>
            <a:off x="5183188" y="987425"/>
            <a:ext cx="6172200" cy="4873625"/>
          </a:xfrm>
        </p:spPr>
        <p:txBody>
          <a:bodyPr/>
          <a:lstStyle>
            <a:lvl1pPr marL="0" indent="0">
              <a:buNone/>
              <a:defRPr sz="28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5E067C8-61E0-421D-BBA9-8E8510AA3577}"/>
              </a:ext>
            </a:extLst>
          </p:cNvPr>
          <p:cNvSpPr>
            <a:spLocks noGrp="1"/>
          </p:cNvSpPr>
          <p:nvPr>
            <p:ph type="body" sz="half" idx="2"/>
          </p:nvPr>
        </p:nvSpPr>
        <p:spPr>
          <a:xfrm>
            <a:off x="839788" y="2057400"/>
            <a:ext cx="3932237" cy="3811588"/>
          </a:xfr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2" name="Espace réservé du numéro de diapositive 5">
            <a:extLst>
              <a:ext uri="{FF2B5EF4-FFF2-40B4-BE49-F238E27FC236}">
                <a16:creationId xmlns:a16="http://schemas.microsoft.com/office/drawing/2014/main" id="{11BFE26E-E525-408A-A23D-2B23BB9DD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pic>
        <p:nvPicPr>
          <p:cNvPr id="15" name="Image 14">
            <a:extLst>
              <a:ext uri="{FF2B5EF4-FFF2-40B4-BE49-F238E27FC236}">
                <a16:creationId xmlns:a16="http://schemas.microsoft.com/office/drawing/2014/main" id="{8E012F0C-2608-499C-8C08-0A3FD2E085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16" name="Image 15">
            <a:extLst>
              <a:ext uri="{FF2B5EF4-FFF2-40B4-BE49-F238E27FC236}">
                <a16:creationId xmlns:a16="http://schemas.microsoft.com/office/drawing/2014/main" id="{BC454548-9AF5-4BBB-8B49-F12CF2FD2F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9" name="Espace réservé de la date 3">
            <a:extLst>
              <a:ext uri="{FF2B5EF4-FFF2-40B4-BE49-F238E27FC236}">
                <a16:creationId xmlns:a16="http://schemas.microsoft.com/office/drawing/2014/main" id="{46E8DA3D-F92C-4ECE-8465-49C645F5968C}"/>
              </a:ext>
            </a:extLst>
          </p:cNvPr>
          <p:cNvSpPr>
            <a:spLocks noGrp="1"/>
          </p:cNvSpPr>
          <p:nvPr>
            <p:ph type="dt" sz="half" idx="10"/>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20" name="Espace réservé du pied de page 4">
            <a:extLst>
              <a:ext uri="{FF2B5EF4-FFF2-40B4-BE49-F238E27FC236}">
                <a16:creationId xmlns:a16="http://schemas.microsoft.com/office/drawing/2014/main" id="{92FAF909-DAEF-4AF6-A6F9-2841113B245C}"/>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21" name="Image 20">
            <a:extLst>
              <a:ext uri="{FF2B5EF4-FFF2-40B4-BE49-F238E27FC236}">
                <a16:creationId xmlns:a16="http://schemas.microsoft.com/office/drawing/2014/main" id="{61931508-B6C5-483E-8CD2-6093878A74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2" name="Image 21">
            <a:extLst>
              <a:ext uri="{FF2B5EF4-FFF2-40B4-BE49-F238E27FC236}">
                <a16:creationId xmlns:a16="http://schemas.microsoft.com/office/drawing/2014/main" id="{DF59ABF0-0E79-4F96-ACB4-6BE3FC4879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330115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3DF0DD8-A0DB-4E1E-BEC5-520BBB4854B2}"/>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0" y="55129"/>
            <a:ext cx="7094483" cy="6695489"/>
          </a:xfrm>
          <a:prstGeom prst="rect">
            <a:avLst/>
          </a:prstGeom>
        </p:spPr>
      </p:pic>
      <p:pic>
        <p:nvPicPr>
          <p:cNvPr id="8" name="Espace réservé du contenu 2">
            <a:extLst>
              <a:ext uri="{FF2B5EF4-FFF2-40B4-BE49-F238E27FC236}">
                <a16:creationId xmlns:a16="http://schemas.microsoft.com/office/drawing/2014/main" id="{CBAEAD73-8A4C-419C-88B8-9424F5F49A30}"/>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sp>
        <p:nvSpPr>
          <p:cNvPr id="3" name="Espace réservé du contenu 2">
            <a:extLst>
              <a:ext uri="{FF2B5EF4-FFF2-40B4-BE49-F238E27FC236}">
                <a16:creationId xmlns:a16="http://schemas.microsoft.com/office/drawing/2014/main" id="{19F22318-AA3C-4242-B2CA-378199465995}"/>
              </a:ext>
            </a:extLst>
          </p:cNvPr>
          <p:cNvSpPr>
            <a:spLocks noGrp="1"/>
          </p:cNvSpPr>
          <p:nvPr>
            <p:ph idx="1" hasCustomPrompt="1"/>
          </p:nvPr>
        </p:nvSpPr>
        <p:spPr>
          <a:xfrm>
            <a:off x="838200" y="1406635"/>
            <a:ext cx="10515600" cy="4770328"/>
          </a:xfrm>
        </p:spPr>
        <p:txBody>
          <a:bodyPr>
            <a:normAutofit/>
          </a:bodyPr>
          <a:lstStyle>
            <a:lvl1pPr marL="0" indent="0">
              <a:buNone/>
              <a:defRPr sz="2400" b="1" baseline="0">
                <a:solidFill>
                  <a:schemeClr val="tx1">
                    <a:lumMod val="65000"/>
                    <a:lumOff val="35000"/>
                  </a:schemeClr>
                </a:solidFill>
                <a:latin typeface="Arial" panose="020B0604020202020204" pitchFamily="34" charset="0"/>
                <a:ea typeface="DengXian" panose="02010600030101010101" pitchFamily="2" charset="-122"/>
                <a:cs typeface="Arial" panose="020B0604020202020204" pitchFamily="34" charset="0"/>
              </a:defRPr>
            </a:lvl1pPr>
            <a:lvl2pPr marL="0" indent="0">
              <a:buNone/>
              <a:defRPr sz="2400">
                <a:solidFill>
                  <a:schemeClr val="tx1">
                    <a:lumMod val="65000"/>
                    <a:lumOff val="35000"/>
                  </a:schemeClr>
                </a:solidFill>
                <a:latin typeface="Arial" panose="020B0604020202020204" pitchFamily="34" charset="0"/>
                <a:ea typeface="DengXian" panose="02010600030101010101" pitchFamily="2" charset="-122"/>
                <a:cs typeface="Arial" panose="020B0604020202020204" pitchFamily="34" charset="0"/>
              </a:defRPr>
            </a:lvl2pPr>
            <a:lvl3pPr marL="914400" indent="0">
              <a:buNone/>
              <a:defRPr sz="2400" baseline="0">
                <a:solidFill>
                  <a:schemeClr val="tx1">
                    <a:lumMod val="65000"/>
                    <a:lumOff val="35000"/>
                  </a:schemeClr>
                </a:solidFill>
                <a:latin typeface="Arial" panose="020B0604020202020204" pitchFamily="34" charset="0"/>
                <a:ea typeface="DengXian" panose="02010600030101010101" pitchFamily="2" charset="-122"/>
                <a:cs typeface="Arial" panose="020B0604020202020204" pitchFamily="34" charset="0"/>
              </a:defRPr>
            </a:lvl3pPr>
            <a:lvl4pPr marL="1371600" indent="0">
              <a:buNone/>
              <a:defRPr sz="2400">
                <a:solidFill>
                  <a:schemeClr val="tx1">
                    <a:lumMod val="65000"/>
                    <a:lumOff val="35000"/>
                  </a:schemeClr>
                </a:solidFill>
                <a:latin typeface="Arial" panose="020B0604020202020204" pitchFamily="34" charset="0"/>
                <a:ea typeface="DengXian" panose="02010600030101010101" pitchFamily="2" charset="-122"/>
                <a:cs typeface="Arial" panose="020B0604020202020204" pitchFamily="34" charset="0"/>
              </a:defRPr>
            </a:lvl4pPr>
            <a:lvl5pPr marL="1828800" indent="0">
              <a:buFontTx/>
              <a:buNone/>
              <a:defRPr sz="2400" baseline="0">
                <a:solidFill>
                  <a:schemeClr val="bg1">
                    <a:lumMod val="50000"/>
                  </a:schemeClr>
                </a:solidFill>
                <a:latin typeface="Arial" panose="020B0604020202020204" pitchFamily="34" charset="0"/>
                <a:ea typeface="DengXian" panose="02010600030101010101" pitchFamily="2" charset="-122"/>
                <a:cs typeface="Arial" panose="020B0604020202020204" pitchFamily="34" charset="0"/>
              </a:defRPr>
            </a:lvl5pPr>
            <a:lvl6pPr>
              <a:buFontTx/>
              <a:buNone/>
              <a:defRPr baseline="0">
                <a:solidFill>
                  <a:schemeClr val="bg1">
                    <a:lumMod val="50000"/>
                  </a:schemeClr>
                </a:solidFill>
              </a:defRPr>
            </a:lvl6pPr>
            <a:lvl7pPr>
              <a:buFontTx/>
              <a:buNone/>
              <a:defRPr baseline="0">
                <a:solidFill>
                  <a:schemeClr val="bg1">
                    <a:lumMod val="50000"/>
                  </a:schemeClr>
                </a:solidFill>
              </a:defRPr>
            </a:lvl7pPr>
          </a:lstStyle>
          <a:p>
            <a:pPr lvl="0"/>
            <a:r>
              <a:rPr lang="fr-FR" dirty="0"/>
              <a:t>Modifier les styles du texte du masque</a:t>
            </a:r>
          </a:p>
          <a:p>
            <a:pPr lvl="2"/>
            <a:r>
              <a:rPr lang="fr-FR" dirty="0"/>
              <a:t>Deuxième niveau</a:t>
            </a:r>
          </a:p>
          <a:p>
            <a:pPr lvl="4"/>
            <a:r>
              <a:rPr lang="fr-FR" dirty="0"/>
              <a:t>Troisième niveau</a:t>
            </a:r>
          </a:p>
          <a:p>
            <a:pPr lvl="5"/>
            <a:r>
              <a:rPr lang="fr-FR" dirty="0"/>
              <a:t>Quatrième niveau</a:t>
            </a:r>
          </a:p>
          <a:p>
            <a:pPr lvl="6"/>
            <a:r>
              <a:rPr lang="fr-FR" dirty="0"/>
              <a:t>Cinquième niveau</a:t>
            </a:r>
          </a:p>
        </p:txBody>
      </p:sp>
      <p:sp>
        <p:nvSpPr>
          <p:cNvPr id="10" name="Titre 1">
            <a:extLst>
              <a:ext uri="{FF2B5EF4-FFF2-40B4-BE49-F238E27FC236}">
                <a16:creationId xmlns:a16="http://schemas.microsoft.com/office/drawing/2014/main" id="{EACD2EF9-01FB-477C-8CEB-B316D236310B}"/>
              </a:ext>
            </a:extLst>
          </p:cNvPr>
          <p:cNvSpPr>
            <a:spLocks noGrp="1"/>
          </p:cNvSpPr>
          <p:nvPr>
            <p:ph type="title" hasCustomPrompt="1"/>
          </p:nvPr>
        </p:nvSpPr>
        <p:spPr>
          <a:xfrm>
            <a:off x="2462703" y="365126"/>
            <a:ext cx="9330367" cy="861889"/>
          </a:xfrm>
          <a:prstGeom prst="rect">
            <a:avLst/>
          </a:prstGeom>
        </p:spPr>
        <p:txBody>
          <a:bodyPr anchor="t">
            <a:normAutofit/>
          </a:bodyPr>
          <a:lstStyle>
            <a:lvl1pPr algn="r">
              <a:defRPr sz="1200" b="1">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3" name="Espace réservé du numéro de diapositive 5">
            <a:extLst>
              <a:ext uri="{FF2B5EF4-FFF2-40B4-BE49-F238E27FC236}">
                <a16:creationId xmlns:a16="http://schemas.microsoft.com/office/drawing/2014/main" id="{A2EC6BF3-23B7-4010-B986-B61423A5A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sp>
        <p:nvSpPr>
          <p:cNvPr id="14" name="Espace réservé du contenu 3">
            <a:extLst>
              <a:ext uri="{FF2B5EF4-FFF2-40B4-BE49-F238E27FC236}">
                <a16:creationId xmlns:a16="http://schemas.microsoft.com/office/drawing/2014/main" id="{932FDC39-3644-4C96-AB95-C58C0FF129AC}"/>
              </a:ext>
            </a:extLst>
          </p:cNvPr>
          <p:cNvSpPr>
            <a:spLocks noGrp="1"/>
          </p:cNvSpPr>
          <p:nvPr>
            <p:ph sz="half" idx="21" hasCustomPrompt="1"/>
          </p:nvPr>
        </p:nvSpPr>
        <p:spPr>
          <a:xfrm>
            <a:off x="6169021" y="5585293"/>
            <a:ext cx="5183189" cy="561507"/>
          </a:xfrm>
        </p:spPr>
        <p:txBody>
          <a:bodyPr/>
          <a:lstStyle>
            <a:lvl1pPr marL="0" indent="0" algn="ctr">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15" name="Espace réservé du contenu 3">
            <a:extLst>
              <a:ext uri="{FF2B5EF4-FFF2-40B4-BE49-F238E27FC236}">
                <a16:creationId xmlns:a16="http://schemas.microsoft.com/office/drawing/2014/main" id="{A9D37763-D424-43C2-8E0F-A27256F514A7}"/>
              </a:ext>
            </a:extLst>
          </p:cNvPr>
          <p:cNvSpPr>
            <a:spLocks noGrp="1"/>
          </p:cNvSpPr>
          <p:nvPr>
            <p:ph sz="half" idx="25" hasCustomPrompt="1"/>
          </p:nvPr>
        </p:nvSpPr>
        <p:spPr>
          <a:xfrm>
            <a:off x="6172199" y="6146800"/>
            <a:ext cx="5180011" cy="190968"/>
          </a:xfrm>
        </p:spPr>
        <p:txBody>
          <a:bodyPr/>
          <a:lstStyle>
            <a:lvl1pPr marL="0" indent="0" algn="r">
              <a:buNone/>
              <a:defRPr sz="1200" b="0" i="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pic>
        <p:nvPicPr>
          <p:cNvPr id="16" name="Image 15">
            <a:extLst>
              <a:ext uri="{FF2B5EF4-FFF2-40B4-BE49-F238E27FC236}">
                <a16:creationId xmlns:a16="http://schemas.microsoft.com/office/drawing/2014/main" id="{4E4A27BC-7EAF-40C1-828F-3856766A1F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9" name="Espace réservé de la date 3">
            <a:extLst>
              <a:ext uri="{FF2B5EF4-FFF2-40B4-BE49-F238E27FC236}">
                <a16:creationId xmlns:a16="http://schemas.microsoft.com/office/drawing/2014/main" id="{27D790C9-95F1-4565-A6DF-9CBF9148CB20}"/>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20" name="Espace réservé du pied de page 4">
            <a:extLst>
              <a:ext uri="{FF2B5EF4-FFF2-40B4-BE49-F238E27FC236}">
                <a16:creationId xmlns:a16="http://schemas.microsoft.com/office/drawing/2014/main" id="{F07C5946-0F11-46E4-9BDF-A53FD3C9D493}"/>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21" name="Image 20">
            <a:extLst>
              <a:ext uri="{FF2B5EF4-FFF2-40B4-BE49-F238E27FC236}">
                <a16:creationId xmlns:a16="http://schemas.microsoft.com/office/drawing/2014/main" id="{C2719252-DFCE-4567-9175-2EF29A9215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2" name="Image 21">
            <a:extLst>
              <a:ext uri="{FF2B5EF4-FFF2-40B4-BE49-F238E27FC236}">
                <a16:creationId xmlns:a16="http://schemas.microsoft.com/office/drawing/2014/main" id="{B8A7C133-8C8B-4A93-8DBA-9ECD53FAF8D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311028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3DF0DD8-A0DB-4E1E-BEC5-520BBB4854B2}"/>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0" y="55129"/>
            <a:ext cx="7094483" cy="6695489"/>
          </a:xfrm>
          <a:prstGeom prst="rect">
            <a:avLst/>
          </a:prstGeom>
        </p:spPr>
      </p:pic>
      <p:pic>
        <p:nvPicPr>
          <p:cNvPr id="8" name="Espace réservé du contenu 2">
            <a:extLst>
              <a:ext uri="{FF2B5EF4-FFF2-40B4-BE49-F238E27FC236}">
                <a16:creationId xmlns:a16="http://schemas.microsoft.com/office/drawing/2014/main" id="{CBAEAD73-8A4C-419C-88B8-9424F5F49A30}"/>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sp>
        <p:nvSpPr>
          <p:cNvPr id="3" name="Espace réservé du contenu 2">
            <a:extLst>
              <a:ext uri="{FF2B5EF4-FFF2-40B4-BE49-F238E27FC236}">
                <a16:creationId xmlns:a16="http://schemas.microsoft.com/office/drawing/2014/main" id="{19F22318-AA3C-4242-B2CA-378199465995}"/>
              </a:ext>
            </a:extLst>
          </p:cNvPr>
          <p:cNvSpPr>
            <a:spLocks noGrp="1"/>
          </p:cNvSpPr>
          <p:nvPr>
            <p:ph idx="1" hasCustomPrompt="1"/>
          </p:nvPr>
        </p:nvSpPr>
        <p:spPr>
          <a:xfrm>
            <a:off x="838200" y="1406635"/>
            <a:ext cx="10515600" cy="4770328"/>
          </a:xfrm>
        </p:spPr>
        <p:txBody>
          <a:bodyPr>
            <a:normAutofit/>
          </a:bodyPr>
          <a:lstStyle>
            <a:lvl1pPr marL="0" indent="0">
              <a:buNone/>
              <a:defRPr sz="2400" b="1" baseline="0">
                <a:solidFill>
                  <a:schemeClr val="tx1">
                    <a:lumMod val="65000"/>
                    <a:lumOff val="35000"/>
                  </a:schemeClr>
                </a:solidFill>
                <a:latin typeface="Arial" panose="020B0604020202020204" pitchFamily="34" charset="0"/>
                <a:ea typeface="DengXian" panose="02010600030101010101" pitchFamily="2" charset="-122"/>
                <a:cs typeface="Arial" panose="020B0604020202020204" pitchFamily="34" charset="0"/>
              </a:defRPr>
            </a:lvl1pPr>
            <a:lvl2pPr marL="0" indent="0">
              <a:buNone/>
              <a:defRPr sz="2400">
                <a:solidFill>
                  <a:schemeClr val="tx1">
                    <a:lumMod val="65000"/>
                    <a:lumOff val="35000"/>
                  </a:schemeClr>
                </a:solidFill>
                <a:latin typeface="Arial" panose="020B0604020202020204" pitchFamily="34" charset="0"/>
                <a:ea typeface="DengXian" panose="02010600030101010101" pitchFamily="2" charset="-122"/>
                <a:cs typeface="Arial" panose="020B0604020202020204" pitchFamily="34" charset="0"/>
              </a:defRPr>
            </a:lvl2pPr>
            <a:lvl3pPr marL="914400" indent="0">
              <a:buNone/>
              <a:defRPr sz="2400" baseline="0">
                <a:solidFill>
                  <a:schemeClr val="tx1">
                    <a:lumMod val="65000"/>
                    <a:lumOff val="35000"/>
                  </a:schemeClr>
                </a:solidFill>
                <a:latin typeface="Arial" panose="020B0604020202020204" pitchFamily="34" charset="0"/>
                <a:ea typeface="DengXian" panose="02010600030101010101" pitchFamily="2" charset="-122"/>
                <a:cs typeface="Arial" panose="020B0604020202020204" pitchFamily="34" charset="0"/>
              </a:defRPr>
            </a:lvl3pPr>
            <a:lvl4pPr marL="1371600" indent="0">
              <a:buNone/>
              <a:defRPr sz="2400">
                <a:solidFill>
                  <a:schemeClr val="tx1">
                    <a:lumMod val="65000"/>
                    <a:lumOff val="35000"/>
                  </a:schemeClr>
                </a:solidFill>
                <a:latin typeface="Arial" panose="020B0604020202020204" pitchFamily="34" charset="0"/>
                <a:ea typeface="DengXian" panose="02010600030101010101" pitchFamily="2" charset="-122"/>
                <a:cs typeface="Arial" panose="020B0604020202020204" pitchFamily="34" charset="0"/>
              </a:defRPr>
            </a:lvl4pPr>
            <a:lvl5pPr marL="1828800" indent="0">
              <a:buFontTx/>
              <a:buNone/>
              <a:defRPr sz="2400" baseline="0">
                <a:solidFill>
                  <a:schemeClr val="bg1">
                    <a:lumMod val="50000"/>
                  </a:schemeClr>
                </a:solidFill>
                <a:latin typeface="Arial" panose="020B0604020202020204" pitchFamily="34" charset="0"/>
                <a:ea typeface="DengXian" panose="02010600030101010101" pitchFamily="2" charset="-122"/>
                <a:cs typeface="Arial" panose="020B0604020202020204" pitchFamily="34" charset="0"/>
              </a:defRPr>
            </a:lvl5pPr>
            <a:lvl6pPr>
              <a:buFontTx/>
              <a:buNone/>
              <a:defRPr baseline="0">
                <a:solidFill>
                  <a:schemeClr val="bg1">
                    <a:lumMod val="50000"/>
                  </a:schemeClr>
                </a:solidFill>
              </a:defRPr>
            </a:lvl6pPr>
            <a:lvl7pPr>
              <a:buFontTx/>
              <a:buNone/>
              <a:defRPr baseline="0">
                <a:solidFill>
                  <a:schemeClr val="bg1">
                    <a:lumMod val="50000"/>
                  </a:schemeClr>
                </a:solidFill>
              </a:defRPr>
            </a:lvl7pPr>
          </a:lstStyle>
          <a:p>
            <a:pPr lvl="0"/>
            <a:r>
              <a:rPr lang="fr-FR" dirty="0"/>
              <a:t>Modifier les styles du texte du masque</a:t>
            </a:r>
          </a:p>
          <a:p>
            <a:pPr lvl="2"/>
            <a:r>
              <a:rPr lang="fr-FR" dirty="0"/>
              <a:t>Deuxième niveau</a:t>
            </a:r>
          </a:p>
          <a:p>
            <a:pPr lvl="4"/>
            <a:r>
              <a:rPr lang="fr-FR" dirty="0"/>
              <a:t>Troisième niveau</a:t>
            </a:r>
          </a:p>
          <a:p>
            <a:pPr lvl="5"/>
            <a:r>
              <a:rPr lang="fr-FR" dirty="0"/>
              <a:t>Quatrième niveau</a:t>
            </a:r>
          </a:p>
          <a:p>
            <a:pPr lvl="6"/>
            <a:r>
              <a:rPr lang="fr-FR" dirty="0"/>
              <a:t>Cinquième niveau</a:t>
            </a:r>
          </a:p>
        </p:txBody>
      </p:sp>
      <p:sp>
        <p:nvSpPr>
          <p:cNvPr id="10" name="Titre 1">
            <a:extLst>
              <a:ext uri="{FF2B5EF4-FFF2-40B4-BE49-F238E27FC236}">
                <a16:creationId xmlns:a16="http://schemas.microsoft.com/office/drawing/2014/main" id="{EACD2EF9-01FB-477C-8CEB-B316D236310B}"/>
              </a:ext>
            </a:extLst>
          </p:cNvPr>
          <p:cNvSpPr>
            <a:spLocks noGrp="1"/>
          </p:cNvSpPr>
          <p:nvPr>
            <p:ph type="title" hasCustomPrompt="1"/>
          </p:nvPr>
        </p:nvSpPr>
        <p:spPr>
          <a:xfrm>
            <a:off x="2462703" y="365126"/>
            <a:ext cx="9330367" cy="861889"/>
          </a:xfrm>
          <a:prstGeom prst="rect">
            <a:avLst/>
          </a:prstGeom>
        </p:spPr>
        <p:txBody>
          <a:bodyPr anchor="t">
            <a:normAutofit/>
          </a:bodyPr>
          <a:lstStyle>
            <a:lvl1pPr algn="r">
              <a:defRPr sz="1200" b="1">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3" name="Espace réservé du numéro de diapositive 5">
            <a:extLst>
              <a:ext uri="{FF2B5EF4-FFF2-40B4-BE49-F238E27FC236}">
                <a16:creationId xmlns:a16="http://schemas.microsoft.com/office/drawing/2014/main" id="{A2EC6BF3-23B7-4010-B986-B61423A5A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sp>
        <p:nvSpPr>
          <p:cNvPr id="14" name="Espace réservé du contenu 3">
            <a:extLst>
              <a:ext uri="{FF2B5EF4-FFF2-40B4-BE49-F238E27FC236}">
                <a16:creationId xmlns:a16="http://schemas.microsoft.com/office/drawing/2014/main" id="{932FDC39-3644-4C96-AB95-C58C0FF129AC}"/>
              </a:ext>
            </a:extLst>
          </p:cNvPr>
          <p:cNvSpPr>
            <a:spLocks noGrp="1"/>
          </p:cNvSpPr>
          <p:nvPr>
            <p:ph sz="half" idx="21" hasCustomPrompt="1"/>
          </p:nvPr>
        </p:nvSpPr>
        <p:spPr>
          <a:xfrm>
            <a:off x="6169021" y="5585293"/>
            <a:ext cx="5183189" cy="561507"/>
          </a:xfrm>
        </p:spPr>
        <p:txBody>
          <a:bodyPr/>
          <a:lstStyle>
            <a:lvl1pPr marL="0" indent="0" algn="ctr">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15" name="Espace réservé du contenu 3">
            <a:extLst>
              <a:ext uri="{FF2B5EF4-FFF2-40B4-BE49-F238E27FC236}">
                <a16:creationId xmlns:a16="http://schemas.microsoft.com/office/drawing/2014/main" id="{A9D37763-D424-43C2-8E0F-A27256F514A7}"/>
              </a:ext>
            </a:extLst>
          </p:cNvPr>
          <p:cNvSpPr>
            <a:spLocks noGrp="1"/>
          </p:cNvSpPr>
          <p:nvPr>
            <p:ph sz="half" idx="25" hasCustomPrompt="1"/>
          </p:nvPr>
        </p:nvSpPr>
        <p:spPr>
          <a:xfrm>
            <a:off x="6172199" y="6146800"/>
            <a:ext cx="5180011" cy="190968"/>
          </a:xfrm>
        </p:spPr>
        <p:txBody>
          <a:bodyPr/>
          <a:lstStyle>
            <a:lvl1pPr marL="0" indent="0" algn="r">
              <a:buNone/>
              <a:defRPr sz="1200" b="0" i="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pic>
        <p:nvPicPr>
          <p:cNvPr id="16" name="Image 15">
            <a:extLst>
              <a:ext uri="{FF2B5EF4-FFF2-40B4-BE49-F238E27FC236}">
                <a16:creationId xmlns:a16="http://schemas.microsoft.com/office/drawing/2014/main" id="{4E4A27BC-7EAF-40C1-828F-3856766A1F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9" name="Espace réservé de la date 3">
            <a:extLst>
              <a:ext uri="{FF2B5EF4-FFF2-40B4-BE49-F238E27FC236}">
                <a16:creationId xmlns:a16="http://schemas.microsoft.com/office/drawing/2014/main" id="{27D790C9-95F1-4565-A6DF-9CBF9148CB20}"/>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20" name="Espace réservé du pied de page 4">
            <a:extLst>
              <a:ext uri="{FF2B5EF4-FFF2-40B4-BE49-F238E27FC236}">
                <a16:creationId xmlns:a16="http://schemas.microsoft.com/office/drawing/2014/main" id="{F07C5946-0F11-46E4-9BDF-A53FD3C9D493}"/>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spTree>
    <p:extLst>
      <p:ext uri="{BB962C8B-B14F-4D97-AF65-F5344CB8AC3E}">
        <p14:creationId xmlns:p14="http://schemas.microsoft.com/office/powerpoint/2010/main" val="285192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14" name="Espace réservé du contenu 2">
            <a:extLst>
              <a:ext uri="{FF2B5EF4-FFF2-40B4-BE49-F238E27FC236}">
                <a16:creationId xmlns:a16="http://schemas.microsoft.com/office/drawing/2014/main" id="{85F55C4B-6CD8-4789-9E10-5612FE186E7C}"/>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pic>
        <p:nvPicPr>
          <p:cNvPr id="15" name="Image 14">
            <a:extLst>
              <a:ext uri="{FF2B5EF4-FFF2-40B4-BE49-F238E27FC236}">
                <a16:creationId xmlns:a16="http://schemas.microsoft.com/office/drawing/2014/main" id="{8CCF819D-AAF7-48E4-A2EC-B06E7238E65B}"/>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0" y="55129"/>
            <a:ext cx="7094483" cy="6695489"/>
          </a:xfrm>
          <a:prstGeom prst="rect">
            <a:avLst/>
          </a:prstGeom>
        </p:spPr>
      </p:pic>
      <p:sp>
        <p:nvSpPr>
          <p:cNvPr id="2" name="Titre 1">
            <a:extLst>
              <a:ext uri="{FF2B5EF4-FFF2-40B4-BE49-F238E27FC236}">
                <a16:creationId xmlns:a16="http://schemas.microsoft.com/office/drawing/2014/main" id="{1426954E-ECF5-4D44-8AED-773901767C80}"/>
              </a:ext>
            </a:extLst>
          </p:cNvPr>
          <p:cNvSpPr>
            <a:spLocks noGrp="1"/>
          </p:cNvSpPr>
          <p:nvPr>
            <p:ph type="title"/>
          </p:nvPr>
        </p:nvSpPr>
        <p:spPr>
          <a:xfrm>
            <a:off x="831850" y="1709738"/>
            <a:ext cx="10515600" cy="2852737"/>
          </a:xfrm>
          <a:prstGeom prst="rect">
            <a:avLst/>
          </a:prstGeom>
        </p:spPr>
        <p:txBody>
          <a:bodyPr anchor="b"/>
          <a:lstStyle>
            <a:lvl1pPr>
              <a:defRPr sz="5400">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F11580ED-D0C4-45CD-A4F9-33058B8AFC11}"/>
              </a:ext>
            </a:extLst>
          </p:cNvPr>
          <p:cNvSpPr>
            <a:spLocks noGrp="1"/>
          </p:cNvSpPr>
          <p:nvPr>
            <p:ph type="body" idx="1"/>
          </p:nvPr>
        </p:nvSpPr>
        <p:spPr>
          <a:xfrm>
            <a:off x="831850" y="4589463"/>
            <a:ext cx="10515600" cy="1500187"/>
          </a:xfrm>
        </p:spPr>
        <p:txBody>
          <a:bodyPr/>
          <a:lstStyle>
            <a:lvl1pPr marL="0" indent="0">
              <a:buNone/>
              <a:defRPr sz="20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Titre 1">
            <a:extLst>
              <a:ext uri="{FF2B5EF4-FFF2-40B4-BE49-F238E27FC236}">
                <a16:creationId xmlns:a16="http://schemas.microsoft.com/office/drawing/2014/main" id="{77BA6484-8CA6-4EF0-B98D-AB113F65E7E7}"/>
              </a:ext>
            </a:extLst>
          </p:cNvPr>
          <p:cNvSpPr txBox="1">
            <a:spLocks/>
          </p:cNvSpPr>
          <p:nvPr userDrawn="1"/>
        </p:nvSpPr>
        <p:spPr>
          <a:xfrm>
            <a:off x="2462703" y="365126"/>
            <a:ext cx="9330367" cy="861889"/>
          </a:xfrm>
          <a:prstGeom prst="rect">
            <a:avLst/>
          </a:prstGeom>
        </p:spPr>
        <p:txBody>
          <a:bodyPr anchor="t">
            <a:normAutofit/>
          </a:bodyPr>
          <a:lstStyle>
            <a:lvl1pPr algn="r" defTabSz="914400" rtl="0" eaLnBrk="1" latinLnBrk="0" hangingPunct="1">
              <a:lnSpc>
                <a:spcPct val="90000"/>
              </a:lnSpc>
              <a:spcBef>
                <a:spcPct val="0"/>
              </a:spcBef>
              <a:buNone/>
              <a:defRPr sz="24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fr-FR"/>
              <a:t>Modifiez le style du titre</a:t>
            </a:r>
            <a:br>
              <a:rPr lang="fr-FR"/>
            </a:br>
            <a:r>
              <a:rPr lang="fr-FR"/>
              <a:t>Modifiez le style du soustitre</a:t>
            </a:r>
            <a:endParaRPr lang="fr-FR" dirty="0"/>
          </a:p>
        </p:txBody>
      </p:sp>
      <p:sp>
        <p:nvSpPr>
          <p:cNvPr id="13" name="Espace réservé du numéro de diapositive 5">
            <a:extLst>
              <a:ext uri="{FF2B5EF4-FFF2-40B4-BE49-F238E27FC236}">
                <a16:creationId xmlns:a16="http://schemas.microsoft.com/office/drawing/2014/main" id="{DEB69A65-0196-478A-BA44-4068779160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pic>
        <p:nvPicPr>
          <p:cNvPr id="16" name="Image 15">
            <a:extLst>
              <a:ext uri="{FF2B5EF4-FFF2-40B4-BE49-F238E27FC236}">
                <a16:creationId xmlns:a16="http://schemas.microsoft.com/office/drawing/2014/main" id="{3F6E3B63-6C92-499E-9EF1-B43B0A309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17" name="Image 16">
            <a:extLst>
              <a:ext uri="{FF2B5EF4-FFF2-40B4-BE49-F238E27FC236}">
                <a16:creationId xmlns:a16="http://schemas.microsoft.com/office/drawing/2014/main" id="{71816ED9-23A2-46CD-B104-DA3D7470C9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20" name="Espace réservé de la date 3">
            <a:extLst>
              <a:ext uri="{FF2B5EF4-FFF2-40B4-BE49-F238E27FC236}">
                <a16:creationId xmlns:a16="http://schemas.microsoft.com/office/drawing/2014/main" id="{EFDD0E5D-388C-4EED-8201-89F3F2CAE307}"/>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21" name="Espace réservé du pied de page 4">
            <a:extLst>
              <a:ext uri="{FF2B5EF4-FFF2-40B4-BE49-F238E27FC236}">
                <a16:creationId xmlns:a16="http://schemas.microsoft.com/office/drawing/2014/main" id="{7418CE9C-FD14-4083-B14D-FBCE0276B92D}"/>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22" name="Image 21">
            <a:extLst>
              <a:ext uri="{FF2B5EF4-FFF2-40B4-BE49-F238E27FC236}">
                <a16:creationId xmlns:a16="http://schemas.microsoft.com/office/drawing/2014/main" id="{18FC24CD-17AA-4FCD-880B-E9E4229CA1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3" name="Image 22">
            <a:extLst>
              <a:ext uri="{FF2B5EF4-FFF2-40B4-BE49-F238E27FC236}">
                <a16:creationId xmlns:a16="http://schemas.microsoft.com/office/drawing/2014/main" id="{A25967B1-CE09-4F8B-8A58-F7828FF895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2093561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ADA5E64A-2944-4CE6-86E0-38795A2B7ABC}"/>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7340126" y="55129"/>
            <a:ext cx="7094483" cy="6695489"/>
          </a:xfrm>
          <a:prstGeom prst="rect">
            <a:avLst/>
          </a:prstGeom>
        </p:spPr>
      </p:pic>
      <p:sp>
        <p:nvSpPr>
          <p:cNvPr id="3" name="Espace réservé du contenu 2">
            <a:extLst>
              <a:ext uri="{FF2B5EF4-FFF2-40B4-BE49-F238E27FC236}">
                <a16:creationId xmlns:a16="http://schemas.microsoft.com/office/drawing/2014/main" id="{9FA9B08A-73BE-4F79-B6B7-7E12C950CC9E}"/>
              </a:ext>
            </a:extLst>
          </p:cNvPr>
          <p:cNvSpPr>
            <a:spLocks noGrp="1"/>
          </p:cNvSpPr>
          <p:nvPr>
            <p:ph sz="half" idx="1" hasCustomPrompt="1"/>
          </p:nvPr>
        </p:nvSpPr>
        <p:spPr>
          <a:xfrm>
            <a:off x="838200" y="1825625"/>
            <a:ext cx="5181600" cy="4351338"/>
          </a:xfrm>
        </p:spPr>
        <p:txBody>
          <a:bodyPr>
            <a:normAutofit/>
          </a:bodyPr>
          <a:lstStyle>
            <a:lvl1pPr marL="0" indent="0">
              <a:buNone/>
              <a:defRPr sz="2400" b="1">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1pPr>
            <a:lvl2pPr marL="0" indent="0">
              <a:buNone/>
              <a:defRPr sz="2000">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2pPr>
            <a:lvl3pPr marL="914400" indent="0">
              <a:buNone/>
              <a:defRPr sz="1800">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3pPr>
            <a:lvl4pPr marL="1371600" indent="0">
              <a:buNone/>
              <a:defRPr sz="1600">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4pPr>
            <a:lvl5pPr marL="1828800" indent="0">
              <a:buNone/>
              <a:defRPr sz="1600">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08C52D64-498E-4C0E-902E-5B8C162D14DE}"/>
              </a:ext>
            </a:extLst>
          </p:cNvPr>
          <p:cNvSpPr>
            <a:spLocks noGrp="1"/>
          </p:cNvSpPr>
          <p:nvPr>
            <p:ph sz="half" idx="2"/>
          </p:nvPr>
        </p:nvSpPr>
        <p:spPr>
          <a:xfrm>
            <a:off x="6172200" y="1825625"/>
            <a:ext cx="5181600" cy="4351338"/>
          </a:xfrm>
        </p:spPr>
        <p:txBody>
          <a:bodyPr>
            <a:normAutofit/>
          </a:bodyPr>
          <a:lstStyle>
            <a:lvl1pPr marL="0" indent="0">
              <a:buNone/>
              <a:defRPr sz="2400" b="1">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1pPr>
            <a:lvl2pPr marL="0" indent="0">
              <a:buNone/>
              <a:defRPr sz="2000">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2pPr>
            <a:lvl3pPr marL="914400" indent="0">
              <a:buNone/>
              <a:defRPr sz="1800">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3pPr>
            <a:lvl4pPr marL="1371600" indent="0">
              <a:buNone/>
              <a:defRPr sz="1600">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4pPr>
            <a:lvl5pPr marL="1828800" indent="0">
              <a:buNone/>
              <a:defRPr sz="1600">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Titre 1">
            <a:extLst>
              <a:ext uri="{FF2B5EF4-FFF2-40B4-BE49-F238E27FC236}">
                <a16:creationId xmlns:a16="http://schemas.microsoft.com/office/drawing/2014/main" id="{85A748A5-7B87-4F01-9920-E354A3238015}"/>
              </a:ext>
            </a:extLst>
          </p:cNvPr>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2600" b="1">
                <a:solidFill>
                  <a:schemeClr val="tx1">
                    <a:lumMod val="65000"/>
                    <a:lumOff val="35000"/>
                  </a:schemeClr>
                </a:solidFill>
                <a:latin typeface="DengXian" panose="02010600030101010101" pitchFamily="2" charset="-122"/>
                <a:ea typeface="DengXian" panose="02010600030101010101" pitchFamily="2" charset="-122"/>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3" name="Espace réservé du numéro de diapositive 5">
            <a:extLst>
              <a:ext uri="{FF2B5EF4-FFF2-40B4-BE49-F238E27FC236}">
                <a16:creationId xmlns:a16="http://schemas.microsoft.com/office/drawing/2014/main" id="{4D0CA6F8-AD0B-4479-834D-D00E37F51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pic>
        <p:nvPicPr>
          <p:cNvPr id="14" name="Image 13">
            <a:extLst>
              <a:ext uri="{FF2B5EF4-FFF2-40B4-BE49-F238E27FC236}">
                <a16:creationId xmlns:a16="http://schemas.microsoft.com/office/drawing/2014/main" id="{A0A5279B-774C-465D-904E-CA7BD5875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15" name="Image 14">
            <a:extLst>
              <a:ext uri="{FF2B5EF4-FFF2-40B4-BE49-F238E27FC236}">
                <a16:creationId xmlns:a16="http://schemas.microsoft.com/office/drawing/2014/main" id="{1CE1E8A5-27F1-4C26-A97E-E123D8CD9F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9" name="Espace réservé de la date 3">
            <a:extLst>
              <a:ext uri="{FF2B5EF4-FFF2-40B4-BE49-F238E27FC236}">
                <a16:creationId xmlns:a16="http://schemas.microsoft.com/office/drawing/2014/main" id="{3C3E65C9-E9A9-4DBC-B7AD-F1FD6C728973}"/>
              </a:ext>
            </a:extLst>
          </p:cNvPr>
          <p:cNvSpPr>
            <a:spLocks noGrp="1"/>
          </p:cNvSpPr>
          <p:nvPr>
            <p:ph type="dt" sz="half" idx="10"/>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20" name="Espace réservé du pied de page 4">
            <a:extLst>
              <a:ext uri="{FF2B5EF4-FFF2-40B4-BE49-F238E27FC236}">
                <a16:creationId xmlns:a16="http://schemas.microsoft.com/office/drawing/2014/main" id="{C02839DE-E376-4A4D-9EC0-825832D7D53F}"/>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21" name="Image 20">
            <a:extLst>
              <a:ext uri="{FF2B5EF4-FFF2-40B4-BE49-F238E27FC236}">
                <a16:creationId xmlns:a16="http://schemas.microsoft.com/office/drawing/2014/main" id="{AD5ACECD-431F-4833-886A-2ABDF5DA29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2" name="Image 21">
            <a:extLst>
              <a:ext uri="{FF2B5EF4-FFF2-40B4-BE49-F238E27FC236}">
                <a16:creationId xmlns:a16="http://schemas.microsoft.com/office/drawing/2014/main" id="{25653EDB-92F8-4F35-8617-1378B86BE8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263534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Products">
    <p:spTree>
      <p:nvGrpSpPr>
        <p:cNvPr id="1" name=""/>
        <p:cNvGrpSpPr/>
        <p:nvPr/>
      </p:nvGrpSpPr>
      <p:grpSpPr>
        <a:xfrm>
          <a:off x="0" y="0"/>
          <a:ext cx="0" cy="0"/>
          <a:chOff x="0" y="0"/>
          <a:chExt cx="0" cy="0"/>
        </a:xfrm>
      </p:grpSpPr>
      <p:pic>
        <p:nvPicPr>
          <p:cNvPr id="20" name="Espace réservé du contenu 2">
            <a:extLst>
              <a:ext uri="{FF2B5EF4-FFF2-40B4-BE49-F238E27FC236}">
                <a16:creationId xmlns:a16="http://schemas.microsoft.com/office/drawing/2014/main" id="{3C5CAEBF-3416-4161-8023-86F2388A2016}"/>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pic>
        <p:nvPicPr>
          <p:cNvPr id="21" name="Image 20">
            <a:extLst>
              <a:ext uri="{FF2B5EF4-FFF2-40B4-BE49-F238E27FC236}">
                <a16:creationId xmlns:a16="http://schemas.microsoft.com/office/drawing/2014/main" id="{3AE61249-0634-4B0C-A75A-13D8224C5CDB}"/>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0" y="55129"/>
            <a:ext cx="7094483" cy="6695489"/>
          </a:xfrm>
          <a:prstGeom prst="rect">
            <a:avLst/>
          </a:prstGeom>
        </p:spPr>
      </p:pic>
      <p:sp>
        <p:nvSpPr>
          <p:cNvPr id="23" name="Espace réservé pour une image  19">
            <a:extLst>
              <a:ext uri="{FF2B5EF4-FFF2-40B4-BE49-F238E27FC236}">
                <a16:creationId xmlns:a16="http://schemas.microsoft.com/office/drawing/2014/main" id="{8E5853DC-4067-4002-9067-698C5814A071}"/>
              </a:ext>
            </a:extLst>
          </p:cNvPr>
          <p:cNvSpPr>
            <a:spLocks noGrp="1"/>
          </p:cNvSpPr>
          <p:nvPr>
            <p:ph type="pic" sz="quarter" idx="26"/>
          </p:nvPr>
        </p:nvSpPr>
        <p:spPr>
          <a:xfrm>
            <a:off x="291557" y="1825625"/>
            <a:ext cx="1341861"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 name="Espace réservé du contenu 2">
            <a:extLst>
              <a:ext uri="{FF2B5EF4-FFF2-40B4-BE49-F238E27FC236}">
                <a16:creationId xmlns:a16="http://schemas.microsoft.com/office/drawing/2014/main" id="{9FA9B08A-73BE-4F79-B6B7-7E12C950CC9E}"/>
              </a:ext>
            </a:extLst>
          </p:cNvPr>
          <p:cNvSpPr>
            <a:spLocks noGrp="1"/>
          </p:cNvSpPr>
          <p:nvPr>
            <p:ph sz="half" idx="1"/>
          </p:nvPr>
        </p:nvSpPr>
        <p:spPr>
          <a:xfrm>
            <a:off x="291554" y="5079758"/>
            <a:ext cx="1341861"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Tx/>
              <a:buNone/>
              <a:defRPr sz="1100">
                <a:solidFill>
                  <a:schemeClr val="tx1"/>
                </a:solidFill>
                <a:latin typeface="Arial" panose="020B0604020202020204" pitchFamily="34" charset="0"/>
                <a:cs typeface="Arial" panose="020B0604020202020204" pitchFamily="34" charset="0"/>
              </a:defRPr>
            </a:lvl2pPr>
            <a:lvl3pPr marL="914400" indent="0" algn="r">
              <a:buFontTx/>
              <a:buNone/>
              <a:defRPr sz="1100">
                <a:solidFill>
                  <a:schemeClr val="tx1"/>
                </a:solidFill>
                <a:latin typeface="Arial" panose="020B0604020202020204" pitchFamily="34" charset="0"/>
                <a:cs typeface="Arial" panose="020B0604020202020204" pitchFamily="34" charset="0"/>
              </a:defRPr>
            </a:lvl3pPr>
            <a:lvl4pPr marL="1371600" indent="0" algn="r">
              <a:buFontTx/>
              <a:buNone/>
              <a:defRPr sz="1100">
                <a:solidFill>
                  <a:schemeClr val="tx1"/>
                </a:solidFill>
                <a:latin typeface="Arial" panose="020B0604020202020204" pitchFamily="34" charset="0"/>
                <a:cs typeface="Arial" panose="020B0604020202020204" pitchFamily="34" charset="0"/>
              </a:defRPr>
            </a:lvl4pPr>
            <a:lvl5pPr marL="1828800" indent="0" algn="r">
              <a:buFontTx/>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16" name="Espace réservé du contenu 3">
            <a:extLst>
              <a:ext uri="{FF2B5EF4-FFF2-40B4-BE49-F238E27FC236}">
                <a16:creationId xmlns:a16="http://schemas.microsoft.com/office/drawing/2014/main" id="{F53B62B9-EBA6-4D54-A01C-83DBDACE9502}"/>
              </a:ext>
            </a:extLst>
          </p:cNvPr>
          <p:cNvSpPr>
            <a:spLocks noGrp="1"/>
          </p:cNvSpPr>
          <p:nvPr>
            <p:ph sz="half" idx="2"/>
          </p:nvPr>
        </p:nvSpPr>
        <p:spPr>
          <a:xfrm>
            <a:off x="6172200" y="1825625"/>
            <a:ext cx="5181600" cy="4351338"/>
          </a:xfrm>
        </p:spPr>
        <p:txBody>
          <a:bodyPr/>
          <a:lstStyle>
            <a:lvl1pPr marL="0" indent="0">
              <a:buFont typeface="Arial" panose="020B0604020202020204" pitchFamily="34" charset="0"/>
              <a:buNone/>
              <a:defRPr sz="2000" b="1">
                <a:solidFill>
                  <a:schemeClr val="tx1">
                    <a:lumMod val="65000"/>
                    <a:lumOff val="35000"/>
                  </a:schemeClr>
                </a:solidFill>
                <a:latin typeface="Arial" panose="020B0604020202020204" pitchFamily="34" charset="0"/>
                <a:cs typeface="Arial" panose="020B0604020202020204" pitchFamily="34" charset="0"/>
              </a:defRPr>
            </a:lvl1pPr>
            <a:lvl2pPr marL="457200" indent="0">
              <a:buFont typeface="Arial" panose="020B0604020202020204" pitchFamily="34" charset="0"/>
              <a:buNone/>
              <a:defRPr sz="1800">
                <a:solidFill>
                  <a:schemeClr val="tx1">
                    <a:lumMod val="65000"/>
                    <a:lumOff val="35000"/>
                  </a:schemeClr>
                </a:solidFill>
                <a:latin typeface="Arial" panose="020B0604020202020204" pitchFamily="34" charset="0"/>
                <a:cs typeface="Arial" panose="020B0604020202020204" pitchFamily="34" charset="0"/>
              </a:defRPr>
            </a:lvl2pPr>
            <a:lvl3pPr marL="914400" indent="0">
              <a:buFont typeface="Arial" panose="020B0604020202020204" pitchFamily="34" charset="0"/>
              <a:buNone/>
              <a:defRPr sz="1600">
                <a:solidFill>
                  <a:schemeClr val="tx1">
                    <a:lumMod val="65000"/>
                    <a:lumOff val="35000"/>
                  </a:schemeClr>
                </a:solidFill>
                <a:latin typeface="Arial" panose="020B0604020202020204" pitchFamily="34" charset="0"/>
                <a:cs typeface="Arial" panose="020B0604020202020204" pitchFamily="34" charset="0"/>
              </a:defRPr>
            </a:lvl3pPr>
            <a:lvl4pPr marL="1371600" indent="0">
              <a:buFont typeface="Arial" panose="020B0604020202020204" pitchFamily="34" charset="0"/>
              <a:buNone/>
              <a:defRPr sz="1400">
                <a:solidFill>
                  <a:schemeClr val="tx1">
                    <a:lumMod val="65000"/>
                    <a:lumOff val="35000"/>
                  </a:schemeClr>
                </a:solidFill>
                <a:latin typeface="Arial" panose="020B0604020202020204" pitchFamily="34" charset="0"/>
                <a:cs typeface="Arial" panose="020B0604020202020204" pitchFamily="34" charset="0"/>
              </a:defRPr>
            </a:lvl4pPr>
            <a:lvl5pPr marL="1828800" indent="0">
              <a:buFont typeface="Arial" panose="020B0604020202020204" pitchFamily="34" charset="0"/>
              <a:buNone/>
              <a:defRPr sz="1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9" name="Espace réservé pour une image  19">
            <a:extLst>
              <a:ext uri="{FF2B5EF4-FFF2-40B4-BE49-F238E27FC236}">
                <a16:creationId xmlns:a16="http://schemas.microsoft.com/office/drawing/2014/main" id="{15EAB30A-9639-4EA2-BAAF-CCF6376EEF77}"/>
              </a:ext>
            </a:extLst>
          </p:cNvPr>
          <p:cNvSpPr>
            <a:spLocks noGrp="1"/>
          </p:cNvSpPr>
          <p:nvPr>
            <p:ph type="pic" sz="quarter" idx="27"/>
          </p:nvPr>
        </p:nvSpPr>
        <p:spPr>
          <a:xfrm>
            <a:off x="1764969" y="1825625"/>
            <a:ext cx="1341861"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0" name="Espace réservé pour une image  19">
            <a:extLst>
              <a:ext uri="{FF2B5EF4-FFF2-40B4-BE49-F238E27FC236}">
                <a16:creationId xmlns:a16="http://schemas.microsoft.com/office/drawing/2014/main" id="{12B1E361-453B-47F1-89C4-6F29AF1A7775}"/>
              </a:ext>
            </a:extLst>
          </p:cNvPr>
          <p:cNvSpPr>
            <a:spLocks noGrp="1"/>
          </p:cNvSpPr>
          <p:nvPr>
            <p:ph type="pic" sz="quarter" idx="28"/>
          </p:nvPr>
        </p:nvSpPr>
        <p:spPr>
          <a:xfrm>
            <a:off x="3238381" y="1825625"/>
            <a:ext cx="1341861"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1" name="Espace réservé pour une image  19">
            <a:extLst>
              <a:ext uri="{FF2B5EF4-FFF2-40B4-BE49-F238E27FC236}">
                <a16:creationId xmlns:a16="http://schemas.microsoft.com/office/drawing/2014/main" id="{A54E1F8D-A0B8-401A-BA74-32A510D70A10}"/>
              </a:ext>
            </a:extLst>
          </p:cNvPr>
          <p:cNvSpPr>
            <a:spLocks noGrp="1"/>
          </p:cNvSpPr>
          <p:nvPr>
            <p:ph type="pic" sz="quarter" idx="29"/>
          </p:nvPr>
        </p:nvSpPr>
        <p:spPr>
          <a:xfrm>
            <a:off x="4711793" y="1825625"/>
            <a:ext cx="1341861"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2" name="Espace réservé du contenu 2">
            <a:extLst>
              <a:ext uri="{FF2B5EF4-FFF2-40B4-BE49-F238E27FC236}">
                <a16:creationId xmlns:a16="http://schemas.microsoft.com/office/drawing/2014/main" id="{BCADC7B8-1D14-4BCF-AAED-F68CAAF0B83F}"/>
              </a:ext>
            </a:extLst>
          </p:cNvPr>
          <p:cNvSpPr>
            <a:spLocks noGrp="1"/>
          </p:cNvSpPr>
          <p:nvPr>
            <p:ph sz="half" idx="30"/>
          </p:nvPr>
        </p:nvSpPr>
        <p:spPr>
          <a:xfrm>
            <a:off x="1764966" y="5079758"/>
            <a:ext cx="1341861"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Tx/>
              <a:buNone/>
              <a:defRPr sz="1100">
                <a:solidFill>
                  <a:schemeClr val="tx1"/>
                </a:solidFill>
                <a:latin typeface="Arial" panose="020B0604020202020204" pitchFamily="34" charset="0"/>
                <a:cs typeface="Arial" panose="020B0604020202020204" pitchFamily="34" charset="0"/>
              </a:defRPr>
            </a:lvl2pPr>
            <a:lvl3pPr marL="914400" indent="0" algn="r">
              <a:buFontTx/>
              <a:buNone/>
              <a:defRPr sz="1100">
                <a:solidFill>
                  <a:schemeClr val="tx1"/>
                </a:solidFill>
                <a:latin typeface="Arial" panose="020B0604020202020204" pitchFamily="34" charset="0"/>
                <a:cs typeface="Arial" panose="020B0604020202020204" pitchFamily="34" charset="0"/>
              </a:defRPr>
            </a:lvl3pPr>
            <a:lvl4pPr marL="1371600" indent="0" algn="r">
              <a:buFontTx/>
              <a:buNone/>
              <a:defRPr sz="1100">
                <a:solidFill>
                  <a:schemeClr val="tx1"/>
                </a:solidFill>
                <a:latin typeface="Arial" panose="020B0604020202020204" pitchFamily="34" charset="0"/>
                <a:cs typeface="Arial" panose="020B0604020202020204" pitchFamily="34" charset="0"/>
              </a:defRPr>
            </a:lvl4pPr>
            <a:lvl5pPr marL="1828800" indent="0" algn="r">
              <a:buFontTx/>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33" name="Espace réservé du contenu 2">
            <a:extLst>
              <a:ext uri="{FF2B5EF4-FFF2-40B4-BE49-F238E27FC236}">
                <a16:creationId xmlns:a16="http://schemas.microsoft.com/office/drawing/2014/main" id="{FB782CAD-22F7-4DB9-9920-E5BEB8888B94}"/>
              </a:ext>
            </a:extLst>
          </p:cNvPr>
          <p:cNvSpPr>
            <a:spLocks noGrp="1"/>
          </p:cNvSpPr>
          <p:nvPr>
            <p:ph sz="half" idx="31"/>
          </p:nvPr>
        </p:nvSpPr>
        <p:spPr>
          <a:xfrm>
            <a:off x="3238381" y="5079758"/>
            <a:ext cx="1341861"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Tx/>
              <a:buNone/>
              <a:defRPr sz="1100">
                <a:solidFill>
                  <a:schemeClr val="tx1"/>
                </a:solidFill>
                <a:latin typeface="Arial" panose="020B0604020202020204" pitchFamily="34" charset="0"/>
                <a:cs typeface="Arial" panose="020B0604020202020204" pitchFamily="34" charset="0"/>
              </a:defRPr>
            </a:lvl2pPr>
            <a:lvl3pPr marL="914400" indent="0" algn="r">
              <a:buFontTx/>
              <a:buNone/>
              <a:defRPr sz="1100">
                <a:solidFill>
                  <a:schemeClr val="tx1"/>
                </a:solidFill>
                <a:latin typeface="Arial" panose="020B0604020202020204" pitchFamily="34" charset="0"/>
                <a:cs typeface="Arial" panose="020B0604020202020204" pitchFamily="34" charset="0"/>
              </a:defRPr>
            </a:lvl3pPr>
            <a:lvl4pPr marL="1371600" indent="0" algn="r">
              <a:buFontTx/>
              <a:buNone/>
              <a:defRPr sz="1100">
                <a:solidFill>
                  <a:schemeClr val="tx1"/>
                </a:solidFill>
                <a:latin typeface="Arial" panose="020B0604020202020204" pitchFamily="34" charset="0"/>
                <a:cs typeface="Arial" panose="020B0604020202020204" pitchFamily="34" charset="0"/>
              </a:defRPr>
            </a:lvl4pPr>
            <a:lvl5pPr marL="1828800" indent="0" algn="r">
              <a:buFontTx/>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34" name="Espace réservé du contenu 2">
            <a:extLst>
              <a:ext uri="{FF2B5EF4-FFF2-40B4-BE49-F238E27FC236}">
                <a16:creationId xmlns:a16="http://schemas.microsoft.com/office/drawing/2014/main" id="{CB9F66E2-77F2-42B6-B612-9995FD916B60}"/>
              </a:ext>
            </a:extLst>
          </p:cNvPr>
          <p:cNvSpPr>
            <a:spLocks noGrp="1"/>
          </p:cNvSpPr>
          <p:nvPr>
            <p:ph sz="half" idx="32"/>
          </p:nvPr>
        </p:nvSpPr>
        <p:spPr>
          <a:xfrm>
            <a:off x="4721994" y="5079587"/>
            <a:ext cx="1341861"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Tx/>
              <a:buNone/>
              <a:defRPr sz="1100">
                <a:solidFill>
                  <a:schemeClr val="tx1"/>
                </a:solidFill>
                <a:latin typeface="Arial" panose="020B0604020202020204" pitchFamily="34" charset="0"/>
                <a:cs typeface="Arial" panose="020B0604020202020204" pitchFamily="34" charset="0"/>
              </a:defRPr>
            </a:lvl2pPr>
            <a:lvl3pPr marL="914400" indent="0" algn="r">
              <a:buFontTx/>
              <a:buNone/>
              <a:defRPr sz="1100">
                <a:solidFill>
                  <a:schemeClr val="tx1"/>
                </a:solidFill>
                <a:latin typeface="Arial" panose="020B0604020202020204" pitchFamily="34" charset="0"/>
                <a:cs typeface="Arial" panose="020B0604020202020204" pitchFamily="34" charset="0"/>
              </a:defRPr>
            </a:lvl3pPr>
            <a:lvl4pPr marL="1371600" indent="0" algn="r">
              <a:buFontTx/>
              <a:buNone/>
              <a:defRPr sz="1100">
                <a:solidFill>
                  <a:schemeClr val="tx1"/>
                </a:solidFill>
                <a:latin typeface="Arial" panose="020B0604020202020204" pitchFamily="34" charset="0"/>
                <a:cs typeface="Arial" panose="020B0604020202020204" pitchFamily="34" charset="0"/>
              </a:defRPr>
            </a:lvl4pPr>
            <a:lvl5pPr marL="1828800" indent="0" algn="r">
              <a:buFontTx/>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35" name="Titre 1">
            <a:extLst>
              <a:ext uri="{FF2B5EF4-FFF2-40B4-BE49-F238E27FC236}">
                <a16:creationId xmlns:a16="http://schemas.microsoft.com/office/drawing/2014/main" id="{249DD9CD-6A0B-46D9-B371-E76D92B4742B}"/>
              </a:ext>
            </a:extLst>
          </p:cNvPr>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9" name="Espace réservé du numéro de diapositive 5">
            <a:extLst>
              <a:ext uri="{FF2B5EF4-FFF2-40B4-BE49-F238E27FC236}">
                <a16:creationId xmlns:a16="http://schemas.microsoft.com/office/drawing/2014/main" id="{75D19E4B-FCA7-4485-BE4D-8F1FBC40A4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pic>
        <p:nvPicPr>
          <p:cNvPr id="22" name="Image 21">
            <a:extLst>
              <a:ext uri="{FF2B5EF4-FFF2-40B4-BE49-F238E27FC236}">
                <a16:creationId xmlns:a16="http://schemas.microsoft.com/office/drawing/2014/main" id="{2E31FB56-16EE-4BD7-935E-E6D1E3BB1E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24" name="Image 23">
            <a:extLst>
              <a:ext uri="{FF2B5EF4-FFF2-40B4-BE49-F238E27FC236}">
                <a16:creationId xmlns:a16="http://schemas.microsoft.com/office/drawing/2014/main" id="{B6EDBFDB-063A-45EA-B26A-DEADF8EAD2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38" name="Espace réservé de la date 3">
            <a:extLst>
              <a:ext uri="{FF2B5EF4-FFF2-40B4-BE49-F238E27FC236}">
                <a16:creationId xmlns:a16="http://schemas.microsoft.com/office/drawing/2014/main" id="{A881D6C2-07EF-4086-B186-C0EC18B733B0}"/>
              </a:ext>
            </a:extLst>
          </p:cNvPr>
          <p:cNvSpPr>
            <a:spLocks noGrp="1"/>
          </p:cNvSpPr>
          <p:nvPr>
            <p:ph type="dt" sz="half" idx="33"/>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39" name="Espace réservé du pied de page 4">
            <a:extLst>
              <a:ext uri="{FF2B5EF4-FFF2-40B4-BE49-F238E27FC236}">
                <a16:creationId xmlns:a16="http://schemas.microsoft.com/office/drawing/2014/main" id="{19EE9742-4813-4487-B048-A15F9295D8DA}"/>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40" name="Image 39">
            <a:extLst>
              <a:ext uri="{FF2B5EF4-FFF2-40B4-BE49-F238E27FC236}">
                <a16:creationId xmlns:a16="http://schemas.microsoft.com/office/drawing/2014/main" id="{E8BFA414-591B-4495-8CAF-42FC35048D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41" name="Image 40">
            <a:extLst>
              <a:ext uri="{FF2B5EF4-FFF2-40B4-BE49-F238E27FC236}">
                <a16:creationId xmlns:a16="http://schemas.microsoft.com/office/drawing/2014/main" id="{F6B3C404-B9D4-41EF-83B8-D86FD26BD57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245050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roducts">
    <p:spTree>
      <p:nvGrpSpPr>
        <p:cNvPr id="1" name=""/>
        <p:cNvGrpSpPr/>
        <p:nvPr/>
      </p:nvGrpSpPr>
      <p:grpSpPr>
        <a:xfrm>
          <a:off x="0" y="0"/>
          <a:ext cx="0" cy="0"/>
          <a:chOff x="0" y="0"/>
          <a:chExt cx="0" cy="0"/>
        </a:xfrm>
      </p:grpSpPr>
      <p:pic>
        <p:nvPicPr>
          <p:cNvPr id="17" name="Espace réservé du contenu 2">
            <a:extLst>
              <a:ext uri="{FF2B5EF4-FFF2-40B4-BE49-F238E27FC236}">
                <a16:creationId xmlns:a16="http://schemas.microsoft.com/office/drawing/2014/main" id="{6492618D-AF64-43C2-A487-17DBD2591D0C}"/>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pic>
        <p:nvPicPr>
          <p:cNvPr id="18" name="Image 17">
            <a:extLst>
              <a:ext uri="{FF2B5EF4-FFF2-40B4-BE49-F238E27FC236}">
                <a16:creationId xmlns:a16="http://schemas.microsoft.com/office/drawing/2014/main" id="{0A02E88B-108E-4C6F-A497-2AF6908FEEBB}"/>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0" y="55129"/>
            <a:ext cx="7094483" cy="6695489"/>
          </a:xfrm>
          <a:prstGeom prst="rect">
            <a:avLst/>
          </a:prstGeom>
        </p:spPr>
      </p:pic>
      <p:sp>
        <p:nvSpPr>
          <p:cNvPr id="24" name="Espace réservé pour une image  19">
            <a:extLst>
              <a:ext uri="{FF2B5EF4-FFF2-40B4-BE49-F238E27FC236}">
                <a16:creationId xmlns:a16="http://schemas.microsoft.com/office/drawing/2014/main" id="{4F08A548-86B2-41CD-833D-0BC91D2965F5}"/>
              </a:ext>
            </a:extLst>
          </p:cNvPr>
          <p:cNvSpPr>
            <a:spLocks noGrp="1"/>
          </p:cNvSpPr>
          <p:nvPr>
            <p:ph type="pic" sz="quarter" idx="27"/>
          </p:nvPr>
        </p:nvSpPr>
        <p:spPr>
          <a:xfrm>
            <a:off x="4387832" y="1821657"/>
            <a:ext cx="3243577"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25" name="Espace réservé pour une image  19">
            <a:extLst>
              <a:ext uri="{FF2B5EF4-FFF2-40B4-BE49-F238E27FC236}">
                <a16:creationId xmlns:a16="http://schemas.microsoft.com/office/drawing/2014/main" id="{31C33823-AC43-4FA2-9E02-4BC26185DF98}"/>
              </a:ext>
            </a:extLst>
          </p:cNvPr>
          <p:cNvSpPr>
            <a:spLocks noGrp="1"/>
          </p:cNvSpPr>
          <p:nvPr>
            <p:ph type="pic" sz="quarter" idx="28"/>
          </p:nvPr>
        </p:nvSpPr>
        <p:spPr>
          <a:xfrm>
            <a:off x="7950631" y="1820551"/>
            <a:ext cx="3243577"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23" name="Espace réservé pour une image  19">
            <a:extLst>
              <a:ext uri="{FF2B5EF4-FFF2-40B4-BE49-F238E27FC236}">
                <a16:creationId xmlns:a16="http://schemas.microsoft.com/office/drawing/2014/main" id="{8E5853DC-4067-4002-9067-698C5814A071}"/>
              </a:ext>
            </a:extLst>
          </p:cNvPr>
          <p:cNvSpPr>
            <a:spLocks noGrp="1"/>
          </p:cNvSpPr>
          <p:nvPr>
            <p:ph type="pic" sz="quarter" idx="26"/>
          </p:nvPr>
        </p:nvSpPr>
        <p:spPr>
          <a:xfrm>
            <a:off x="840914" y="1825391"/>
            <a:ext cx="3243577"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 name="Espace réservé du contenu 2">
            <a:extLst>
              <a:ext uri="{FF2B5EF4-FFF2-40B4-BE49-F238E27FC236}">
                <a16:creationId xmlns:a16="http://schemas.microsoft.com/office/drawing/2014/main" id="{9FA9B08A-73BE-4F79-B6B7-7E12C950CC9E}"/>
              </a:ext>
            </a:extLst>
          </p:cNvPr>
          <p:cNvSpPr>
            <a:spLocks noGrp="1"/>
          </p:cNvSpPr>
          <p:nvPr>
            <p:ph sz="half" idx="1"/>
          </p:nvPr>
        </p:nvSpPr>
        <p:spPr>
          <a:xfrm>
            <a:off x="838200" y="5342908"/>
            <a:ext cx="3403169"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2pPr>
            <a:lvl3pPr marL="9144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3pPr>
            <a:lvl4pPr marL="13716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4pPr>
            <a:lvl5pPr marL="18288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contenu 2">
            <a:extLst>
              <a:ext uri="{FF2B5EF4-FFF2-40B4-BE49-F238E27FC236}">
                <a16:creationId xmlns:a16="http://schemas.microsoft.com/office/drawing/2014/main" id="{0EF61E69-11D8-4D97-9522-0F8F1C511614}"/>
              </a:ext>
            </a:extLst>
          </p:cNvPr>
          <p:cNvSpPr>
            <a:spLocks noGrp="1"/>
          </p:cNvSpPr>
          <p:nvPr>
            <p:ph sz="half" idx="16"/>
          </p:nvPr>
        </p:nvSpPr>
        <p:spPr>
          <a:xfrm>
            <a:off x="4394415" y="5315918"/>
            <a:ext cx="3403169" cy="883579"/>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2pPr>
            <a:lvl3pPr marL="9144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3pPr>
            <a:lvl4pPr marL="13716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4pPr>
            <a:lvl5pPr marL="18288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Espace réservé du contenu 2">
            <a:extLst>
              <a:ext uri="{FF2B5EF4-FFF2-40B4-BE49-F238E27FC236}">
                <a16:creationId xmlns:a16="http://schemas.microsoft.com/office/drawing/2014/main" id="{2697D9F7-5F8E-488E-9257-D29A3EB4C04D}"/>
              </a:ext>
            </a:extLst>
          </p:cNvPr>
          <p:cNvSpPr>
            <a:spLocks noGrp="1"/>
          </p:cNvSpPr>
          <p:nvPr>
            <p:ph sz="half" idx="17"/>
          </p:nvPr>
        </p:nvSpPr>
        <p:spPr>
          <a:xfrm>
            <a:off x="7950631" y="5342908"/>
            <a:ext cx="3403169" cy="856589"/>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2pPr>
            <a:lvl3pPr marL="9144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3pPr>
            <a:lvl4pPr marL="13716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4pPr>
            <a:lvl5pPr marL="18288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pour une image  19">
            <a:extLst>
              <a:ext uri="{FF2B5EF4-FFF2-40B4-BE49-F238E27FC236}">
                <a16:creationId xmlns:a16="http://schemas.microsoft.com/office/drawing/2014/main" id="{DADBF970-D9CC-49F0-8BBD-8D7C0936451F}"/>
              </a:ext>
            </a:extLst>
          </p:cNvPr>
          <p:cNvSpPr>
            <a:spLocks noGrp="1"/>
          </p:cNvSpPr>
          <p:nvPr>
            <p:ph type="pic" sz="quarter" idx="23"/>
          </p:nvPr>
        </p:nvSpPr>
        <p:spPr>
          <a:xfrm>
            <a:off x="2797539" y="3875918"/>
            <a:ext cx="1440000" cy="1440000"/>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21" name="Espace réservé pour une image  19">
            <a:extLst>
              <a:ext uri="{FF2B5EF4-FFF2-40B4-BE49-F238E27FC236}">
                <a16:creationId xmlns:a16="http://schemas.microsoft.com/office/drawing/2014/main" id="{AE41C10C-A20B-47E4-BCF4-4E0B61046935}"/>
              </a:ext>
            </a:extLst>
          </p:cNvPr>
          <p:cNvSpPr>
            <a:spLocks noGrp="1"/>
          </p:cNvSpPr>
          <p:nvPr>
            <p:ph type="pic" sz="quarter" idx="24"/>
          </p:nvPr>
        </p:nvSpPr>
        <p:spPr>
          <a:xfrm>
            <a:off x="6353753" y="3875918"/>
            <a:ext cx="1440000" cy="1440000"/>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22" name="Espace réservé pour une image  19">
            <a:extLst>
              <a:ext uri="{FF2B5EF4-FFF2-40B4-BE49-F238E27FC236}">
                <a16:creationId xmlns:a16="http://schemas.microsoft.com/office/drawing/2014/main" id="{0A6E20E5-B3E0-4269-B0E3-BF9C34FEEE2C}"/>
              </a:ext>
            </a:extLst>
          </p:cNvPr>
          <p:cNvSpPr>
            <a:spLocks noGrp="1"/>
          </p:cNvSpPr>
          <p:nvPr>
            <p:ph type="pic" sz="quarter" idx="25"/>
          </p:nvPr>
        </p:nvSpPr>
        <p:spPr>
          <a:xfrm>
            <a:off x="9909967" y="3902908"/>
            <a:ext cx="1440000" cy="1440000"/>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16" name="Titre 1">
            <a:extLst>
              <a:ext uri="{FF2B5EF4-FFF2-40B4-BE49-F238E27FC236}">
                <a16:creationId xmlns:a16="http://schemas.microsoft.com/office/drawing/2014/main" id="{7921B7CB-5669-44AF-84FF-3135F2880802}"/>
              </a:ext>
            </a:extLst>
          </p:cNvPr>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27" name="Espace réservé du numéro de diapositive 5">
            <a:extLst>
              <a:ext uri="{FF2B5EF4-FFF2-40B4-BE49-F238E27FC236}">
                <a16:creationId xmlns:a16="http://schemas.microsoft.com/office/drawing/2014/main" id="{4D6CF4F4-72E0-4DDB-895E-F67CC4901B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pic>
        <p:nvPicPr>
          <p:cNvPr id="28" name="Image 27">
            <a:extLst>
              <a:ext uri="{FF2B5EF4-FFF2-40B4-BE49-F238E27FC236}">
                <a16:creationId xmlns:a16="http://schemas.microsoft.com/office/drawing/2014/main" id="{6D57804A-1B38-41D2-A4FF-C08EC20BF4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29" name="Image 28">
            <a:extLst>
              <a:ext uri="{FF2B5EF4-FFF2-40B4-BE49-F238E27FC236}">
                <a16:creationId xmlns:a16="http://schemas.microsoft.com/office/drawing/2014/main" id="{98971550-EB14-4C9E-9F17-B2F54A7DB3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32" name="Espace réservé de la date 3">
            <a:extLst>
              <a:ext uri="{FF2B5EF4-FFF2-40B4-BE49-F238E27FC236}">
                <a16:creationId xmlns:a16="http://schemas.microsoft.com/office/drawing/2014/main" id="{DBED2405-7944-4BF3-8132-CE6055BD77A6}"/>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33" name="Espace réservé du pied de page 4">
            <a:extLst>
              <a:ext uri="{FF2B5EF4-FFF2-40B4-BE49-F238E27FC236}">
                <a16:creationId xmlns:a16="http://schemas.microsoft.com/office/drawing/2014/main" id="{73209A1B-6C31-43A0-B3C3-22B2A57401A3}"/>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34" name="Image 33">
            <a:extLst>
              <a:ext uri="{FF2B5EF4-FFF2-40B4-BE49-F238E27FC236}">
                <a16:creationId xmlns:a16="http://schemas.microsoft.com/office/drawing/2014/main" id="{7E1729CC-BDEA-4797-BF28-8B1859ABB5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35" name="Image 34">
            <a:extLst>
              <a:ext uri="{FF2B5EF4-FFF2-40B4-BE49-F238E27FC236}">
                <a16:creationId xmlns:a16="http://schemas.microsoft.com/office/drawing/2014/main" id="{FC2D562C-4EC9-4438-86CC-FE6F6BBD37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91109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aison">
    <p:spTree>
      <p:nvGrpSpPr>
        <p:cNvPr id="1" name=""/>
        <p:cNvGrpSpPr/>
        <p:nvPr/>
      </p:nvGrpSpPr>
      <p:grpSpPr>
        <a:xfrm>
          <a:off x="0" y="0"/>
          <a:ext cx="0" cy="0"/>
          <a:chOff x="0" y="0"/>
          <a:chExt cx="0" cy="0"/>
        </a:xfrm>
      </p:grpSpPr>
      <p:pic>
        <p:nvPicPr>
          <p:cNvPr id="14" name="Espace réservé du contenu 2">
            <a:extLst>
              <a:ext uri="{FF2B5EF4-FFF2-40B4-BE49-F238E27FC236}">
                <a16:creationId xmlns:a16="http://schemas.microsoft.com/office/drawing/2014/main" id="{B1B20488-CED0-465A-8A36-B4900BA4F01C}"/>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pic>
        <p:nvPicPr>
          <p:cNvPr id="15" name="Image 14">
            <a:extLst>
              <a:ext uri="{FF2B5EF4-FFF2-40B4-BE49-F238E27FC236}">
                <a16:creationId xmlns:a16="http://schemas.microsoft.com/office/drawing/2014/main" id="{B49E4B13-B59D-4FE6-B87F-F87A9722B7FE}"/>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r="41810"/>
          <a:stretch/>
        </p:blipFill>
        <p:spPr>
          <a:xfrm>
            <a:off x="0" y="55129"/>
            <a:ext cx="7094483" cy="6695489"/>
          </a:xfrm>
          <a:prstGeom prst="rect">
            <a:avLst/>
          </a:prstGeom>
        </p:spPr>
      </p:pic>
      <p:sp>
        <p:nvSpPr>
          <p:cNvPr id="3" name="Espace réservé du texte 2">
            <a:extLst>
              <a:ext uri="{FF2B5EF4-FFF2-40B4-BE49-F238E27FC236}">
                <a16:creationId xmlns:a16="http://schemas.microsoft.com/office/drawing/2014/main" id="{4E460B1D-1426-4977-AD8A-A74D481DFEEF}"/>
              </a:ext>
            </a:extLst>
          </p:cNvPr>
          <p:cNvSpPr>
            <a:spLocks noGrp="1"/>
          </p:cNvSpPr>
          <p:nvPr>
            <p:ph type="body" idx="1" hasCustomPrompt="1"/>
          </p:nvPr>
        </p:nvSpPr>
        <p:spPr>
          <a:xfrm>
            <a:off x="839789" y="1600953"/>
            <a:ext cx="3411780" cy="823912"/>
          </a:xfrm>
        </p:spPr>
        <p:txBody>
          <a:bodyPr anchor="b"/>
          <a:lstStyle>
            <a:lvl1pPr marL="0" indent="0">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a:extLst>
              <a:ext uri="{FF2B5EF4-FFF2-40B4-BE49-F238E27FC236}">
                <a16:creationId xmlns:a16="http://schemas.microsoft.com/office/drawing/2014/main" id="{1F88368D-A103-4984-A20B-2C9DA90AA410}"/>
              </a:ext>
            </a:extLst>
          </p:cNvPr>
          <p:cNvSpPr>
            <a:spLocks noGrp="1"/>
          </p:cNvSpPr>
          <p:nvPr>
            <p:ph sz="half" idx="2" hasCustomPrompt="1"/>
          </p:nvPr>
        </p:nvSpPr>
        <p:spPr>
          <a:xfrm>
            <a:off x="839789" y="2505075"/>
            <a:ext cx="3411780" cy="3379910"/>
          </a:xfrm>
        </p:spPr>
        <p:txBody>
          <a:bodyPr/>
          <a:lstStyle>
            <a:lvl1pPr marL="0" indent="0">
              <a:buNone/>
              <a:defRPr sz="2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20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20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200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Titre 1">
            <a:extLst>
              <a:ext uri="{FF2B5EF4-FFF2-40B4-BE49-F238E27FC236}">
                <a16:creationId xmlns:a16="http://schemas.microsoft.com/office/drawing/2014/main" id="{DA3CABF4-BB58-478E-B308-6E2079D90F64}"/>
              </a:ext>
            </a:extLst>
          </p:cNvPr>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12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7" name="Espace réservé du texte 2">
            <a:extLst>
              <a:ext uri="{FF2B5EF4-FFF2-40B4-BE49-F238E27FC236}">
                <a16:creationId xmlns:a16="http://schemas.microsoft.com/office/drawing/2014/main" id="{2944B1E4-B99B-4863-9AE7-A9B4998D50B2}"/>
              </a:ext>
            </a:extLst>
          </p:cNvPr>
          <p:cNvSpPr>
            <a:spLocks noGrp="1"/>
          </p:cNvSpPr>
          <p:nvPr>
            <p:ph type="body" idx="17" hasCustomPrompt="1"/>
          </p:nvPr>
        </p:nvSpPr>
        <p:spPr>
          <a:xfrm>
            <a:off x="4390110" y="1600953"/>
            <a:ext cx="3411780" cy="823912"/>
          </a:xfrm>
        </p:spPr>
        <p:txBody>
          <a:bodyPr anchor="b"/>
          <a:lstStyle>
            <a:lvl1pPr marL="0" indent="0">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8" name="Espace réservé du contenu 3">
            <a:extLst>
              <a:ext uri="{FF2B5EF4-FFF2-40B4-BE49-F238E27FC236}">
                <a16:creationId xmlns:a16="http://schemas.microsoft.com/office/drawing/2014/main" id="{57864168-B8D3-4F27-964A-F76B167E44FA}"/>
              </a:ext>
            </a:extLst>
          </p:cNvPr>
          <p:cNvSpPr>
            <a:spLocks noGrp="1"/>
          </p:cNvSpPr>
          <p:nvPr>
            <p:ph sz="half" idx="18" hasCustomPrompt="1"/>
          </p:nvPr>
        </p:nvSpPr>
        <p:spPr>
          <a:xfrm>
            <a:off x="4390110" y="2505075"/>
            <a:ext cx="3411780" cy="3684588"/>
          </a:xfrm>
        </p:spPr>
        <p:txBody>
          <a:bodyPr/>
          <a:lstStyle>
            <a:lvl1pPr marL="0" indent="0">
              <a:buNone/>
              <a:defRPr sz="2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2000" b="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2000" b="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20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9" name="Espace réservé du texte 2">
            <a:extLst>
              <a:ext uri="{FF2B5EF4-FFF2-40B4-BE49-F238E27FC236}">
                <a16:creationId xmlns:a16="http://schemas.microsoft.com/office/drawing/2014/main" id="{2ADB71C4-8FFF-4207-82B9-DA2B612AE08A}"/>
              </a:ext>
            </a:extLst>
          </p:cNvPr>
          <p:cNvSpPr>
            <a:spLocks noGrp="1"/>
          </p:cNvSpPr>
          <p:nvPr>
            <p:ph type="body" idx="19" hasCustomPrompt="1"/>
          </p:nvPr>
        </p:nvSpPr>
        <p:spPr>
          <a:xfrm>
            <a:off x="7940431" y="1588020"/>
            <a:ext cx="3411780" cy="823912"/>
          </a:xfrm>
        </p:spPr>
        <p:txBody>
          <a:bodyPr anchor="b"/>
          <a:lstStyle>
            <a:lvl1pPr marL="0" indent="0">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20" name="Espace réservé du contenu 3">
            <a:extLst>
              <a:ext uri="{FF2B5EF4-FFF2-40B4-BE49-F238E27FC236}">
                <a16:creationId xmlns:a16="http://schemas.microsoft.com/office/drawing/2014/main" id="{A3CDE142-2069-4167-AC34-E1BB0F1534F3}"/>
              </a:ext>
            </a:extLst>
          </p:cNvPr>
          <p:cNvSpPr>
            <a:spLocks noGrp="1"/>
          </p:cNvSpPr>
          <p:nvPr>
            <p:ph sz="half" idx="20" hasCustomPrompt="1"/>
          </p:nvPr>
        </p:nvSpPr>
        <p:spPr>
          <a:xfrm>
            <a:off x="7940431" y="2492142"/>
            <a:ext cx="3411780" cy="3684588"/>
          </a:xfrm>
        </p:spPr>
        <p:txBody>
          <a:bodyPr/>
          <a:lstStyle>
            <a:lvl1pPr marL="0" indent="0">
              <a:buNone/>
              <a:defRPr sz="2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2000" b="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2000" b="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20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numéro de diapositive 5">
            <a:extLst>
              <a:ext uri="{FF2B5EF4-FFF2-40B4-BE49-F238E27FC236}">
                <a16:creationId xmlns:a16="http://schemas.microsoft.com/office/drawing/2014/main" id="{F68F37C9-AB56-4E69-BF92-B4606CBB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sp>
        <p:nvSpPr>
          <p:cNvPr id="24" name="Espace réservé du contenu 3">
            <a:extLst>
              <a:ext uri="{FF2B5EF4-FFF2-40B4-BE49-F238E27FC236}">
                <a16:creationId xmlns:a16="http://schemas.microsoft.com/office/drawing/2014/main" id="{643323EF-2C59-4491-85B0-35885336AFF3}"/>
              </a:ext>
            </a:extLst>
          </p:cNvPr>
          <p:cNvSpPr>
            <a:spLocks noGrp="1"/>
          </p:cNvSpPr>
          <p:nvPr>
            <p:ph sz="half" idx="21" hasCustomPrompt="1"/>
          </p:nvPr>
        </p:nvSpPr>
        <p:spPr>
          <a:xfrm>
            <a:off x="6169021" y="5585293"/>
            <a:ext cx="5183189" cy="561507"/>
          </a:xfrm>
        </p:spPr>
        <p:txBody>
          <a:bodyPr/>
          <a:lstStyle>
            <a:lvl1pPr marL="0" indent="0" algn="ctr">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25" name="Espace réservé du contenu 3">
            <a:extLst>
              <a:ext uri="{FF2B5EF4-FFF2-40B4-BE49-F238E27FC236}">
                <a16:creationId xmlns:a16="http://schemas.microsoft.com/office/drawing/2014/main" id="{D0182117-4F71-49AA-8FC3-E42E60D128FE}"/>
              </a:ext>
            </a:extLst>
          </p:cNvPr>
          <p:cNvSpPr>
            <a:spLocks noGrp="1"/>
          </p:cNvSpPr>
          <p:nvPr>
            <p:ph sz="half" idx="25" hasCustomPrompt="1"/>
          </p:nvPr>
        </p:nvSpPr>
        <p:spPr>
          <a:xfrm>
            <a:off x="6172199" y="6146800"/>
            <a:ext cx="5180011" cy="190968"/>
          </a:xfrm>
        </p:spPr>
        <p:txBody>
          <a:bodyPr/>
          <a:lstStyle>
            <a:lvl1pPr marL="0" indent="0" algn="r">
              <a:buNone/>
              <a:defRPr sz="1200" b="0" i="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pic>
        <p:nvPicPr>
          <p:cNvPr id="26" name="Image 25">
            <a:extLst>
              <a:ext uri="{FF2B5EF4-FFF2-40B4-BE49-F238E27FC236}">
                <a16:creationId xmlns:a16="http://schemas.microsoft.com/office/drawing/2014/main" id="{F89035FA-864F-4A1A-8ADE-9ACE846604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27" name="Image 26">
            <a:extLst>
              <a:ext uri="{FF2B5EF4-FFF2-40B4-BE49-F238E27FC236}">
                <a16:creationId xmlns:a16="http://schemas.microsoft.com/office/drawing/2014/main" id="{E546B55A-B17A-4DB1-B05D-E8BACCED28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30" name="Espace réservé de la date 3">
            <a:extLst>
              <a:ext uri="{FF2B5EF4-FFF2-40B4-BE49-F238E27FC236}">
                <a16:creationId xmlns:a16="http://schemas.microsoft.com/office/drawing/2014/main" id="{A0249108-2138-4E60-8199-1A488C4C42C7}"/>
              </a:ext>
            </a:extLst>
          </p:cNvPr>
          <p:cNvSpPr>
            <a:spLocks noGrp="1"/>
          </p:cNvSpPr>
          <p:nvPr>
            <p:ph type="dt" sz="half" idx="26"/>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31" name="Espace réservé du pied de page 4">
            <a:extLst>
              <a:ext uri="{FF2B5EF4-FFF2-40B4-BE49-F238E27FC236}">
                <a16:creationId xmlns:a16="http://schemas.microsoft.com/office/drawing/2014/main" id="{745EF47F-EADA-4A49-9381-FAFB81D92DA2}"/>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32" name="Image 31">
            <a:extLst>
              <a:ext uri="{FF2B5EF4-FFF2-40B4-BE49-F238E27FC236}">
                <a16:creationId xmlns:a16="http://schemas.microsoft.com/office/drawing/2014/main" id="{F7D32BC3-5A2E-4FB4-B7B4-31D46E1FC7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33" name="Image 32">
            <a:extLst>
              <a:ext uri="{FF2B5EF4-FFF2-40B4-BE49-F238E27FC236}">
                <a16:creationId xmlns:a16="http://schemas.microsoft.com/office/drawing/2014/main" id="{5C8726AE-3903-4557-803C-A2A346BD0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2354133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E460B1D-1426-4977-AD8A-A74D481DFEEF}"/>
              </a:ext>
            </a:extLst>
          </p:cNvPr>
          <p:cNvSpPr>
            <a:spLocks noGrp="1"/>
          </p:cNvSpPr>
          <p:nvPr>
            <p:ph type="body" idx="1" hasCustomPrompt="1"/>
          </p:nvPr>
        </p:nvSpPr>
        <p:spPr>
          <a:xfrm>
            <a:off x="839788" y="1600953"/>
            <a:ext cx="5157787" cy="823912"/>
          </a:xfrm>
        </p:spPr>
        <p:txBody>
          <a:bodyPr anchor="b">
            <a:normAutofit/>
          </a:bodyPr>
          <a:lstStyle>
            <a:lvl1pPr marL="0" indent="0">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a:extLst>
              <a:ext uri="{FF2B5EF4-FFF2-40B4-BE49-F238E27FC236}">
                <a16:creationId xmlns:a16="http://schemas.microsoft.com/office/drawing/2014/main" id="{1F88368D-A103-4984-A20B-2C9DA90AA410}"/>
              </a:ext>
            </a:extLst>
          </p:cNvPr>
          <p:cNvSpPr>
            <a:spLocks noGrp="1"/>
          </p:cNvSpPr>
          <p:nvPr>
            <p:ph sz="half" idx="2" hasCustomPrompt="1"/>
          </p:nvPr>
        </p:nvSpPr>
        <p:spPr>
          <a:xfrm>
            <a:off x="839789" y="2505074"/>
            <a:ext cx="5180012" cy="3418647"/>
          </a:xfrm>
        </p:spPr>
        <p:txBody>
          <a:bodyPr/>
          <a:lstStyle>
            <a:lvl1pPr marL="0" indent="0">
              <a:buNone/>
              <a:defRPr sz="2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1800" b="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1800" b="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18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B933F96A-112C-4E52-A205-226D0D35BEB8}"/>
              </a:ext>
            </a:extLst>
          </p:cNvPr>
          <p:cNvSpPr>
            <a:spLocks noGrp="1"/>
          </p:cNvSpPr>
          <p:nvPr>
            <p:ph type="body" sz="quarter" idx="3" hasCustomPrompt="1"/>
          </p:nvPr>
        </p:nvSpPr>
        <p:spPr>
          <a:xfrm>
            <a:off x="6172200" y="1600953"/>
            <a:ext cx="5183188" cy="823912"/>
          </a:xfrm>
        </p:spPr>
        <p:txBody>
          <a:bodyPr anchor="b">
            <a:normAutofit/>
          </a:bodyPr>
          <a:lstStyle>
            <a:lvl1pPr marL="0" indent="0">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Espace réservé du contenu 5">
            <a:extLst>
              <a:ext uri="{FF2B5EF4-FFF2-40B4-BE49-F238E27FC236}">
                <a16:creationId xmlns:a16="http://schemas.microsoft.com/office/drawing/2014/main" id="{E10AFA3E-C623-4E73-B640-2F10FD064F88}"/>
              </a:ext>
            </a:extLst>
          </p:cNvPr>
          <p:cNvSpPr>
            <a:spLocks noGrp="1"/>
          </p:cNvSpPr>
          <p:nvPr>
            <p:ph sz="quarter" idx="4" hasCustomPrompt="1"/>
          </p:nvPr>
        </p:nvSpPr>
        <p:spPr>
          <a:xfrm>
            <a:off x="6172200" y="2505076"/>
            <a:ext cx="5183188" cy="3077656"/>
          </a:xfrm>
        </p:spPr>
        <p:txBody>
          <a:bodyPr>
            <a:normAutofit/>
          </a:bodyPr>
          <a:lstStyle>
            <a:lvl1pPr marL="0" indent="0">
              <a:buNone/>
              <a:defRPr sz="24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1800" b="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1800" b="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18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Titre 1">
            <a:extLst>
              <a:ext uri="{FF2B5EF4-FFF2-40B4-BE49-F238E27FC236}">
                <a16:creationId xmlns:a16="http://schemas.microsoft.com/office/drawing/2014/main" id="{DA3CABF4-BB58-478E-B308-6E2079D90F64}"/>
              </a:ext>
            </a:extLst>
          </p:cNvPr>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12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3" name="Espace réservé du contenu 3">
            <a:extLst>
              <a:ext uri="{FF2B5EF4-FFF2-40B4-BE49-F238E27FC236}">
                <a16:creationId xmlns:a16="http://schemas.microsoft.com/office/drawing/2014/main" id="{E8863F9E-7EE0-4423-ABD3-1FF03B3FF5A0}"/>
              </a:ext>
            </a:extLst>
          </p:cNvPr>
          <p:cNvSpPr>
            <a:spLocks noGrp="1"/>
          </p:cNvSpPr>
          <p:nvPr>
            <p:ph sz="half" idx="21" hasCustomPrompt="1"/>
          </p:nvPr>
        </p:nvSpPr>
        <p:spPr>
          <a:xfrm>
            <a:off x="6169021" y="5585293"/>
            <a:ext cx="5183189" cy="561507"/>
          </a:xfrm>
        </p:spPr>
        <p:txBody>
          <a:bodyPr/>
          <a:lstStyle>
            <a:lvl1pPr marL="0" indent="0" algn="ctr">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17" name="Espace réservé du numéro de diapositive 5">
            <a:extLst>
              <a:ext uri="{FF2B5EF4-FFF2-40B4-BE49-F238E27FC236}">
                <a16:creationId xmlns:a16="http://schemas.microsoft.com/office/drawing/2014/main" id="{FED41781-311A-4A5D-A031-D22B3E1690F9}"/>
              </a:ext>
            </a:extLst>
          </p:cNvPr>
          <p:cNvSpPr>
            <a:spLocks noGrp="1"/>
          </p:cNvSpPr>
          <p:nvPr>
            <p:ph type="sldNum" sz="quarter" idx="24"/>
          </p:nvPr>
        </p:nvSpPr>
        <p:spPr>
          <a:xfrm>
            <a:off x="8610600" y="6356350"/>
            <a:ext cx="2743200" cy="365125"/>
          </a:xfrm>
          <a:prstGeom prst="rect">
            <a:avLst/>
          </a:prstGeom>
        </p:spPr>
        <p:txBody>
          <a:bodyPr vert="horz" lIns="91440" tIns="45720" rIns="91440" bIns="45720" rtlCol="0" anchor="b"/>
          <a:lstStyle>
            <a:lvl1pPr algn="r">
              <a:defRPr sz="1400" b="1">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sp>
        <p:nvSpPr>
          <p:cNvPr id="18" name="Espace réservé du contenu 3">
            <a:extLst>
              <a:ext uri="{FF2B5EF4-FFF2-40B4-BE49-F238E27FC236}">
                <a16:creationId xmlns:a16="http://schemas.microsoft.com/office/drawing/2014/main" id="{CB6519C0-DF86-44BD-85EF-6E968AD366E3}"/>
              </a:ext>
            </a:extLst>
          </p:cNvPr>
          <p:cNvSpPr>
            <a:spLocks noGrp="1"/>
          </p:cNvSpPr>
          <p:nvPr>
            <p:ph sz="half" idx="25" hasCustomPrompt="1"/>
          </p:nvPr>
        </p:nvSpPr>
        <p:spPr>
          <a:xfrm>
            <a:off x="6172199" y="6210300"/>
            <a:ext cx="5180011" cy="190968"/>
          </a:xfrm>
        </p:spPr>
        <p:txBody>
          <a:bodyPr/>
          <a:lstStyle>
            <a:lvl1pPr marL="0" indent="0" algn="r">
              <a:buNone/>
              <a:defRPr sz="1200" b="0" i="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pic>
        <p:nvPicPr>
          <p:cNvPr id="14" name="Image 13">
            <a:extLst>
              <a:ext uri="{FF2B5EF4-FFF2-40B4-BE49-F238E27FC236}">
                <a16:creationId xmlns:a16="http://schemas.microsoft.com/office/drawing/2014/main" id="{A7A7BC08-FA99-436B-8338-FD04BAE73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19" name="Image 18">
            <a:extLst>
              <a:ext uri="{FF2B5EF4-FFF2-40B4-BE49-F238E27FC236}">
                <a16:creationId xmlns:a16="http://schemas.microsoft.com/office/drawing/2014/main" id="{71DE4B57-F1D1-45D8-9C80-DD41AA4678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22" name="Espace réservé de la date 3">
            <a:extLst>
              <a:ext uri="{FF2B5EF4-FFF2-40B4-BE49-F238E27FC236}">
                <a16:creationId xmlns:a16="http://schemas.microsoft.com/office/drawing/2014/main" id="{3B91D68B-185E-473B-B795-4CE287A1E2D3}"/>
              </a:ext>
            </a:extLst>
          </p:cNvPr>
          <p:cNvSpPr>
            <a:spLocks noGrp="1"/>
          </p:cNvSpPr>
          <p:nvPr>
            <p:ph type="dt" sz="half" idx="26"/>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23" name="Espace réservé du pied de page 4">
            <a:extLst>
              <a:ext uri="{FF2B5EF4-FFF2-40B4-BE49-F238E27FC236}">
                <a16:creationId xmlns:a16="http://schemas.microsoft.com/office/drawing/2014/main" id="{84B9C928-8CC0-496A-A474-2A7A9A63AF81}"/>
              </a:ext>
            </a:extLst>
          </p:cNvPr>
          <p:cNvSpPr>
            <a:spLocks noGrp="1"/>
          </p:cNvSpPr>
          <p:nvPr>
            <p:ph type="ftr" sz="quarter" idx="27"/>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pic>
        <p:nvPicPr>
          <p:cNvPr id="24" name="Image 23">
            <a:extLst>
              <a:ext uri="{FF2B5EF4-FFF2-40B4-BE49-F238E27FC236}">
                <a16:creationId xmlns:a16="http://schemas.microsoft.com/office/drawing/2014/main" id="{FED38D4D-4104-469B-88AB-05675D2362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5" name="Image 24">
            <a:extLst>
              <a:ext uri="{FF2B5EF4-FFF2-40B4-BE49-F238E27FC236}">
                <a16:creationId xmlns:a16="http://schemas.microsoft.com/office/drawing/2014/main" id="{8D894E5B-BE65-4E0D-85FC-035662848E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392807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AFAFA"/>
            </a:gs>
          </a:gsLst>
          <a:lin ang="5400000" scaled="1"/>
          <a:tileRect/>
        </a:gra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22576DA-6197-4BB1-9231-F11099737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B49ECC7-BC5F-4F41-8A95-DA5F568D76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400" b="1">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pPr/>
              <a:t>‹N°›</a:t>
            </a:fld>
            <a:endParaRPr lang="fr-FR" dirty="0"/>
          </a:p>
        </p:txBody>
      </p:sp>
      <p:sp>
        <p:nvSpPr>
          <p:cNvPr id="2" name="Espace réservé du titre 1">
            <a:extLst>
              <a:ext uri="{FF2B5EF4-FFF2-40B4-BE49-F238E27FC236}">
                <a16:creationId xmlns:a16="http://schemas.microsoft.com/office/drawing/2014/main" id="{A8052A82-1C02-44CC-9FB7-C388D00EF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7" name="Espace réservé de la date 3">
            <a:extLst>
              <a:ext uri="{FF2B5EF4-FFF2-40B4-BE49-F238E27FC236}">
                <a16:creationId xmlns:a16="http://schemas.microsoft.com/office/drawing/2014/main" id="{117B3A58-F165-4A39-9B84-614E959202DA}"/>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t>october</a:t>
            </a:r>
            <a:r>
              <a:rPr lang="en-US" dirty="0"/>
              <a:t> 2021</a:t>
            </a:r>
            <a:endParaRPr lang="fr-FR" dirty="0"/>
          </a:p>
        </p:txBody>
      </p:sp>
      <p:sp>
        <p:nvSpPr>
          <p:cNvPr id="8" name="Espace réservé du pied de page 4">
            <a:extLst>
              <a:ext uri="{FF2B5EF4-FFF2-40B4-BE49-F238E27FC236}">
                <a16:creationId xmlns:a16="http://schemas.microsoft.com/office/drawing/2014/main" id="{4DE66561-C259-4541-A466-4C747144C320}"/>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 2021 - All rights reserved</a:t>
            </a:r>
            <a:endParaRPr lang="fr-FR" dirty="0"/>
          </a:p>
        </p:txBody>
      </p:sp>
    </p:spTree>
    <p:extLst>
      <p:ext uri="{BB962C8B-B14F-4D97-AF65-F5344CB8AC3E}">
        <p14:creationId xmlns:p14="http://schemas.microsoft.com/office/powerpoint/2010/main" val="1545799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51" r:id="rId4"/>
    <p:sldLayoutId id="2147483652" r:id="rId5"/>
    <p:sldLayoutId id="2147483661" r:id="rId6"/>
    <p:sldLayoutId id="2147483664" r:id="rId7"/>
    <p:sldLayoutId id="2147483668" r:id="rId8"/>
    <p:sldLayoutId id="2147483653" r:id="rId9"/>
    <p:sldLayoutId id="2147483654" r:id="rId10"/>
    <p:sldLayoutId id="2147483655" r:id="rId11"/>
    <p:sldLayoutId id="2147483656" r:id="rId12"/>
    <p:sldLayoutId id="2147483657" r:id="rId13"/>
  </p:sldLayoutIdLst>
  <p:hf hdr="0"/>
  <p:txStyles>
    <p:titleStyle>
      <a:lvl1pPr algn="l" defTabSz="914400" rtl="0" eaLnBrk="1" latinLnBrk="0" hangingPunct="1">
        <a:lnSpc>
          <a:spcPct val="90000"/>
        </a:lnSpc>
        <a:spcBef>
          <a:spcPct val="0"/>
        </a:spcBef>
        <a:buNone/>
        <a:defRPr sz="400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5.jpe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4.emf"/><Relationship Id="rId4" Type="http://schemas.openxmlformats.org/officeDocument/2006/relationships/image" Target="../media/image6.jpeg"/><Relationship Id="rId9"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8.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9.emf"/><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25.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4.em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9.svg"/><Relationship Id="rId4" Type="http://schemas.openxmlformats.org/officeDocument/2006/relationships/image" Target="../media/image1.emf"/><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png"/><Relationship Id="rId3" Type="http://schemas.openxmlformats.org/officeDocument/2006/relationships/slideLayout" Target="../slideLayouts/slideLayout9.xml"/><Relationship Id="rId7" Type="http://schemas.openxmlformats.org/officeDocument/2006/relationships/image" Target="../media/image5.jpeg"/><Relationship Id="rId12" Type="http://schemas.openxmlformats.org/officeDocument/2006/relationships/image" Target="../media/image27.svg"/><Relationship Id="rId2" Type="http://schemas.openxmlformats.org/officeDocument/2006/relationships/audio" Target="../media/media3.mp3"/><Relationship Id="rId16" Type="http://schemas.openxmlformats.org/officeDocument/2006/relationships/image" Target="../media/image31.svg"/><Relationship Id="rId1" Type="http://schemas.microsoft.com/office/2007/relationships/media" Target="../media/media3.mp3"/><Relationship Id="rId6" Type="http://schemas.openxmlformats.org/officeDocument/2006/relationships/image" Target="../media/image6.jpeg"/><Relationship Id="rId11" Type="http://schemas.openxmlformats.org/officeDocument/2006/relationships/image" Target="../media/image26.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8.emf"/><Relationship Id="rId4" Type="http://schemas.openxmlformats.org/officeDocument/2006/relationships/notesSlide" Target="../notesSlides/notesSlide19.xml"/><Relationship Id="rId9" Type="http://schemas.openxmlformats.org/officeDocument/2006/relationships/image" Target="../media/image9.emf"/><Relationship Id="rId1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29.svg"/><Relationship Id="rId3" Type="http://schemas.openxmlformats.org/officeDocument/2006/relationships/slideLayout" Target="../slideLayouts/slideLayout9.xml"/><Relationship Id="rId7" Type="http://schemas.openxmlformats.org/officeDocument/2006/relationships/image" Target="../media/image34.png"/><Relationship Id="rId12" Type="http://schemas.openxmlformats.org/officeDocument/2006/relationships/image" Target="../media/image28.png"/><Relationship Id="rId2" Type="http://schemas.openxmlformats.org/officeDocument/2006/relationships/audio" Target="../media/media4.mp3"/><Relationship Id="rId16" Type="http://schemas.openxmlformats.org/officeDocument/2006/relationships/image" Target="../media/image33.png"/><Relationship Id="rId1" Type="http://schemas.microsoft.com/office/2007/relationships/media" Target="../media/media4.mp3"/><Relationship Id="rId6" Type="http://schemas.openxmlformats.org/officeDocument/2006/relationships/image" Target="../media/image36.jpeg"/><Relationship Id="rId11" Type="http://schemas.openxmlformats.org/officeDocument/2006/relationships/image" Target="../media/image27.svg"/><Relationship Id="rId5" Type="http://schemas.openxmlformats.org/officeDocument/2006/relationships/image" Target="../media/image35.jpe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notesSlide" Target="../notesSlides/notesSlide20.xml"/><Relationship Id="rId9" Type="http://schemas.openxmlformats.org/officeDocument/2006/relationships/image" Target="../media/image8.emf"/><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30.png"/><Relationship Id="rId3" Type="http://schemas.openxmlformats.org/officeDocument/2006/relationships/slideLayout" Target="../slideLayouts/slideLayout9.xml"/><Relationship Id="rId7" Type="http://schemas.openxmlformats.org/officeDocument/2006/relationships/image" Target="../media/image34.png"/><Relationship Id="rId12" Type="http://schemas.openxmlformats.org/officeDocument/2006/relationships/image" Target="../media/image29.svg"/><Relationship Id="rId2" Type="http://schemas.openxmlformats.org/officeDocument/2006/relationships/audio" Target="../media/media5.mp3"/><Relationship Id="rId16" Type="http://schemas.openxmlformats.org/officeDocument/2006/relationships/image" Target="../media/image33.png"/><Relationship Id="rId1" Type="http://schemas.microsoft.com/office/2007/relationships/media" Target="../media/media5.mp3"/><Relationship Id="rId6" Type="http://schemas.openxmlformats.org/officeDocument/2006/relationships/image" Target="../media/image5.jpeg"/><Relationship Id="rId11" Type="http://schemas.openxmlformats.org/officeDocument/2006/relationships/image" Target="../media/image28.png"/><Relationship Id="rId5" Type="http://schemas.openxmlformats.org/officeDocument/2006/relationships/image" Target="../media/image6.jpeg"/><Relationship Id="rId15" Type="http://schemas.openxmlformats.org/officeDocument/2006/relationships/image" Target="../media/image8.emf"/><Relationship Id="rId10" Type="http://schemas.openxmlformats.org/officeDocument/2006/relationships/image" Target="../media/image27.svg"/><Relationship Id="rId4" Type="http://schemas.openxmlformats.org/officeDocument/2006/relationships/notesSlide" Target="../notesSlides/notesSlide21.xml"/><Relationship Id="rId9" Type="http://schemas.openxmlformats.org/officeDocument/2006/relationships/image" Target="../media/image26.png"/><Relationship Id="rId14" Type="http://schemas.openxmlformats.org/officeDocument/2006/relationships/image" Target="../media/image31.sv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9.svg"/><Relationship Id="rId3" Type="http://schemas.openxmlformats.org/officeDocument/2006/relationships/slideLayout" Target="../slideLayouts/slideLayout9.xml"/><Relationship Id="rId7" Type="http://schemas.openxmlformats.org/officeDocument/2006/relationships/image" Target="../media/image34.png"/><Relationship Id="rId12" Type="http://schemas.openxmlformats.org/officeDocument/2006/relationships/image" Target="../media/image28.png"/><Relationship Id="rId17" Type="http://schemas.openxmlformats.org/officeDocument/2006/relationships/comments" Target="../comments/comment1.xml"/><Relationship Id="rId2" Type="http://schemas.openxmlformats.org/officeDocument/2006/relationships/audio" Target="../media/media6.mp3"/><Relationship Id="rId16" Type="http://schemas.openxmlformats.org/officeDocument/2006/relationships/image" Target="../media/image8.emf"/><Relationship Id="rId1" Type="http://schemas.microsoft.com/office/2007/relationships/media" Target="../media/media6.mp3"/><Relationship Id="rId6" Type="http://schemas.openxmlformats.org/officeDocument/2006/relationships/image" Target="../media/image5.jpeg"/><Relationship Id="rId11" Type="http://schemas.openxmlformats.org/officeDocument/2006/relationships/image" Target="../media/image27.svg"/><Relationship Id="rId5" Type="http://schemas.openxmlformats.org/officeDocument/2006/relationships/image" Target="../media/image6.jpe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notesSlide" Target="../notesSlides/notesSlide22.xml"/><Relationship Id="rId9" Type="http://schemas.openxmlformats.org/officeDocument/2006/relationships/image" Target="../media/image9.emf"/><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1.svg"/><Relationship Id="rId3" Type="http://schemas.openxmlformats.org/officeDocument/2006/relationships/slideLayout" Target="../slideLayouts/slideLayout9.xml"/><Relationship Id="rId7" Type="http://schemas.openxmlformats.org/officeDocument/2006/relationships/image" Target="../media/image8.emf"/><Relationship Id="rId12" Type="http://schemas.openxmlformats.org/officeDocument/2006/relationships/image" Target="../media/image3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8.jpg"/><Relationship Id="rId11" Type="http://schemas.openxmlformats.org/officeDocument/2006/relationships/image" Target="../media/image27.svg"/><Relationship Id="rId5" Type="http://schemas.openxmlformats.org/officeDocument/2006/relationships/image" Target="../media/image34.png"/><Relationship Id="rId10" Type="http://schemas.openxmlformats.org/officeDocument/2006/relationships/image" Target="../media/image26.png"/><Relationship Id="rId4" Type="http://schemas.openxmlformats.org/officeDocument/2006/relationships/notesSlide" Target="../notesSlides/notesSlide23.xml"/><Relationship Id="rId9" Type="http://schemas.openxmlformats.org/officeDocument/2006/relationships/image" Target="../media/image39.emf"/></Relationships>
</file>

<file path=ppt/slides/_rels/slide2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slideLayout" Target="../slideLayouts/slideLayout9.xml"/><Relationship Id="rId7" Type="http://schemas.openxmlformats.org/officeDocument/2006/relationships/image" Target="../media/image39.emf"/><Relationship Id="rId12" Type="http://schemas.openxmlformats.org/officeDocument/2006/relationships/image" Target="../media/image31.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8.jpg"/><Relationship Id="rId11"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27.svg"/><Relationship Id="rId4" Type="http://schemas.openxmlformats.org/officeDocument/2006/relationships/notesSlide" Target="../notesSlides/notesSlide24.xml"/><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41.emf"/></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5.jpeg"/><Relationship Id="rId7" Type="http://schemas.openxmlformats.org/officeDocument/2006/relationships/image" Target="../media/image9.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4.emf"/><Relationship Id="rId4" Type="http://schemas.openxmlformats.org/officeDocument/2006/relationships/image" Target="../media/image6.jpeg"/><Relationship Id="rId9"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0.xml"/><Relationship Id="rId7" Type="http://schemas.openxmlformats.org/officeDocument/2006/relationships/image" Target="../media/image3.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9.emf"/><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8.emf"/><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9.xml"/><Relationship Id="rId7" Type="http://schemas.openxmlformats.org/officeDocument/2006/relationships/image" Target="../media/image4.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emf"/><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10;&#10;Description générée automatiquement">
            <a:extLst>
              <a:ext uri="{FF2B5EF4-FFF2-40B4-BE49-F238E27FC236}">
                <a16:creationId xmlns:a16="http://schemas.microsoft.com/office/drawing/2014/main" id="{03316791-B159-4C6B-9F6E-EC083A82B8FA}"/>
              </a:ext>
            </a:extLst>
          </p:cNvPr>
          <p:cNvPicPr>
            <a:picLocks noChangeAspect="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5115679" y="1976219"/>
            <a:ext cx="2461612" cy="4280361"/>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E6BEB653-7C02-4B57-BBDE-1F213EBB785F}"/>
              </a:ext>
            </a:extLst>
          </p:cNvPr>
          <p:cNvPicPr>
            <a:picLocks noChangeAspect="1"/>
          </p:cNvPicPr>
          <p:nvPr/>
        </p:nvPicPr>
        <p:blipFill>
          <a:blip r:embed="rId4" cstate="print">
            <a:duotone>
              <a:schemeClr val="bg2">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857848" y="1467910"/>
            <a:ext cx="4279756" cy="4279756"/>
          </a:xfrm>
          <a:prstGeom prst="rect">
            <a:avLst/>
          </a:prstGeom>
        </p:spPr>
      </p:pic>
      <p:pic>
        <p:nvPicPr>
          <p:cNvPr id="4" name="Image 3" descr="Une image contenant tenant, personne, téléphone mobile, téléphone&#10;&#10;Description générée automatiquement">
            <a:extLst>
              <a:ext uri="{FF2B5EF4-FFF2-40B4-BE49-F238E27FC236}">
                <a16:creationId xmlns:a16="http://schemas.microsoft.com/office/drawing/2014/main" id="{02A5E4D4-85B3-4247-9C4B-D4C49D231B8E}"/>
              </a:ext>
            </a:extLst>
          </p:cNvPr>
          <p:cNvPicPr>
            <a:picLocks noChangeAspect="1"/>
          </p:cNvPicPr>
          <p:nvPr/>
        </p:nvPicPr>
        <p:blipFill rotWithShape="1">
          <a:blip r:embed="rId5"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8566816" y="981802"/>
            <a:ext cx="3625184" cy="5876198"/>
          </a:xfrm>
          <a:prstGeom prst="rect">
            <a:avLst/>
          </a:prstGeom>
        </p:spPr>
      </p:pic>
      <p:sp>
        <p:nvSpPr>
          <p:cNvPr id="2" name="Titre 1"/>
          <p:cNvSpPr>
            <a:spLocks noGrp="1"/>
          </p:cNvSpPr>
          <p:nvPr>
            <p:ph type="ctrTitle"/>
          </p:nvPr>
        </p:nvSpPr>
        <p:spPr>
          <a:xfrm>
            <a:off x="1524000" y="1350962"/>
            <a:ext cx="9144000" cy="2387600"/>
          </a:xfrm>
        </p:spPr>
        <p:txBody>
          <a:bodyPr>
            <a:noAutofit/>
          </a:bodyPr>
          <a:lstStyle/>
          <a:p>
            <a:r>
              <a:rPr lang="fr-FR" sz="3600" dirty="0" err="1">
                <a:solidFill>
                  <a:schemeClr val="tx1"/>
                </a:solidFill>
                <a:latin typeface="+mn-lt"/>
              </a:rPr>
              <a:t>electronic</a:t>
            </a:r>
            <a:r>
              <a:rPr lang="fr-FR" sz="3600" dirty="0">
                <a:solidFill>
                  <a:schemeClr val="tx1"/>
                </a:solidFill>
                <a:latin typeface="+mn-lt"/>
              </a:rPr>
              <a:t> Product Information (</a:t>
            </a:r>
            <a:r>
              <a:rPr lang="fr-FR" sz="3600" dirty="0" err="1">
                <a:solidFill>
                  <a:schemeClr val="tx1"/>
                </a:solidFill>
                <a:latin typeface="+mn-lt"/>
              </a:rPr>
              <a:t>ePI</a:t>
            </a:r>
            <a:r>
              <a:rPr lang="fr-FR" sz="3600" dirty="0">
                <a:solidFill>
                  <a:schemeClr val="tx1"/>
                </a:solidFill>
                <a:latin typeface="+mn-lt"/>
              </a:rPr>
              <a:t>)</a:t>
            </a:r>
            <a:br>
              <a:rPr lang="fr-FR" sz="3200" b="0" dirty="0">
                <a:solidFill>
                  <a:schemeClr val="tx1"/>
                </a:solidFill>
                <a:latin typeface="+mn-lt"/>
              </a:rPr>
            </a:br>
            <a:r>
              <a:rPr lang="en-US" sz="3200" b="0" dirty="0">
                <a:solidFill>
                  <a:schemeClr val="tx1"/>
                </a:solidFill>
                <a:latin typeface="+mn-lt"/>
              </a:rPr>
              <a:t>Medicine Labelling for the Visually Impaired</a:t>
            </a:r>
            <a:endParaRPr lang="fr-FR" sz="2400" b="0" dirty="0">
              <a:solidFill>
                <a:schemeClr val="tx1"/>
              </a:solidFill>
              <a:latin typeface="+mn-lt"/>
            </a:endParaRPr>
          </a:p>
        </p:txBody>
      </p:sp>
      <p:sp>
        <p:nvSpPr>
          <p:cNvPr id="3" name="Sous-titre 2"/>
          <p:cNvSpPr>
            <a:spLocks noGrp="1"/>
          </p:cNvSpPr>
          <p:nvPr>
            <p:ph type="subTitle" idx="1"/>
          </p:nvPr>
        </p:nvSpPr>
        <p:spPr>
          <a:xfrm>
            <a:off x="1524000" y="4034118"/>
            <a:ext cx="9144000" cy="900953"/>
          </a:xfrm>
        </p:spPr>
        <p:txBody>
          <a:bodyPr>
            <a:normAutofit/>
          </a:bodyPr>
          <a:lstStyle/>
          <a:p>
            <a:r>
              <a:rPr lang="fr-FR" sz="2400" dirty="0"/>
              <a:t>2021/09/05</a:t>
            </a:r>
          </a:p>
        </p:txBody>
      </p:sp>
      <p:sp>
        <p:nvSpPr>
          <p:cNvPr id="6" name="Rectangle 5">
            <a:extLst>
              <a:ext uri="{FF2B5EF4-FFF2-40B4-BE49-F238E27FC236}">
                <a16:creationId xmlns:a16="http://schemas.microsoft.com/office/drawing/2014/main" id="{134497CF-9EA1-4F2C-90C2-B8999AD0A43E}"/>
              </a:ext>
            </a:extLst>
          </p:cNvPr>
          <p:cNvSpPr/>
          <p:nvPr/>
        </p:nvSpPr>
        <p:spPr>
          <a:xfrm>
            <a:off x="5796467" y="5616556"/>
            <a:ext cx="3826184" cy="738664"/>
          </a:xfrm>
          <a:prstGeom prst="rect">
            <a:avLst/>
          </a:prstGeom>
        </p:spPr>
        <p:txBody>
          <a:bodyPr wrap="square">
            <a:spAutoFit/>
          </a:bodyPr>
          <a:lstStyle/>
          <a:p>
            <a:pPr algn="r"/>
            <a:r>
              <a:rPr lang="fr-FR" sz="1400" dirty="0">
                <a:solidFill>
                  <a:schemeClr val="tx1">
                    <a:lumMod val="50000"/>
                    <a:lumOff val="50000"/>
                  </a:schemeClr>
                </a:solidFill>
                <a:cs typeface="Calibri Light" panose="020F0302020204030204" pitchFamily="34" charset="0"/>
              </a:rPr>
              <a:t>Laurent Tonnelier</a:t>
            </a:r>
          </a:p>
          <a:p>
            <a:pPr algn="r"/>
            <a:r>
              <a:rPr lang="fr-FR" sz="1400" dirty="0">
                <a:solidFill>
                  <a:schemeClr val="tx1">
                    <a:lumMod val="50000"/>
                    <a:lumOff val="50000"/>
                  </a:schemeClr>
                </a:solidFill>
                <a:cs typeface="Calibri Light" panose="020F0302020204030204" pitchFamily="34" charset="0"/>
              </a:rPr>
              <a:t>AIDC expert and CEO,</a:t>
            </a:r>
          </a:p>
          <a:p>
            <a:pPr algn="r"/>
            <a:r>
              <a:rPr lang="fr-FR" sz="1400" dirty="0">
                <a:solidFill>
                  <a:schemeClr val="tx1">
                    <a:lumMod val="50000"/>
                    <a:lumOff val="50000"/>
                  </a:schemeClr>
                </a:solidFill>
                <a:cs typeface="Calibri Light" panose="020F0302020204030204" pitchFamily="34" charset="0"/>
              </a:rPr>
              <a:t>MOBILEAD</a:t>
            </a:r>
          </a:p>
        </p:txBody>
      </p:sp>
      <p:pic>
        <p:nvPicPr>
          <p:cNvPr id="8" name="Image 7">
            <a:extLst>
              <a:ext uri="{FF2B5EF4-FFF2-40B4-BE49-F238E27FC236}">
                <a16:creationId xmlns:a16="http://schemas.microsoft.com/office/drawing/2014/main" id="{DA87003F-0F59-436F-BFCF-07EB6ECDD0BB}"/>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442486" y="1024601"/>
            <a:ext cx="2007451" cy="612000"/>
          </a:xfrm>
          <a:prstGeom prst="rect">
            <a:avLst/>
          </a:prstGeom>
        </p:spPr>
      </p:pic>
      <p:pic>
        <p:nvPicPr>
          <p:cNvPr id="24" name="Image 23">
            <a:extLst>
              <a:ext uri="{FF2B5EF4-FFF2-40B4-BE49-F238E27FC236}">
                <a16:creationId xmlns:a16="http://schemas.microsoft.com/office/drawing/2014/main" id="{8DB5FAE7-D73D-4B48-A5FB-6C08D6B17F6A}"/>
              </a:ext>
            </a:extLst>
          </p:cNvPr>
          <p:cNvPicPr>
            <a:picLocks noChangeAspect="1"/>
          </p:cNvPicPr>
          <p:nvPr/>
        </p:nvPicPr>
        <p:blipFill>
          <a:blip r:embed="rId7">
            <a:alphaModFix amt="5000"/>
          </a:blip>
          <a:stretch>
            <a:fillRect/>
          </a:stretch>
        </p:blipFill>
        <p:spPr>
          <a:xfrm>
            <a:off x="4415476" y="5406301"/>
            <a:ext cx="720000" cy="720000"/>
          </a:xfrm>
          <a:prstGeom prst="rect">
            <a:avLst/>
          </a:prstGeom>
        </p:spPr>
      </p:pic>
      <p:sp>
        <p:nvSpPr>
          <p:cNvPr id="13" name="Rectangle 12">
            <a:extLst>
              <a:ext uri="{FF2B5EF4-FFF2-40B4-BE49-F238E27FC236}">
                <a16:creationId xmlns:a16="http://schemas.microsoft.com/office/drawing/2014/main" id="{BB07B9CF-E321-4005-9D8F-5B12D4BFC77D}"/>
              </a:ext>
            </a:extLst>
          </p:cNvPr>
          <p:cNvSpPr/>
          <p:nvPr/>
        </p:nvSpPr>
        <p:spPr>
          <a:xfrm>
            <a:off x="762900" y="5587832"/>
            <a:ext cx="3826184" cy="738664"/>
          </a:xfrm>
          <a:prstGeom prst="rect">
            <a:avLst/>
          </a:prstGeom>
        </p:spPr>
        <p:txBody>
          <a:bodyPr wrap="square">
            <a:spAutoFit/>
          </a:bodyPr>
          <a:lstStyle/>
          <a:p>
            <a:pPr algn="r"/>
            <a:r>
              <a:rPr lang="en-US" sz="1400" dirty="0">
                <a:solidFill>
                  <a:schemeClr val="tx1">
                    <a:lumMod val="50000"/>
                    <a:lumOff val="50000"/>
                  </a:schemeClr>
                </a:solidFill>
                <a:cs typeface="Calibri Light" panose="020F0302020204030204" pitchFamily="34" charset="0"/>
              </a:rPr>
              <a:t>Lise Wagner</a:t>
            </a:r>
          </a:p>
          <a:p>
            <a:pPr algn="r"/>
            <a:r>
              <a:rPr lang="en-US" sz="1400" dirty="0">
                <a:solidFill>
                  <a:schemeClr val="tx1">
                    <a:lumMod val="50000"/>
                    <a:lumOff val="50000"/>
                  </a:schemeClr>
                </a:solidFill>
                <a:cs typeface="Calibri Light" panose="020F0302020204030204" pitchFamily="34" charset="0"/>
              </a:rPr>
              <a:t>Accessibility Specialist and User Expert</a:t>
            </a:r>
          </a:p>
          <a:p>
            <a:pPr algn="r"/>
            <a:r>
              <a:rPr lang="en-US" sz="1400" dirty="0">
                <a:solidFill>
                  <a:schemeClr val="tx1">
                    <a:lumMod val="50000"/>
                    <a:lumOff val="50000"/>
                  </a:schemeClr>
                </a:solidFill>
                <a:cs typeface="Calibri Light" panose="020F0302020204030204" pitchFamily="34" charset="0"/>
              </a:rPr>
              <a:t>OKEENEA</a:t>
            </a:r>
          </a:p>
        </p:txBody>
      </p:sp>
      <p:pic>
        <p:nvPicPr>
          <p:cNvPr id="17" name="Image 16">
            <a:extLst>
              <a:ext uri="{FF2B5EF4-FFF2-40B4-BE49-F238E27FC236}">
                <a16:creationId xmlns:a16="http://schemas.microsoft.com/office/drawing/2014/main" id="{F63F1524-4841-4398-88A5-382773322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319" y="739530"/>
            <a:ext cx="7200000" cy="1182143"/>
          </a:xfrm>
          <a:prstGeom prst="rect">
            <a:avLst/>
          </a:prstGeom>
        </p:spPr>
      </p:pic>
      <p:pic>
        <p:nvPicPr>
          <p:cNvPr id="7" name="Image 6">
            <a:extLst>
              <a:ext uri="{FF2B5EF4-FFF2-40B4-BE49-F238E27FC236}">
                <a16:creationId xmlns:a16="http://schemas.microsoft.com/office/drawing/2014/main" id="{B7227401-769F-4F2E-B6B1-018D67CED5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467" y="5145940"/>
            <a:ext cx="2778370" cy="326867"/>
          </a:xfrm>
          <a:prstGeom prst="rect">
            <a:avLst/>
          </a:prstGeom>
        </p:spPr>
      </p:pic>
      <p:pic>
        <p:nvPicPr>
          <p:cNvPr id="10" name="Image 9">
            <a:extLst>
              <a:ext uri="{FF2B5EF4-FFF2-40B4-BE49-F238E27FC236}">
                <a16:creationId xmlns:a16="http://schemas.microsoft.com/office/drawing/2014/main" id="{70136B6D-FD6E-474F-9472-15A8CDB94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0208" y="4997501"/>
            <a:ext cx="2779200" cy="556624"/>
          </a:xfrm>
          <a:prstGeom prst="rect">
            <a:avLst/>
          </a:prstGeom>
        </p:spPr>
      </p:pic>
      <p:sp>
        <p:nvSpPr>
          <p:cNvPr id="19" name="Espace réservé de la date 3">
            <a:extLst>
              <a:ext uri="{FF2B5EF4-FFF2-40B4-BE49-F238E27FC236}">
                <a16:creationId xmlns:a16="http://schemas.microsoft.com/office/drawing/2014/main" id="{87B8A49B-7FAE-43C6-8FA0-B0C4776AFE13}"/>
              </a:ext>
            </a:extLst>
          </p:cNvPr>
          <p:cNvSpPr txBox="1">
            <a:spLocks/>
          </p:cNvSpPr>
          <p:nvPr/>
        </p:nvSpPr>
        <p:spPr>
          <a:xfrm>
            <a:off x="3974127" y="6356350"/>
            <a:ext cx="1475154" cy="365125"/>
          </a:xfrm>
          <a:prstGeom prst="rect">
            <a:avLst/>
          </a:prstGeom>
        </p:spPr>
        <p:txBody>
          <a:bodyPr vert="horz" lIns="91440" tIns="45720" rIns="91440" bIns="45720" rtlCol="0" anchor="b"/>
          <a:lstStyle>
            <a:defPPr>
              <a:defRPr lang="fr-FR"/>
            </a:defPPr>
            <a:lvl1pPr marL="0" algn="r"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october 2021</a:t>
            </a:r>
            <a:endParaRPr lang="fr-FR" dirty="0"/>
          </a:p>
        </p:txBody>
      </p:sp>
      <p:sp>
        <p:nvSpPr>
          <p:cNvPr id="20" name="Espace réservé du pied de page 4">
            <a:extLst>
              <a:ext uri="{FF2B5EF4-FFF2-40B4-BE49-F238E27FC236}">
                <a16:creationId xmlns:a16="http://schemas.microsoft.com/office/drawing/2014/main" id="{43C6FEBE-D9AF-4677-BF9F-6CE9205EF5C8}"/>
              </a:ext>
            </a:extLst>
          </p:cNvPr>
          <p:cNvSpPr txBox="1">
            <a:spLocks/>
          </p:cNvSpPr>
          <p:nvPr/>
        </p:nvSpPr>
        <p:spPr>
          <a:xfrm>
            <a:off x="5518150" y="6356350"/>
            <a:ext cx="2635250" cy="365125"/>
          </a:xfrm>
          <a:prstGeom prst="rect">
            <a:avLst/>
          </a:prstGeom>
        </p:spPr>
        <p:txBody>
          <a:bodyPr vert="horz" lIns="91440" tIns="45720" rIns="91440" bIns="45720" rtlCol="0" anchor="b"/>
          <a:lstStyle>
            <a:defPPr>
              <a:defRPr lang="fr-FR"/>
            </a:defPPr>
            <a:lvl1pPr marL="0" algn="r"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 2021 - All rights reserved</a:t>
            </a:r>
            <a:endParaRPr lang="fr-FR" dirty="0"/>
          </a:p>
        </p:txBody>
      </p:sp>
      <p:pic>
        <p:nvPicPr>
          <p:cNvPr id="21" name="Image 29">
            <a:extLst>
              <a:ext uri="{FF2B5EF4-FFF2-40B4-BE49-F238E27FC236}">
                <a16:creationId xmlns:a16="http://schemas.microsoft.com/office/drawing/2014/main" id="{8494AB62-5E12-4C7D-8088-91DAFA764F23}"/>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2" name="Image 30">
            <a:extLst>
              <a:ext uri="{FF2B5EF4-FFF2-40B4-BE49-F238E27FC236}">
                <a16:creationId xmlns:a16="http://schemas.microsoft.com/office/drawing/2014/main" id="{A55605C8-29A1-467E-B832-A741FB6F6B83}"/>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2128037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3BFD460-8E1D-409F-BFA3-C1FF33E672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Bulle narrative : rectangle à coins arrondis 14">
            <a:extLst>
              <a:ext uri="{FF2B5EF4-FFF2-40B4-BE49-F238E27FC236}">
                <a16:creationId xmlns:a16="http://schemas.microsoft.com/office/drawing/2014/main" id="{A2E74977-B048-4F49-84D5-12B21E33AB41}"/>
              </a:ext>
            </a:extLst>
          </p:cNvPr>
          <p:cNvSpPr/>
          <p:nvPr/>
        </p:nvSpPr>
        <p:spPr>
          <a:xfrm flipH="1">
            <a:off x="1944149" y="1277087"/>
            <a:ext cx="6484325" cy="1409305"/>
          </a:xfrm>
          <a:prstGeom prst="wedgeRoundRectCallout">
            <a:avLst>
              <a:gd name="adj1" fmla="val -8157"/>
              <a:gd name="adj2" fmla="val 73134"/>
              <a:gd name="adj3" fmla="val 16667"/>
            </a:avLst>
          </a:prstGeom>
          <a:solidFill>
            <a:srgbClr val="FEFEFE"/>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16" name="ZoneTexte 15">
            <a:extLst>
              <a:ext uri="{FF2B5EF4-FFF2-40B4-BE49-F238E27FC236}">
                <a16:creationId xmlns:a16="http://schemas.microsoft.com/office/drawing/2014/main" id="{52424331-4061-4304-8A6C-3A41620E03F9}"/>
              </a:ext>
            </a:extLst>
          </p:cNvPr>
          <p:cNvSpPr txBox="1"/>
          <p:nvPr/>
        </p:nvSpPr>
        <p:spPr>
          <a:xfrm>
            <a:off x="2012141" y="1362953"/>
            <a:ext cx="6348342" cy="1323439"/>
          </a:xfrm>
          <a:prstGeom prst="rect">
            <a:avLst/>
          </a:prstGeom>
          <a:noFill/>
        </p:spPr>
        <p:txBody>
          <a:bodyPr wrap="square">
            <a:spAutoFit/>
          </a:bodyPr>
          <a:lstStyle/>
          <a:p>
            <a:r>
              <a:rPr lang="fr-FR" sz="2000" b="1" dirty="0">
                <a:solidFill>
                  <a:srgbClr val="6D6D6D"/>
                </a:solidFill>
              </a:rPr>
              <a:t>DOLIPRANE 500 mg</a:t>
            </a:r>
            <a:r>
              <a:rPr lang="it-IT" sz="2000" b="1" dirty="0">
                <a:solidFill>
                  <a:srgbClr val="6D6D6D"/>
                </a:solidFill>
              </a:rPr>
              <a:t> </a:t>
            </a:r>
            <a:r>
              <a:rPr lang="en-US" sz="2000" b="1" dirty="0">
                <a:solidFill>
                  <a:srgbClr val="6D6D6D"/>
                </a:solidFill>
              </a:rPr>
              <a:t>, film-coated tablet. Product valid for 1 year, 6 months and 6 days, until Wednesday November the 30th, 2022. Medication containing paracetamol, beware of the risk to the liver in case of overdose.</a:t>
            </a:r>
            <a:endParaRPr lang="fr-FR" sz="2000" b="1" dirty="0">
              <a:solidFill>
                <a:srgbClr val="6D6D6D"/>
              </a:solidFill>
            </a:endParaRPr>
          </a:p>
        </p:txBody>
      </p:sp>
      <p:sp>
        <p:nvSpPr>
          <p:cNvPr id="11" name="Titre 10">
            <a:extLst>
              <a:ext uri="{FF2B5EF4-FFF2-40B4-BE49-F238E27FC236}">
                <a16:creationId xmlns:a16="http://schemas.microsoft.com/office/drawing/2014/main" id="{8B45C1F8-0D08-463B-8842-4AB17F3DAE81}"/>
              </a:ext>
            </a:extLst>
          </p:cNvPr>
          <p:cNvSpPr>
            <a:spLocks noGrp="1"/>
          </p:cNvSpPr>
          <p:nvPr>
            <p:ph type="title"/>
          </p:nvPr>
        </p:nvSpPr>
        <p:spPr/>
        <p:txBody>
          <a:bodyPr/>
          <a:lstStyle/>
          <a:p>
            <a:r>
              <a:rPr lang="en-US" dirty="0"/>
              <a:t>electronic product information (ePI) </a:t>
            </a:r>
            <a:br>
              <a:rPr lang="en-US" dirty="0"/>
            </a:br>
            <a:r>
              <a:rPr lang="fr-FR" dirty="0"/>
              <a:t>GS1 Digital Link</a:t>
            </a:r>
          </a:p>
        </p:txBody>
      </p:sp>
      <p:pic>
        <p:nvPicPr>
          <p:cNvPr id="17" name="Image 16">
            <a:extLst>
              <a:ext uri="{FF2B5EF4-FFF2-40B4-BE49-F238E27FC236}">
                <a16:creationId xmlns:a16="http://schemas.microsoft.com/office/drawing/2014/main" id="{0891C982-A200-44F3-9F3E-48D17AC00DEB}"/>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14" name="Image 13">
            <a:extLst>
              <a:ext uri="{FF2B5EF4-FFF2-40B4-BE49-F238E27FC236}">
                <a16:creationId xmlns:a16="http://schemas.microsoft.com/office/drawing/2014/main" id="{A23C3BD3-A897-4952-9EB4-2798306895CF}"/>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442486" y="1024601"/>
            <a:ext cx="2007451" cy="612000"/>
          </a:xfrm>
          <a:prstGeom prst="rect">
            <a:avLst/>
          </a:prstGeom>
        </p:spPr>
      </p:pic>
      <p:sp>
        <p:nvSpPr>
          <p:cNvPr id="18" name="Espace réservé du numéro de diapositive 9">
            <a:extLst>
              <a:ext uri="{FF2B5EF4-FFF2-40B4-BE49-F238E27FC236}">
                <a16:creationId xmlns:a16="http://schemas.microsoft.com/office/drawing/2014/main" id="{67D7C24A-7D6F-4E1F-9B60-EF3BFA487DE7}"/>
              </a:ext>
            </a:extLst>
          </p:cNvPr>
          <p:cNvSpPr>
            <a:spLocks noGrp="1"/>
          </p:cNvSpPr>
          <p:nvPr>
            <p:ph type="sldNum" sz="quarter" idx="4"/>
          </p:nvPr>
        </p:nvSpPr>
        <p:spPr>
          <a:xfrm>
            <a:off x="8610600" y="6356350"/>
            <a:ext cx="2743200" cy="365125"/>
          </a:xfrm>
        </p:spPr>
        <p:txBody>
          <a:bodyPr/>
          <a:lstStyle/>
          <a:p>
            <a:fld id="{8DC0F8AA-E0DA-4754-9F47-CB5820CE343F}" type="slidenum">
              <a:rPr lang="fr-FR" smtClean="0"/>
              <a:pPr/>
              <a:t>10</a:t>
            </a:fld>
            <a:endParaRPr lang="fr-FR" dirty="0"/>
          </a:p>
        </p:txBody>
      </p:sp>
      <p:sp>
        <p:nvSpPr>
          <p:cNvPr id="19" name="Espace réservé de la date 3">
            <a:extLst>
              <a:ext uri="{FF2B5EF4-FFF2-40B4-BE49-F238E27FC236}">
                <a16:creationId xmlns:a16="http://schemas.microsoft.com/office/drawing/2014/main" id="{8882EC45-6C7C-4A75-BD23-83EB98F0C0CA}"/>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solidFill>
                  <a:schemeClr val="bg1">
                    <a:lumMod val="95000"/>
                  </a:schemeClr>
                </a:solidFill>
              </a:rPr>
              <a:t>october</a:t>
            </a:r>
            <a:r>
              <a:rPr lang="en-US" dirty="0">
                <a:solidFill>
                  <a:schemeClr val="bg1">
                    <a:lumMod val="95000"/>
                  </a:schemeClr>
                </a:solidFill>
              </a:rPr>
              <a:t> 2021</a:t>
            </a:r>
            <a:endParaRPr lang="fr-FR" dirty="0">
              <a:solidFill>
                <a:schemeClr val="bg1">
                  <a:lumMod val="95000"/>
                </a:schemeClr>
              </a:solidFill>
            </a:endParaRPr>
          </a:p>
        </p:txBody>
      </p:sp>
      <p:sp>
        <p:nvSpPr>
          <p:cNvPr id="23" name="Espace réservé du pied de page 4">
            <a:extLst>
              <a:ext uri="{FF2B5EF4-FFF2-40B4-BE49-F238E27FC236}">
                <a16:creationId xmlns:a16="http://schemas.microsoft.com/office/drawing/2014/main" id="{81606BBB-D7AD-4616-95B6-D28D18D5E1FA}"/>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solidFill>
                  <a:schemeClr val="bg1">
                    <a:lumMod val="95000"/>
                  </a:schemeClr>
                </a:solidFill>
              </a:rPr>
              <a:t>(c) 2021 - All rights reserved</a:t>
            </a:r>
            <a:endParaRPr lang="fr-FR" dirty="0">
              <a:solidFill>
                <a:schemeClr val="bg1">
                  <a:lumMod val="95000"/>
                </a:schemeClr>
              </a:solidFill>
            </a:endParaRPr>
          </a:p>
        </p:txBody>
      </p:sp>
      <p:pic>
        <p:nvPicPr>
          <p:cNvPr id="24" name="Image 23">
            <a:extLst>
              <a:ext uri="{FF2B5EF4-FFF2-40B4-BE49-F238E27FC236}">
                <a16:creationId xmlns:a16="http://schemas.microsoft.com/office/drawing/2014/main" id="{E304DB68-6981-443B-8536-707578E7D379}"/>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5" name="Image 24">
            <a:extLst>
              <a:ext uri="{FF2B5EF4-FFF2-40B4-BE49-F238E27FC236}">
                <a16:creationId xmlns:a16="http://schemas.microsoft.com/office/drawing/2014/main" id="{78AD7EE6-CBDD-479A-BF49-51E217B407EE}"/>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1033869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7445DA1D-041C-4FAC-A36F-F1937DF406C7}"/>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t="13131" r="41810"/>
          <a:stretch/>
        </p:blipFill>
        <p:spPr>
          <a:xfrm>
            <a:off x="0" y="934278"/>
            <a:ext cx="7094483" cy="5816339"/>
          </a:xfrm>
          <a:prstGeom prst="rect">
            <a:avLst/>
          </a:prstGeom>
        </p:spPr>
      </p:pic>
      <p:pic>
        <p:nvPicPr>
          <p:cNvPr id="18" name="Espace réservé du contenu 2">
            <a:extLst>
              <a:ext uri="{FF2B5EF4-FFF2-40B4-BE49-F238E27FC236}">
                <a16:creationId xmlns:a16="http://schemas.microsoft.com/office/drawing/2014/main" id="{B090AC97-4459-40DA-86D7-E8FDCD0C8951}"/>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sp>
        <p:nvSpPr>
          <p:cNvPr id="3" name="Espace réservé du texte 2">
            <a:extLst>
              <a:ext uri="{FF2B5EF4-FFF2-40B4-BE49-F238E27FC236}">
                <a16:creationId xmlns:a16="http://schemas.microsoft.com/office/drawing/2014/main" id="{C69618EF-434A-4C37-A6DF-FA7618A4D0F0}"/>
              </a:ext>
            </a:extLst>
          </p:cNvPr>
          <p:cNvSpPr>
            <a:spLocks noGrp="1"/>
          </p:cNvSpPr>
          <p:nvPr>
            <p:ph type="body" idx="1"/>
          </p:nvPr>
        </p:nvSpPr>
        <p:spPr>
          <a:xfrm>
            <a:off x="839788" y="1600953"/>
            <a:ext cx="5157787" cy="823912"/>
          </a:xfrm>
        </p:spPr>
        <p:txBody>
          <a:bodyPr>
            <a:normAutofit fontScale="92500"/>
          </a:bodyPr>
          <a:lstStyle/>
          <a:p>
            <a:r>
              <a:rPr lang="en-US" dirty="0"/>
              <a:t>ePI - electronic Product  Information</a:t>
            </a:r>
          </a:p>
          <a:p>
            <a:r>
              <a:rPr lang="en-US" dirty="0"/>
              <a:t> </a:t>
            </a:r>
            <a:endParaRPr lang="fr-FR" dirty="0"/>
          </a:p>
        </p:txBody>
      </p:sp>
      <p:sp>
        <p:nvSpPr>
          <p:cNvPr id="4" name="Espace réservé du contenu 3">
            <a:extLst>
              <a:ext uri="{FF2B5EF4-FFF2-40B4-BE49-F238E27FC236}">
                <a16:creationId xmlns:a16="http://schemas.microsoft.com/office/drawing/2014/main" id="{1DDD174F-EA1D-47F5-A0FC-60462C64008A}"/>
              </a:ext>
            </a:extLst>
          </p:cNvPr>
          <p:cNvSpPr>
            <a:spLocks noGrp="1"/>
          </p:cNvSpPr>
          <p:nvPr>
            <p:ph sz="half" idx="2"/>
          </p:nvPr>
        </p:nvSpPr>
        <p:spPr>
          <a:xfrm>
            <a:off x="839789" y="2505074"/>
            <a:ext cx="5180012" cy="3418647"/>
          </a:xfrm>
        </p:spPr>
        <p:txBody>
          <a:bodyPr/>
          <a:lstStyle/>
          <a:p>
            <a:r>
              <a:rPr lang="fr-FR" dirty="0"/>
              <a:t>Patient </a:t>
            </a:r>
            <a:r>
              <a:rPr lang="fr-FR" dirty="0" err="1"/>
              <a:t>experience</a:t>
            </a:r>
            <a:r>
              <a:rPr lang="fr-FR" dirty="0"/>
              <a:t> </a:t>
            </a:r>
          </a:p>
          <a:p>
            <a:r>
              <a:rPr lang="fr-FR" dirty="0"/>
              <a:t>Healthcare </a:t>
            </a:r>
            <a:r>
              <a:rPr lang="fr-FR" dirty="0" err="1"/>
              <a:t>experience</a:t>
            </a:r>
            <a:r>
              <a:rPr lang="fr-FR" dirty="0"/>
              <a:t> </a:t>
            </a:r>
          </a:p>
          <a:p>
            <a:r>
              <a:rPr lang="en-US" dirty="0"/>
              <a:t>Supply chain</a:t>
            </a:r>
            <a:endParaRPr lang="fr-FR" dirty="0"/>
          </a:p>
          <a:p>
            <a:r>
              <a:rPr lang="fr-FR" dirty="0" err="1"/>
              <a:t>Traceability</a:t>
            </a:r>
            <a:endParaRPr lang="fr-FR" dirty="0"/>
          </a:p>
        </p:txBody>
      </p:sp>
      <p:sp>
        <p:nvSpPr>
          <p:cNvPr id="117" name="Espace réservé du texte 116">
            <a:extLst>
              <a:ext uri="{FF2B5EF4-FFF2-40B4-BE49-F238E27FC236}">
                <a16:creationId xmlns:a16="http://schemas.microsoft.com/office/drawing/2014/main" id="{86083063-B92C-4704-830D-1888A112FD82}"/>
              </a:ext>
            </a:extLst>
          </p:cNvPr>
          <p:cNvSpPr>
            <a:spLocks noGrp="1"/>
          </p:cNvSpPr>
          <p:nvPr>
            <p:ph type="body" sz="quarter" idx="3"/>
          </p:nvPr>
        </p:nvSpPr>
        <p:spPr>
          <a:xfrm>
            <a:off x="6172200" y="1600953"/>
            <a:ext cx="5183188" cy="823912"/>
          </a:xfrm>
        </p:spPr>
        <p:txBody>
          <a:bodyPr>
            <a:normAutofit/>
          </a:bodyPr>
          <a:lstStyle/>
          <a:p>
            <a:r>
              <a:rPr lang="en-US" dirty="0"/>
              <a:t>GS1 Digital Link</a:t>
            </a:r>
          </a:p>
          <a:p>
            <a:endParaRPr lang="fr-FR" dirty="0"/>
          </a:p>
        </p:txBody>
      </p:sp>
      <p:sp>
        <p:nvSpPr>
          <p:cNvPr id="16" name="Content Placeholder 15">
            <a:extLst>
              <a:ext uri="{FF2B5EF4-FFF2-40B4-BE49-F238E27FC236}">
                <a16:creationId xmlns:a16="http://schemas.microsoft.com/office/drawing/2014/main" id="{EE374A91-8828-4181-BF21-8C52F4BD1305}"/>
              </a:ext>
            </a:extLst>
          </p:cNvPr>
          <p:cNvSpPr>
            <a:spLocks noGrp="1"/>
          </p:cNvSpPr>
          <p:nvPr>
            <p:ph sz="quarter" idx="4"/>
          </p:nvPr>
        </p:nvSpPr>
        <p:spPr/>
        <p:txBody>
          <a:bodyPr/>
          <a:lstStyle/>
          <a:p>
            <a:endParaRPr lang="zh-CN" altLang="en-US"/>
          </a:p>
        </p:txBody>
      </p:sp>
      <p:sp>
        <p:nvSpPr>
          <p:cNvPr id="9" name="Titre 8">
            <a:extLst>
              <a:ext uri="{FF2B5EF4-FFF2-40B4-BE49-F238E27FC236}">
                <a16:creationId xmlns:a16="http://schemas.microsoft.com/office/drawing/2014/main" id="{4C181478-400A-4C04-B9D4-C429E43D6ED9}"/>
              </a:ext>
            </a:extLst>
          </p:cNvPr>
          <p:cNvSpPr>
            <a:spLocks noGrp="1"/>
          </p:cNvSpPr>
          <p:nvPr>
            <p:ph type="title"/>
          </p:nvPr>
        </p:nvSpPr>
        <p:spPr>
          <a:xfrm>
            <a:off x="2462703" y="365126"/>
            <a:ext cx="9330367" cy="861889"/>
          </a:xfrm>
        </p:spPr>
        <p:txBody>
          <a:bodyPr/>
          <a:lstStyle/>
          <a:p>
            <a:r>
              <a:rPr lang="en-US" dirty="0"/>
              <a:t>electronic product information (ePI) </a:t>
            </a:r>
            <a:br>
              <a:rPr lang="en-US" dirty="0"/>
            </a:br>
            <a:r>
              <a:rPr lang="fr-FR" dirty="0"/>
              <a:t>GS1 Digital Link</a:t>
            </a:r>
          </a:p>
        </p:txBody>
      </p:sp>
      <p:sp>
        <p:nvSpPr>
          <p:cNvPr id="21" name="Content Placeholder 20">
            <a:extLst>
              <a:ext uri="{FF2B5EF4-FFF2-40B4-BE49-F238E27FC236}">
                <a16:creationId xmlns:a16="http://schemas.microsoft.com/office/drawing/2014/main" id="{F328F4BF-AE3E-4D93-B526-5680EE5ED880}"/>
              </a:ext>
            </a:extLst>
          </p:cNvPr>
          <p:cNvSpPr>
            <a:spLocks noGrp="1"/>
          </p:cNvSpPr>
          <p:nvPr>
            <p:ph sz="half" idx="21"/>
          </p:nvPr>
        </p:nvSpPr>
        <p:spPr/>
        <p:txBody>
          <a:bodyPr/>
          <a:lstStyle/>
          <a:p>
            <a:endParaRPr lang="zh-CN" altLang="en-US"/>
          </a:p>
        </p:txBody>
      </p:sp>
      <p:sp>
        <p:nvSpPr>
          <p:cNvPr id="7" name="Espace réservé du numéro de diapositive 6">
            <a:extLst>
              <a:ext uri="{FF2B5EF4-FFF2-40B4-BE49-F238E27FC236}">
                <a16:creationId xmlns:a16="http://schemas.microsoft.com/office/drawing/2014/main" id="{44410E83-FAF3-4E5B-B9EA-611EE71DA58C}"/>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11</a:t>
            </a:fld>
            <a:endParaRPr lang="fr-FR" dirty="0"/>
          </a:p>
        </p:txBody>
      </p:sp>
      <p:sp>
        <p:nvSpPr>
          <p:cNvPr id="22" name="Espace réservé du contenu 21">
            <a:extLst>
              <a:ext uri="{FF2B5EF4-FFF2-40B4-BE49-F238E27FC236}">
                <a16:creationId xmlns:a16="http://schemas.microsoft.com/office/drawing/2014/main" id="{D00515D0-46AD-4C2B-80C7-E2CD99B735D4}"/>
              </a:ext>
            </a:extLst>
          </p:cNvPr>
          <p:cNvSpPr>
            <a:spLocks noGrp="1"/>
          </p:cNvSpPr>
          <p:nvPr>
            <p:ph sz="half" idx="25"/>
          </p:nvPr>
        </p:nvSpPr>
        <p:spPr>
          <a:xfrm>
            <a:off x="6172199" y="6210300"/>
            <a:ext cx="5180011" cy="190968"/>
          </a:xfrm>
        </p:spPr>
        <p:txBody>
          <a:bodyPr>
            <a:normAutofit fontScale="32500" lnSpcReduction="20000"/>
          </a:bodyPr>
          <a:lstStyle/>
          <a:p>
            <a:r>
              <a:rPr lang="fr-FR" dirty="0"/>
              <a:t>Laurent TONNELIER, AIDC expert  at AFNOR, </a:t>
            </a:r>
            <a:r>
              <a:rPr lang="fr-FR" dirty="0" err="1"/>
              <a:t>member</a:t>
            </a:r>
            <a:r>
              <a:rPr lang="fr-FR" dirty="0"/>
              <a:t> of ISO,</a:t>
            </a:r>
            <a:br>
              <a:rPr lang="fr-FR" dirty="0"/>
            </a:br>
            <a:r>
              <a:rPr lang="fr-FR" dirty="0"/>
              <a:t>GS1 Digital Link </a:t>
            </a:r>
            <a:r>
              <a:rPr lang="fr-FR" dirty="0" err="1"/>
              <a:t>co</a:t>
            </a:r>
            <a:r>
              <a:rPr lang="fr-FR" dirty="0"/>
              <a:t>-chair  and </a:t>
            </a:r>
            <a:r>
              <a:rPr lang="fr-FR" dirty="0" err="1"/>
              <a:t>technical</a:t>
            </a:r>
            <a:r>
              <a:rPr lang="fr-FR" dirty="0"/>
              <a:t> expert at GS1</a:t>
            </a:r>
          </a:p>
        </p:txBody>
      </p:sp>
      <p:sp>
        <p:nvSpPr>
          <p:cNvPr id="19" name="Espace réservé de la date 3">
            <a:extLst>
              <a:ext uri="{FF2B5EF4-FFF2-40B4-BE49-F238E27FC236}">
                <a16:creationId xmlns:a16="http://schemas.microsoft.com/office/drawing/2014/main" id="{D6DF6916-9DA6-477D-919D-5C8BB6C00BDE}"/>
              </a:ext>
            </a:extLst>
          </p:cNvPr>
          <p:cNvSpPr>
            <a:spLocks noGrp="1"/>
          </p:cNvSpPr>
          <p:nvPr>
            <p:ph type="dt" sz="half" idx="26"/>
          </p:nvPr>
        </p:nvSpPr>
        <p:spPr>
          <a:xfrm>
            <a:off x="3974127" y="6356350"/>
            <a:ext cx="1475154" cy="365125"/>
          </a:xfrm>
        </p:spPr>
        <p:txBody>
          <a:bodyPr/>
          <a:lstStyle/>
          <a:p>
            <a:r>
              <a:rPr lang="en-US" dirty="0" err="1"/>
              <a:t>october</a:t>
            </a:r>
            <a:r>
              <a:rPr lang="en-US" dirty="0"/>
              <a:t> 2021</a:t>
            </a:r>
            <a:endParaRPr lang="fr-FR" dirty="0"/>
          </a:p>
        </p:txBody>
      </p:sp>
      <p:sp>
        <p:nvSpPr>
          <p:cNvPr id="20" name="Espace réservé du pied de page 4">
            <a:extLst>
              <a:ext uri="{FF2B5EF4-FFF2-40B4-BE49-F238E27FC236}">
                <a16:creationId xmlns:a16="http://schemas.microsoft.com/office/drawing/2014/main" id="{6E6C6E53-5BDC-45EA-8203-8FD5A334E763}"/>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pic>
        <p:nvPicPr>
          <p:cNvPr id="135" name="Image 134">
            <a:extLst>
              <a:ext uri="{FF2B5EF4-FFF2-40B4-BE49-F238E27FC236}">
                <a16:creationId xmlns:a16="http://schemas.microsoft.com/office/drawing/2014/main" id="{35510001-09F5-4624-A0D5-0E48962EE7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9021" y="2111133"/>
            <a:ext cx="2719617" cy="3848583"/>
          </a:xfrm>
          <a:prstGeom prst="rect">
            <a:avLst/>
          </a:prstGeom>
          <a:ln>
            <a:noFill/>
          </a:ln>
          <a:effectLst>
            <a:outerShdw blurRad="292100" dist="139700" dir="2700000" algn="tl" rotWithShape="0">
              <a:srgbClr val="333333">
                <a:alpha val="65000"/>
              </a:srgbClr>
            </a:outerShdw>
          </a:effectLst>
        </p:spPr>
      </p:pic>
      <p:pic>
        <p:nvPicPr>
          <p:cNvPr id="136" name="Espace réservé du contenu 2">
            <a:extLst>
              <a:ext uri="{FF2B5EF4-FFF2-40B4-BE49-F238E27FC236}">
                <a16:creationId xmlns:a16="http://schemas.microsoft.com/office/drawing/2014/main" id="{9CA62711-5323-42FC-9377-D582034796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25993" y="2300610"/>
            <a:ext cx="2721873" cy="3848583"/>
          </a:xfrm>
          <a:prstGeom prst="rect">
            <a:avLst/>
          </a:prstGeom>
          <a:ln>
            <a:noFill/>
          </a:ln>
          <a:effectLst>
            <a:outerShdw blurRad="190500" algn="tl" rotWithShape="0">
              <a:srgbClr val="000000">
                <a:alpha val="70000"/>
              </a:srgbClr>
            </a:outerShdw>
          </a:effectLst>
        </p:spPr>
      </p:pic>
      <p:pic>
        <p:nvPicPr>
          <p:cNvPr id="2" name="Image 1">
            <a:extLst>
              <a:ext uri="{FF2B5EF4-FFF2-40B4-BE49-F238E27FC236}">
                <a16:creationId xmlns:a16="http://schemas.microsoft.com/office/drawing/2014/main" id="{A58BA72F-0925-4281-86A5-F4EBEE28F13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9788" y="2104296"/>
            <a:ext cx="2703554" cy="3855420"/>
          </a:xfrm>
          <a:prstGeom prst="rect">
            <a:avLst/>
          </a:prstGeom>
          <a:effectLst>
            <a:outerShdw blurRad="190500" algn="tl" rotWithShape="0">
              <a:prstClr val="black">
                <a:alpha val="70000"/>
              </a:prstClr>
            </a:outerShdw>
          </a:effectLst>
        </p:spPr>
      </p:pic>
      <p:pic>
        <p:nvPicPr>
          <p:cNvPr id="8" name="Image 7">
            <a:extLst>
              <a:ext uri="{FF2B5EF4-FFF2-40B4-BE49-F238E27FC236}">
                <a16:creationId xmlns:a16="http://schemas.microsoft.com/office/drawing/2014/main" id="{F888B60F-C08B-4C02-9D80-B05E83D13EA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388034" y="2273341"/>
            <a:ext cx="2717366" cy="3854757"/>
          </a:xfrm>
          <a:prstGeom prst="rect">
            <a:avLst/>
          </a:prstGeom>
          <a:effectLst>
            <a:outerShdw blurRad="190500" algn="tl" rotWithShape="0">
              <a:prstClr val="black">
                <a:alpha val="70000"/>
              </a:prstClr>
            </a:outerShdw>
          </a:effectLst>
        </p:spPr>
      </p:pic>
    </p:spTree>
    <p:extLst>
      <p:ext uri="{BB962C8B-B14F-4D97-AF65-F5344CB8AC3E}">
        <p14:creationId xmlns:p14="http://schemas.microsoft.com/office/powerpoint/2010/main" val="4071048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7445DA1D-041C-4FAC-A36F-F1937DF406C7}"/>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t="13131" r="41810"/>
          <a:stretch/>
        </p:blipFill>
        <p:spPr>
          <a:xfrm>
            <a:off x="0" y="934278"/>
            <a:ext cx="7094483" cy="5816339"/>
          </a:xfrm>
          <a:prstGeom prst="rect">
            <a:avLst/>
          </a:prstGeom>
        </p:spPr>
      </p:pic>
      <p:pic>
        <p:nvPicPr>
          <p:cNvPr id="18" name="Espace réservé du contenu 2">
            <a:extLst>
              <a:ext uri="{FF2B5EF4-FFF2-40B4-BE49-F238E27FC236}">
                <a16:creationId xmlns:a16="http://schemas.microsoft.com/office/drawing/2014/main" id="{B090AC97-4459-40DA-86D7-E8FDCD0C8951}"/>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sp>
        <p:nvSpPr>
          <p:cNvPr id="15" name="Text Placeholder 14">
            <a:extLst>
              <a:ext uri="{FF2B5EF4-FFF2-40B4-BE49-F238E27FC236}">
                <a16:creationId xmlns:a16="http://schemas.microsoft.com/office/drawing/2014/main" id="{C7C4BCAF-5BAE-4F07-A1F9-6DCEBDBCFF20}"/>
              </a:ext>
            </a:extLst>
          </p:cNvPr>
          <p:cNvSpPr>
            <a:spLocks noGrp="1"/>
          </p:cNvSpPr>
          <p:nvPr>
            <p:ph type="body" idx="1"/>
          </p:nvPr>
        </p:nvSpPr>
        <p:spPr/>
        <p:txBody>
          <a:bodyPr/>
          <a:lstStyle/>
          <a:p>
            <a:endParaRPr lang="zh-CN" altLang="en-US"/>
          </a:p>
        </p:txBody>
      </p:sp>
      <p:sp>
        <p:nvSpPr>
          <p:cNvPr id="4" name="Espace réservé du contenu 3">
            <a:extLst>
              <a:ext uri="{FF2B5EF4-FFF2-40B4-BE49-F238E27FC236}">
                <a16:creationId xmlns:a16="http://schemas.microsoft.com/office/drawing/2014/main" id="{1DDD174F-EA1D-47F5-A0FC-60462C64008A}"/>
              </a:ext>
            </a:extLst>
          </p:cNvPr>
          <p:cNvSpPr>
            <a:spLocks noGrp="1"/>
          </p:cNvSpPr>
          <p:nvPr>
            <p:ph sz="half" idx="2"/>
          </p:nvPr>
        </p:nvSpPr>
        <p:spPr>
          <a:xfrm>
            <a:off x="839789" y="2505074"/>
            <a:ext cx="5180012" cy="3418647"/>
          </a:xfrm>
        </p:spPr>
        <p:txBody>
          <a:bodyPr>
            <a:normAutofit/>
          </a:bodyPr>
          <a:lstStyle/>
          <a:p>
            <a:r>
              <a:rPr lang="fr-FR" dirty="0"/>
              <a:t>A</a:t>
            </a:r>
            <a:r>
              <a:rPr lang="en-US" dirty="0"/>
              <a:t> single barcode for identification, authentication and access to information for medical products </a:t>
            </a:r>
            <a:endParaRPr lang="fr-FR" dirty="0"/>
          </a:p>
          <a:p>
            <a:r>
              <a:rPr lang="fr-FR" dirty="0"/>
              <a:t>Patient </a:t>
            </a:r>
            <a:r>
              <a:rPr lang="fr-FR" dirty="0" err="1"/>
              <a:t>experience</a:t>
            </a:r>
            <a:r>
              <a:rPr lang="fr-FR" dirty="0"/>
              <a:t> </a:t>
            </a:r>
          </a:p>
          <a:p>
            <a:r>
              <a:rPr lang="fr-FR" dirty="0"/>
              <a:t>Healthcare </a:t>
            </a:r>
            <a:r>
              <a:rPr lang="fr-FR" dirty="0" err="1"/>
              <a:t>experience</a:t>
            </a:r>
            <a:r>
              <a:rPr lang="fr-FR" dirty="0"/>
              <a:t> </a:t>
            </a:r>
          </a:p>
          <a:p>
            <a:r>
              <a:rPr lang="en-US" dirty="0"/>
              <a:t>Supply chain</a:t>
            </a:r>
            <a:endParaRPr lang="fr-FR" dirty="0"/>
          </a:p>
          <a:p>
            <a:r>
              <a:rPr lang="fr-FR" dirty="0" err="1"/>
              <a:t>Traceability</a:t>
            </a:r>
            <a:endParaRPr lang="en-US" dirty="0"/>
          </a:p>
        </p:txBody>
      </p:sp>
      <p:sp>
        <p:nvSpPr>
          <p:cNvPr id="117" name="Espace réservé du texte 116">
            <a:extLst>
              <a:ext uri="{FF2B5EF4-FFF2-40B4-BE49-F238E27FC236}">
                <a16:creationId xmlns:a16="http://schemas.microsoft.com/office/drawing/2014/main" id="{86083063-B92C-4704-830D-1888A112FD82}"/>
              </a:ext>
            </a:extLst>
          </p:cNvPr>
          <p:cNvSpPr>
            <a:spLocks noGrp="1"/>
          </p:cNvSpPr>
          <p:nvPr>
            <p:ph type="body" sz="quarter" idx="3"/>
          </p:nvPr>
        </p:nvSpPr>
        <p:spPr>
          <a:xfrm>
            <a:off x="6172200" y="1600953"/>
            <a:ext cx="5183188" cy="823912"/>
          </a:xfrm>
        </p:spPr>
        <p:txBody>
          <a:bodyPr>
            <a:normAutofit/>
          </a:bodyPr>
          <a:lstStyle/>
          <a:p>
            <a:r>
              <a:rPr lang="en-US" dirty="0"/>
              <a:t>GS1 Digital Link</a:t>
            </a:r>
          </a:p>
          <a:p>
            <a:endParaRPr lang="fr-FR" dirty="0"/>
          </a:p>
        </p:txBody>
      </p:sp>
      <p:sp>
        <p:nvSpPr>
          <p:cNvPr id="16" name="Content Placeholder 15">
            <a:extLst>
              <a:ext uri="{FF2B5EF4-FFF2-40B4-BE49-F238E27FC236}">
                <a16:creationId xmlns:a16="http://schemas.microsoft.com/office/drawing/2014/main" id="{3E29860C-6FFB-4EFA-93F4-2BB548DAC729}"/>
              </a:ext>
            </a:extLst>
          </p:cNvPr>
          <p:cNvSpPr>
            <a:spLocks noGrp="1"/>
          </p:cNvSpPr>
          <p:nvPr>
            <p:ph sz="quarter" idx="4"/>
          </p:nvPr>
        </p:nvSpPr>
        <p:spPr/>
        <p:txBody>
          <a:bodyPr/>
          <a:lstStyle/>
          <a:p>
            <a:endParaRPr lang="zh-CN" altLang="en-US"/>
          </a:p>
        </p:txBody>
      </p:sp>
      <p:sp>
        <p:nvSpPr>
          <p:cNvPr id="9" name="Titre 8">
            <a:extLst>
              <a:ext uri="{FF2B5EF4-FFF2-40B4-BE49-F238E27FC236}">
                <a16:creationId xmlns:a16="http://schemas.microsoft.com/office/drawing/2014/main" id="{4C181478-400A-4C04-B9D4-C429E43D6ED9}"/>
              </a:ext>
            </a:extLst>
          </p:cNvPr>
          <p:cNvSpPr>
            <a:spLocks noGrp="1"/>
          </p:cNvSpPr>
          <p:nvPr>
            <p:ph type="title"/>
          </p:nvPr>
        </p:nvSpPr>
        <p:spPr>
          <a:xfrm>
            <a:off x="2462703" y="365126"/>
            <a:ext cx="9330367" cy="861889"/>
          </a:xfrm>
        </p:spPr>
        <p:txBody>
          <a:bodyPr/>
          <a:lstStyle/>
          <a:p>
            <a:r>
              <a:rPr lang="fr-FR" dirty="0"/>
              <a:t>GS1 Digital Link</a:t>
            </a:r>
            <a:br>
              <a:rPr lang="fr-FR" dirty="0"/>
            </a:br>
            <a:r>
              <a:rPr lang="en-US" dirty="0"/>
              <a:t>key principles</a:t>
            </a:r>
            <a:endParaRPr lang="fr-FR" dirty="0"/>
          </a:p>
        </p:txBody>
      </p:sp>
      <p:sp>
        <p:nvSpPr>
          <p:cNvPr id="23" name="Content Placeholder 22">
            <a:extLst>
              <a:ext uri="{FF2B5EF4-FFF2-40B4-BE49-F238E27FC236}">
                <a16:creationId xmlns:a16="http://schemas.microsoft.com/office/drawing/2014/main" id="{A1664A47-5A3E-4AD3-B57F-802E92C4BA9C}"/>
              </a:ext>
            </a:extLst>
          </p:cNvPr>
          <p:cNvSpPr>
            <a:spLocks noGrp="1"/>
          </p:cNvSpPr>
          <p:nvPr>
            <p:ph sz="half" idx="21"/>
          </p:nvPr>
        </p:nvSpPr>
        <p:spPr/>
        <p:txBody>
          <a:bodyPr/>
          <a:lstStyle/>
          <a:p>
            <a:endParaRPr lang="zh-CN" altLang="en-US"/>
          </a:p>
        </p:txBody>
      </p:sp>
      <p:sp>
        <p:nvSpPr>
          <p:cNvPr id="7" name="Espace réservé du numéro de diapositive 6">
            <a:extLst>
              <a:ext uri="{FF2B5EF4-FFF2-40B4-BE49-F238E27FC236}">
                <a16:creationId xmlns:a16="http://schemas.microsoft.com/office/drawing/2014/main" id="{44410E83-FAF3-4E5B-B9EA-611EE71DA58C}"/>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12</a:t>
            </a:fld>
            <a:endParaRPr lang="fr-FR" dirty="0"/>
          </a:p>
        </p:txBody>
      </p:sp>
      <p:sp>
        <p:nvSpPr>
          <p:cNvPr id="22" name="Espace réservé du contenu 21">
            <a:extLst>
              <a:ext uri="{FF2B5EF4-FFF2-40B4-BE49-F238E27FC236}">
                <a16:creationId xmlns:a16="http://schemas.microsoft.com/office/drawing/2014/main" id="{D00515D0-46AD-4C2B-80C7-E2CD99B735D4}"/>
              </a:ext>
            </a:extLst>
          </p:cNvPr>
          <p:cNvSpPr>
            <a:spLocks noGrp="1"/>
          </p:cNvSpPr>
          <p:nvPr>
            <p:ph sz="half" idx="25"/>
          </p:nvPr>
        </p:nvSpPr>
        <p:spPr>
          <a:xfrm>
            <a:off x="6172199" y="6210300"/>
            <a:ext cx="5180011" cy="190968"/>
          </a:xfrm>
        </p:spPr>
        <p:txBody>
          <a:bodyPr>
            <a:normAutofit fontScale="32500" lnSpcReduction="20000"/>
          </a:bodyPr>
          <a:lstStyle/>
          <a:p>
            <a:r>
              <a:rPr lang="fr-FR" dirty="0"/>
              <a:t>Laurent TONNELIER, AIDC expert  at AFNOR, </a:t>
            </a:r>
            <a:r>
              <a:rPr lang="fr-FR" dirty="0" err="1"/>
              <a:t>member</a:t>
            </a:r>
            <a:r>
              <a:rPr lang="fr-FR" dirty="0"/>
              <a:t> of ISO,</a:t>
            </a:r>
            <a:br>
              <a:rPr lang="fr-FR" dirty="0"/>
            </a:br>
            <a:r>
              <a:rPr lang="fr-FR" dirty="0"/>
              <a:t>GS1 Digital Link </a:t>
            </a:r>
            <a:r>
              <a:rPr lang="fr-FR" dirty="0" err="1"/>
              <a:t>co</a:t>
            </a:r>
            <a:r>
              <a:rPr lang="fr-FR" dirty="0"/>
              <a:t>-chair  and </a:t>
            </a:r>
            <a:r>
              <a:rPr lang="fr-FR" dirty="0" err="1"/>
              <a:t>technical</a:t>
            </a:r>
            <a:r>
              <a:rPr lang="fr-FR" dirty="0"/>
              <a:t> expert at GS1</a:t>
            </a:r>
          </a:p>
        </p:txBody>
      </p:sp>
      <p:sp>
        <p:nvSpPr>
          <p:cNvPr id="19" name="Espace réservé de la date 3">
            <a:extLst>
              <a:ext uri="{FF2B5EF4-FFF2-40B4-BE49-F238E27FC236}">
                <a16:creationId xmlns:a16="http://schemas.microsoft.com/office/drawing/2014/main" id="{D6DF6916-9DA6-477D-919D-5C8BB6C00BDE}"/>
              </a:ext>
            </a:extLst>
          </p:cNvPr>
          <p:cNvSpPr>
            <a:spLocks noGrp="1"/>
          </p:cNvSpPr>
          <p:nvPr>
            <p:ph type="dt" sz="half" idx="26"/>
          </p:nvPr>
        </p:nvSpPr>
        <p:spPr>
          <a:xfrm>
            <a:off x="3974127" y="6356350"/>
            <a:ext cx="1475154" cy="365125"/>
          </a:xfrm>
        </p:spPr>
        <p:txBody>
          <a:bodyPr/>
          <a:lstStyle/>
          <a:p>
            <a:r>
              <a:rPr lang="en-US" dirty="0" err="1"/>
              <a:t>october</a:t>
            </a:r>
            <a:r>
              <a:rPr lang="en-US" dirty="0"/>
              <a:t> 2021</a:t>
            </a:r>
            <a:endParaRPr lang="fr-FR" dirty="0"/>
          </a:p>
        </p:txBody>
      </p:sp>
      <p:sp>
        <p:nvSpPr>
          <p:cNvPr id="20" name="Espace réservé du pied de page 4">
            <a:extLst>
              <a:ext uri="{FF2B5EF4-FFF2-40B4-BE49-F238E27FC236}">
                <a16:creationId xmlns:a16="http://schemas.microsoft.com/office/drawing/2014/main" id="{6E6C6E53-5BDC-45EA-8203-8FD5A334E763}"/>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pic>
        <p:nvPicPr>
          <p:cNvPr id="135" name="Image 134">
            <a:extLst>
              <a:ext uri="{FF2B5EF4-FFF2-40B4-BE49-F238E27FC236}">
                <a16:creationId xmlns:a16="http://schemas.microsoft.com/office/drawing/2014/main" id="{35510001-09F5-4624-A0D5-0E48962EE7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9021" y="2111133"/>
            <a:ext cx="2719617" cy="3848583"/>
          </a:xfrm>
          <a:prstGeom prst="rect">
            <a:avLst/>
          </a:prstGeom>
          <a:ln>
            <a:noFill/>
          </a:ln>
          <a:effectLst>
            <a:outerShdw blurRad="292100" dist="139700" dir="2700000" algn="tl" rotWithShape="0">
              <a:srgbClr val="333333">
                <a:alpha val="65000"/>
              </a:srgbClr>
            </a:outerShdw>
          </a:effectLst>
        </p:spPr>
      </p:pic>
      <p:pic>
        <p:nvPicPr>
          <p:cNvPr id="136" name="Espace réservé du contenu 2">
            <a:extLst>
              <a:ext uri="{FF2B5EF4-FFF2-40B4-BE49-F238E27FC236}">
                <a16:creationId xmlns:a16="http://schemas.microsoft.com/office/drawing/2014/main" id="{9CA62711-5323-42FC-9377-D582034796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25993" y="2300610"/>
            <a:ext cx="2721873" cy="3848583"/>
          </a:xfrm>
          <a:prstGeom prst="rect">
            <a:avLst/>
          </a:prstGeom>
          <a:ln>
            <a:noFill/>
          </a:ln>
          <a:effectLst>
            <a:outerShdw blurRad="190500" algn="tl" rotWithShape="0">
              <a:srgbClr val="000000">
                <a:alpha val="70000"/>
              </a:srgbClr>
            </a:outerShdw>
          </a:effectLst>
        </p:spPr>
      </p:pic>
      <p:pic>
        <p:nvPicPr>
          <p:cNvPr id="21" name="Image 123">
            <a:extLst>
              <a:ext uri="{FF2B5EF4-FFF2-40B4-BE49-F238E27FC236}">
                <a16:creationId xmlns:a16="http://schemas.microsoft.com/office/drawing/2014/main" id="{E4867352-2B27-4377-858E-299A9987681E}"/>
              </a:ext>
            </a:extLst>
          </p:cNvPr>
          <p:cNvPicPr>
            <a:picLocks noChangeAspect="1"/>
          </p:cNvPicPr>
          <p:nvPr/>
        </p:nvPicPr>
        <p:blipFill>
          <a:blip r:embed="rId6"/>
          <a:stretch>
            <a:fillRect/>
          </a:stretch>
        </p:blipFill>
        <p:spPr>
          <a:xfrm>
            <a:off x="4415476" y="5406301"/>
            <a:ext cx="720000" cy="720000"/>
          </a:xfrm>
          <a:prstGeom prst="rect">
            <a:avLst/>
          </a:prstGeom>
        </p:spPr>
      </p:pic>
    </p:spTree>
    <p:extLst>
      <p:ext uri="{BB962C8B-B14F-4D97-AF65-F5344CB8AC3E}">
        <p14:creationId xmlns:p14="http://schemas.microsoft.com/office/powerpoint/2010/main" val="382507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Image 12" descr="Une image contenant texte&#10;&#10;Description générée automatiquement">
            <a:extLst>
              <a:ext uri="{FF2B5EF4-FFF2-40B4-BE49-F238E27FC236}">
                <a16:creationId xmlns:a16="http://schemas.microsoft.com/office/drawing/2014/main" id="{18B35C96-3524-4DDB-BD7E-FA3EBADEC9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345" y="1310469"/>
            <a:ext cx="5932716" cy="4455331"/>
          </a:xfrm>
          <a:prstGeom prst="rect">
            <a:avLst/>
          </a:prstGeom>
        </p:spPr>
      </p:pic>
      <p:pic>
        <p:nvPicPr>
          <p:cNvPr id="15" name="Image 14" descr="Une image contenant texte, personne, intérieur, main&#10;&#10;Description générée automatiquement">
            <a:extLst>
              <a:ext uri="{FF2B5EF4-FFF2-40B4-BE49-F238E27FC236}">
                <a16:creationId xmlns:a16="http://schemas.microsoft.com/office/drawing/2014/main" id="{12BBA6B6-D081-4FEE-B56A-4F1F39451F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1537" y="1310468"/>
            <a:ext cx="5932718" cy="4455332"/>
          </a:xfrm>
          <a:prstGeom prst="rect">
            <a:avLst/>
          </a:prstGeom>
        </p:spPr>
      </p:pic>
      <p:sp>
        <p:nvSpPr>
          <p:cNvPr id="17" name="Titre 16">
            <a:extLst>
              <a:ext uri="{FF2B5EF4-FFF2-40B4-BE49-F238E27FC236}">
                <a16:creationId xmlns:a16="http://schemas.microsoft.com/office/drawing/2014/main" id="{6D04E93D-6C03-41D3-966E-D34BED099C56}"/>
              </a:ext>
            </a:extLst>
          </p:cNvPr>
          <p:cNvSpPr>
            <a:spLocks noGrp="1"/>
          </p:cNvSpPr>
          <p:nvPr>
            <p:ph type="title"/>
          </p:nvPr>
        </p:nvSpPr>
        <p:spPr>
          <a:xfrm>
            <a:off x="2462703" y="365126"/>
            <a:ext cx="9330367" cy="861889"/>
          </a:xfrm>
        </p:spPr>
        <p:txBody>
          <a:bodyPr/>
          <a:lstStyle/>
          <a:p>
            <a:r>
              <a:rPr lang="fr-FR" dirty="0"/>
              <a:t>GS1 Digital Link</a:t>
            </a:r>
            <a:br>
              <a:rPr lang="fr-FR" dirty="0"/>
            </a:br>
            <a:r>
              <a:rPr lang="en-US" dirty="0"/>
              <a:t>key principles</a:t>
            </a:r>
            <a:endParaRPr lang="fr-FR" dirty="0"/>
          </a:p>
        </p:txBody>
      </p:sp>
      <p:sp>
        <p:nvSpPr>
          <p:cNvPr id="6" name="Espace réservé du numéro de diapositive 6">
            <a:extLst>
              <a:ext uri="{FF2B5EF4-FFF2-40B4-BE49-F238E27FC236}">
                <a16:creationId xmlns:a16="http://schemas.microsoft.com/office/drawing/2014/main" id="{C9665565-5E8B-4631-8410-7145285F56C1}"/>
              </a:ext>
            </a:extLst>
          </p:cNvPr>
          <p:cNvSpPr>
            <a:spLocks noGrp="1"/>
          </p:cNvSpPr>
          <p:nvPr>
            <p:ph type="sldNum" sz="quarter" idx="4"/>
          </p:nvPr>
        </p:nvSpPr>
        <p:spPr>
          <a:xfrm>
            <a:off x="8610600" y="6356350"/>
            <a:ext cx="2743200" cy="365125"/>
          </a:xfrm>
        </p:spPr>
        <p:txBody>
          <a:bodyPr/>
          <a:lstStyle/>
          <a:p>
            <a:fld id="{8DC0F8AA-E0DA-4754-9F47-CB5820CE343F}" type="slidenum">
              <a:rPr lang="fr-FR" smtClean="0"/>
              <a:pPr/>
              <a:t>13</a:t>
            </a:fld>
            <a:endParaRPr lang="fr-FR" dirty="0"/>
          </a:p>
        </p:txBody>
      </p:sp>
    </p:spTree>
    <p:extLst>
      <p:ext uri="{BB962C8B-B14F-4D97-AF65-F5344CB8AC3E}">
        <p14:creationId xmlns:p14="http://schemas.microsoft.com/office/powerpoint/2010/main" val="2815569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66049B29-A6A7-492E-91AF-33DFF35FA4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Espace réservé du texte 4">
            <a:extLst>
              <a:ext uri="{FF2B5EF4-FFF2-40B4-BE49-F238E27FC236}">
                <a16:creationId xmlns:a16="http://schemas.microsoft.com/office/drawing/2014/main" id="{C25EC1AA-C421-4753-B5C7-346A72FDF4B9}"/>
              </a:ext>
            </a:extLst>
          </p:cNvPr>
          <p:cNvSpPr>
            <a:spLocks noGrp="1"/>
          </p:cNvSpPr>
          <p:nvPr>
            <p:ph type="body" idx="1"/>
          </p:nvPr>
        </p:nvSpPr>
        <p:spPr/>
        <p:txBody>
          <a:bodyPr/>
          <a:lstStyle/>
          <a:p>
            <a:endParaRPr lang="fr-FR"/>
          </a:p>
        </p:txBody>
      </p:sp>
      <p:sp>
        <p:nvSpPr>
          <p:cNvPr id="6" name="Espace réservé du contenu 5">
            <a:extLst>
              <a:ext uri="{FF2B5EF4-FFF2-40B4-BE49-F238E27FC236}">
                <a16:creationId xmlns:a16="http://schemas.microsoft.com/office/drawing/2014/main" id="{198EC51F-03B1-42E7-8849-F4655D7D3F4A}"/>
              </a:ext>
            </a:extLst>
          </p:cNvPr>
          <p:cNvSpPr>
            <a:spLocks noGrp="1"/>
          </p:cNvSpPr>
          <p:nvPr>
            <p:ph sz="half" idx="2"/>
          </p:nvPr>
        </p:nvSpPr>
        <p:spPr/>
        <p:txBody>
          <a:bodyPr/>
          <a:lstStyle/>
          <a:p>
            <a:endParaRPr lang="fr-FR"/>
          </a:p>
        </p:txBody>
      </p:sp>
      <p:sp>
        <p:nvSpPr>
          <p:cNvPr id="7" name="Espace réservé du texte 6">
            <a:extLst>
              <a:ext uri="{FF2B5EF4-FFF2-40B4-BE49-F238E27FC236}">
                <a16:creationId xmlns:a16="http://schemas.microsoft.com/office/drawing/2014/main" id="{0733ABFF-CDC0-4E0A-A640-7E7BEAA89CAD}"/>
              </a:ext>
            </a:extLst>
          </p:cNvPr>
          <p:cNvSpPr>
            <a:spLocks noGrp="1"/>
          </p:cNvSpPr>
          <p:nvPr>
            <p:ph type="body" sz="quarter" idx="3"/>
          </p:nvPr>
        </p:nvSpPr>
        <p:spPr/>
        <p:txBody>
          <a:bodyPr/>
          <a:lstStyle/>
          <a:p>
            <a:endParaRPr lang="fr-FR"/>
          </a:p>
        </p:txBody>
      </p:sp>
      <p:sp>
        <p:nvSpPr>
          <p:cNvPr id="8" name="Espace réservé du contenu 7">
            <a:extLst>
              <a:ext uri="{FF2B5EF4-FFF2-40B4-BE49-F238E27FC236}">
                <a16:creationId xmlns:a16="http://schemas.microsoft.com/office/drawing/2014/main" id="{EBCD90C2-C64F-49A9-A04C-14318888E5A5}"/>
              </a:ext>
            </a:extLst>
          </p:cNvPr>
          <p:cNvSpPr>
            <a:spLocks noGrp="1"/>
          </p:cNvSpPr>
          <p:nvPr>
            <p:ph sz="quarter" idx="4"/>
          </p:nvPr>
        </p:nvSpPr>
        <p:spPr/>
        <p:txBody>
          <a:bodyPr/>
          <a:lstStyle/>
          <a:p>
            <a:endParaRPr lang="fr-FR"/>
          </a:p>
        </p:txBody>
      </p:sp>
      <p:sp>
        <p:nvSpPr>
          <p:cNvPr id="17" name="Titre 12">
            <a:extLst>
              <a:ext uri="{FF2B5EF4-FFF2-40B4-BE49-F238E27FC236}">
                <a16:creationId xmlns:a16="http://schemas.microsoft.com/office/drawing/2014/main" id="{E02D6EF6-EA2C-4368-B6E0-0C898F69E330}"/>
              </a:ext>
            </a:extLst>
          </p:cNvPr>
          <p:cNvSpPr>
            <a:spLocks noGrp="1"/>
          </p:cNvSpPr>
          <p:nvPr>
            <p:ph type="title"/>
          </p:nvPr>
        </p:nvSpPr>
        <p:spPr>
          <a:xfrm>
            <a:off x="2462703" y="365126"/>
            <a:ext cx="9330367" cy="861889"/>
          </a:xfrm>
        </p:spPr>
        <p:txBody>
          <a:bodyPr/>
          <a:lstStyle/>
          <a:p>
            <a:r>
              <a:rPr lang="en-US" dirty="0"/>
              <a:t>electronic product information (ePI) </a:t>
            </a:r>
            <a:br>
              <a:rPr lang="en-US" dirty="0"/>
            </a:br>
            <a:r>
              <a:rPr lang="en-US" dirty="0"/>
              <a:t>key principles</a:t>
            </a:r>
            <a:br>
              <a:rPr lang="en-US" dirty="0"/>
            </a:br>
            <a:endParaRPr lang="fr-FR" dirty="0"/>
          </a:p>
        </p:txBody>
      </p:sp>
      <p:sp>
        <p:nvSpPr>
          <p:cNvPr id="19" name="Espace réservé du contenu 18">
            <a:extLst>
              <a:ext uri="{FF2B5EF4-FFF2-40B4-BE49-F238E27FC236}">
                <a16:creationId xmlns:a16="http://schemas.microsoft.com/office/drawing/2014/main" id="{C45BA84C-DBF8-44DF-8552-E3FD1F33B0C7}"/>
              </a:ext>
            </a:extLst>
          </p:cNvPr>
          <p:cNvSpPr>
            <a:spLocks noGrp="1"/>
          </p:cNvSpPr>
          <p:nvPr>
            <p:ph sz="half" idx="21"/>
          </p:nvPr>
        </p:nvSpPr>
        <p:spPr/>
        <p:txBody>
          <a:bodyPr/>
          <a:lstStyle/>
          <a:p>
            <a:endParaRPr lang="fr-FR"/>
          </a:p>
        </p:txBody>
      </p:sp>
      <p:sp>
        <p:nvSpPr>
          <p:cNvPr id="9" name="Espace réservé du numéro de diapositive 6">
            <a:extLst>
              <a:ext uri="{FF2B5EF4-FFF2-40B4-BE49-F238E27FC236}">
                <a16:creationId xmlns:a16="http://schemas.microsoft.com/office/drawing/2014/main" id="{90D94D6A-5CE6-4144-93F9-924412EC1EF5}"/>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14</a:t>
            </a:fld>
            <a:endParaRPr lang="fr-FR" dirty="0"/>
          </a:p>
        </p:txBody>
      </p:sp>
      <p:sp>
        <p:nvSpPr>
          <p:cNvPr id="20" name="Espace réservé du contenu 19">
            <a:extLst>
              <a:ext uri="{FF2B5EF4-FFF2-40B4-BE49-F238E27FC236}">
                <a16:creationId xmlns:a16="http://schemas.microsoft.com/office/drawing/2014/main" id="{5CD578BA-F23C-401E-815E-6C17804D7960}"/>
              </a:ext>
            </a:extLst>
          </p:cNvPr>
          <p:cNvSpPr>
            <a:spLocks noGrp="1"/>
          </p:cNvSpPr>
          <p:nvPr>
            <p:ph sz="half" idx="25"/>
          </p:nvPr>
        </p:nvSpPr>
        <p:spPr/>
        <p:txBody>
          <a:bodyPr>
            <a:normAutofit fontScale="77500" lnSpcReduction="20000"/>
          </a:bodyPr>
          <a:lstStyle/>
          <a:p>
            <a:endParaRPr lang="fr-FR"/>
          </a:p>
        </p:txBody>
      </p:sp>
      <p:sp>
        <p:nvSpPr>
          <p:cNvPr id="10" name="Espace réservé de la date 3">
            <a:extLst>
              <a:ext uri="{FF2B5EF4-FFF2-40B4-BE49-F238E27FC236}">
                <a16:creationId xmlns:a16="http://schemas.microsoft.com/office/drawing/2014/main" id="{F3E3BB47-77EA-4FB6-B19E-F653A8AC1BDC}"/>
              </a:ext>
            </a:extLst>
          </p:cNvPr>
          <p:cNvSpPr txBox="1">
            <a:spLocks/>
          </p:cNvSpPr>
          <p:nvPr/>
        </p:nvSpPr>
        <p:spPr>
          <a:xfrm>
            <a:off x="3974127" y="6356350"/>
            <a:ext cx="1475154"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D3D3D3"/>
                </a:solidFill>
              </a:rPr>
              <a:t>october</a:t>
            </a:r>
            <a:r>
              <a:rPr lang="en-US" dirty="0">
                <a:solidFill>
                  <a:srgbClr val="D3D3D3"/>
                </a:solidFill>
              </a:rPr>
              <a:t> 2021</a:t>
            </a:r>
            <a:endParaRPr lang="fr-FR" dirty="0">
              <a:solidFill>
                <a:srgbClr val="D3D3D3"/>
              </a:solidFill>
            </a:endParaRPr>
          </a:p>
        </p:txBody>
      </p:sp>
      <p:sp>
        <p:nvSpPr>
          <p:cNvPr id="11" name="Espace réservé du pied de page 4">
            <a:extLst>
              <a:ext uri="{FF2B5EF4-FFF2-40B4-BE49-F238E27FC236}">
                <a16:creationId xmlns:a16="http://schemas.microsoft.com/office/drawing/2014/main" id="{B2298540-1452-44CE-B7C4-F78A07C72CF0}"/>
              </a:ext>
            </a:extLst>
          </p:cNvPr>
          <p:cNvSpPr txBox="1">
            <a:spLocks/>
          </p:cNvSpPr>
          <p:nvPr/>
        </p:nvSpPr>
        <p:spPr>
          <a:xfrm>
            <a:off x="5518150" y="6356350"/>
            <a:ext cx="2635250"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rgbClr val="D3D3D3"/>
                </a:solidFill>
              </a:rPr>
              <a:t>(c) 2021 - All rights reserved</a:t>
            </a:r>
            <a:endParaRPr lang="fr-FR" dirty="0">
              <a:solidFill>
                <a:srgbClr val="D3D3D3"/>
              </a:solidFill>
            </a:endParaRPr>
          </a:p>
        </p:txBody>
      </p:sp>
      <p:pic>
        <p:nvPicPr>
          <p:cNvPr id="12" name="Image 11">
            <a:extLst>
              <a:ext uri="{FF2B5EF4-FFF2-40B4-BE49-F238E27FC236}">
                <a16:creationId xmlns:a16="http://schemas.microsoft.com/office/drawing/2014/main" id="{E4A98061-E46E-4DAD-9290-977EE900304D}"/>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13" name="Image 12">
            <a:extLst>
              <a:ext uri="{FF2B5EF4-FFF2-40B4-BE49-F238E27FC236}">
                <a16:creationId xmlns:a16="http://schemas.microsoft.com/office/drawing/2014/main" id="{3E24782C-8385-4268-8132-AFB450E81209}"/>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pic>
        <p:nvPicPr>
          <p:cNvPr id="15" name="Image 14">
            <a:extLst>
              <a:ext uri="{FF2B5EF4-FFF2-40B4-BE49-F238E27FC236}">
                <a16:creationId xmlns:a16="http://schemas.microsoft.com/office/drawing/2014/main" id="{F0D98DCA-9C91-4F3D-B796-93804C1A20B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9788" y="2104296"/>
            <a:ext cx="2703554" cy="3855420"/>
          </a:xfrm>
          <a:prstGeom prst="rect">
            <a:avLst/>
          </a:prstGeom>
          <a:effectLst>
            <a:outerShdw blurRad="190500" algn="tl" rotWithShape="0">
              <a:prstClr val="black">
                <a:alpha val="70000"/>
              </a:prstClr>
            </a:outerShdw>
          </a:effectLst>
        </p:spPr>
      </p:pic>
      <p:pic>
        <p:nvPicPr>
          <p:cNvPr id="16" name="Image 15">
            <a:extLst>
              <a:ext uri="{FF2B5EF4-FFF2-40B4-BE49-F238E27FC236}">
                <a16:creationId xmlns:a16="http://schemas.microsoft.com/office/drawing/2014/main" id="{1D22C9A8-C426-46AF-A34B-32CDA92956D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388034" y="2273341"/>
            <a:ext cx="2717366" cy="3854757"/>
          </a:xfrm>
          <a:prstGeom prst="rect">
            <a:avLst/>
          </a:prstGeom>
          <a:effectLst>
            <a:outerShdw blurRad="190500" algn="tl" rotWithShape="0">
              <a:prstClr val="black">
                <a:alpha val="70000"/>
              </a:prstClr>
            </a:outerShdw>
          </a:effectLst>
        </p:spPr>
      </p:pic>
      <p:pic>
        <p:nvPicPr>
          <p:cNvPr id="18" name="Image 17">
            <a:extLst>
              <a:ext uri="{FF2B5EF4-FFF2-40B4-BE49-F238E27FC236}">
                <a16:creationId xmlns:a16="http://schemas.microsoft.com/office/drawing/2014/main" id="{B7C6E4F6-3DB8-4653-A6B8-6F9EE12F49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Tree>
    <p:extLst>
      <p:ext uri="{BB962C8B-B14F-4D97-AF65-F5344CB8AC3E}">
        <p14:creationId xmlns:p14="http://schemas.microsoft.com/office/powerpoint/2010/main" val="274357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a:extLst>
              <a:ext uri="{FF2B5EF4-FFF2-40B4-BE49-F238E27FC236}">
                <a16:creationId xmlns:a16="http://schemas.microsoft.com/office/drawing/2014/main" id="{0FBACDB1-864E-481B-B0F0-C5A359D81F5A}"/>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t="13131" r="41810"/>
          <a:stretch/>
        </p:blipFill>
        <p:spPr>
          <a:xfrm>
            <a:off x="0" y="934278"/>
            <a:ext cx="7094483" cy="5816339"/>
          </a:xfrm>
          <a:prstGeom prst="rect">
            <a:avLst/>
          </a:prstGeom>
        </p:spPr>
      </p:pic>
      <p:pic>
        <p:nvPicPr>
          <p:cNvPr id="14" name="Image 13" descr="Une image contenant tenant, personne, téléphone mobile, téléphone&#10;&#10;Description générée automatiquement">
            <a:extLst>
              <a:ext uri="{FF2B5EF4-FFF2-40B4-BE49-F238E27FC236}">
                <a16:creationId xmlns:a16="http://schemas.microsoft.com/office/drawing/2014/main" id="{1ABE6A1E-1872-4636-B6DE-95D01A22D28C}"/>
              </a:ext>
            </a:extLst>
          </p:cNvPr>
          <p:cNvPicPr>
            <a:picLocks noChangeAspect="1"/>
          </p:cNvPicPr>
          <p:nvPr/>
        </p:nvPicPr>
        <p:blipFill rotWithShape="1">
          <a:blip r:embed="rId4"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8566816" y="981802"/>
            <a:ext cx="3625184" cy="5876198"/>
          </a:xfrm>
          <a:prstGeom prst="rect">
            <a:avLst/>
          </a:prstGeom>
        </p:spPr>
      </p:pic>
      <p:sp>
        <p:nvSpPr>
          <p:cNvPr id="48" name="Espace réservé du texte 47">
            <a:extLst>
              <a:ext uri="{FF2B5EF4-FFF2-40B4-BE49-F238E27FC236}">
                <a16:creationId xmlns:a16="http://schemas.microsoft.com/office/drawing/2014/main" id="{C14E63CE-3ACA-484D-85D4-35CBF7E7B669}"/>
              </a:ext>
            </a:extLst>
          </p:cNvPr>
          <p:cNvSpPr>
            <a:spLocks noGrp="1"/>
          </p:cNvSpPr>
          <p:nvPr>
            <p:ph type="body" idx="1"/>
          </p:nvPr>
        </p:nvSpPr>
        <p:spPr/>
        <p:txBody>
          <a:bodyPr/>
          <a:lstStyle/>
          <a:p>
            <a:endParaRPr lang="fr-FR"/>
          </a:p>
        </p:txBody>
      </p:sp>
      <p:sp>
        <p:nvSpPr>
          <p:cNvPr id="2" name="Espace réservé du contenu 1">
            <a:extLst>
              <a:ext uri="{FF2B5EF4-FFF2-40B4-BE49-F238E27FC236}">
                <a16:creationId xmlns:a16="http://schemas.microsoft.com/office/drawing/2014/main" id="{5FCAE51C-7A4D-49E7-8D92-28A4F87DA98F}"/>
              </a:ext>
            </a:extLst>
          </p:cNvPr>
          <p:cNvSpPr>
            <a:spLocks noGrp="1"/>
          </p:cNvSpPr>
          <p:nvPr>
            <p:ph sz="half" idx="2"/>
          </p:nvPr>
        </p:nvSpPr>
        <p:spPr>
          <a:xfrm>
            <a:off x="839789" y="2505074"/>
            <a:ext cx="5180012" cy="3418647"/>
          </a:xfrm>
        </p:spPr>
        <p:txBody>
          <a:bodyPr/>
          <a:lstStyle/>
          <a:p>
            <a:r>
              <a:rPr lang="fr-FR" dirty="0" err="1"/>
              <a:t>leaflet</a:t>
            </a:r>
            <a:r>
              <a:rPr lang="fr-FR" dirty="0"/>
              <a:t> </a:t>
            </a:r>
          </a:p>
          <a:p>
            <a:endParaRPr lang="en-US" dirty="0"/>
          </a:p>
          <a:p>
            <a:endParaRPr lang="en-US" dirty="0"/>
          </a:p>
          <a:p>
            <a:endParaRPr lang="fr-FR" dirty="0"/>
          </a:p>
        </p:txBody>
      </p:sp>
      <p:sp>
        <p:nvSpPr>
          <p:cNvPr id="25" name="Espace réservé du texte 24">
            <a:extLst>
              <a:ext uri="{FF2B5EF4-FFF2-40B4-BE49-F238E27FC236}">
                <a16:creationId xmlns:a16="http://schemas.microsoft.com/office/drawing/2014/main" id="{84F52A70-FE6B-400E-9A34-4B0B2CA6F186}"/>
              </a:ext>
            </a:extLst>
          </p:cNvPr>
          <p:cNvSpPr>
            <a:spLocks noGrp="1"/>
          </p:cNvSpPr>
          <p:nvPr>
            <p:ph type="body" sz="quarter" idx="3"/>
          </p:nvPr>
        </p:nvSpPr>
        <p:spPr>
          <a:xfrm>
            <a:off x="6172200" y="1600953"/>
            <a:ext cx="5183188" cy="823912"/>
          </a:xfrm>
        </p:spPr>
        <p:txBody>
          <a:bodyPr/>
          <a:lstStyle/>
          <a:p>
            <a:r>
              <a:rPr lang="fr-FR" dirty="0" err="1"/>
              <a:t>Complementing</a:t>
            </a:r>
            <a:r>
              <a:rPr lang="fr-FR" dirty="0"/>
              <a:t> </a:t>
            </a:r>
            <a:r>
              <a:rPr lang="fr-FR" dirty="0" err="1"/>
              <a:t>paper</a:t>
            </a:r>
            <a:endParaRPr lang="fr-FR" dirty="0"/>
          </a:p>
        </p:txBody>
      </p:sp>
      <p:sp>
        <p:nvSpPr>
          <p:cNvPr id="49" name="Espace réservé du contenu 48">
            <a:extLst>
              <a:ext uri="{FF2B5EF4-FFF2-40B4-BE49-F238E27FC236}">
                <a16:creationId xmlns:a16="http://schemas.microsoft.com/office/drawing/2014/main" id="{9D6C7510-78FD-4EFE-B232-BFF8DFFACDAC}"/>
              </a:ext>
            </a:extLst>
          </p:cNvPr>
          <p:cNvSpPr>
            <a:spLocks noGrp="1"/>
          </p:cNvSpPr>
          <p:nvPr>
            <p:ph sz="quarter" idx="4"/>
          </p:nvPr>
        </p:nvSpPr>
        <p:spPr/>
        <p:txBody>
          <a:bodyPr/>
          <a:lstStyle/>
          <a:p>
            <a:r>
              <a:rPr lang="en-US" dirty="0"/>
              <a:t>Compliance to Article 58 of Directive 2001/83/EC1</a:t>
            </a:r>
          </a:p>
          <a:p>
            <a:r>
              <a:rPr lang="fr-FR" dirty="0" err="1"/>
              <a:t>Complementing</a:t>
            </a:r>
            <a:r>
              <a:rPr lang="fr-FR" dirty="0"/>
              <a:t> </a:t>
            </a:r>
            <a:r>
              <a:rPr lang="fr-FR" dirty="0" err="1"/>
              <a:t>paper</a:t>
            </a:r>
            <a:r>
              <a:rPr lang="fr-FR" dirty="0"/>
              <a:t> package </a:t>
            </a:r>
            <a:r>
              <a:rPr lang="fr-FR" dirty="0" err="1"/>
              <a:t>leaflet</a:t>
            </a:r>
            <a:endParaRPr lang="fr-FR" dirty="0"/>
          </a:p>
          <a:p>
            <a:r>
              <a:rPr lang="en-US" dirty="0"/>
              <a:t>Up-to-date content</a:t>
            </a:r>
          </a:p>
        </p:txBody>
      </p:sp>
      <p:sp>
        <p:nvSpPr>
          <p:cNvPr id="13" name="Titre 12">
            <a:extLst>
              <a:ext uri="{FF2B5EF4-FFF2-40B4-BE49-F238E27FC236}">
                <a16:creationId xmlns:a16="http://schemas.microsoft.com/office/drawing/2014/main" id="{93F6865C-046D-4AA7-8338-5F3D389800C8}"/>
              </a:ext>
            </a:extLst>
          </p:cNvPr>
          <p:cNvSpPr>
            <a:spLocks noGrp="1"/>
          </p:cNvSpPr>
          <p:nvPr>
            <p:ph type="title"/>
          </p:nvPr>
        </p:nvSpPr>
        <p:spPr>
          <a:xfrm>
            <a:off x="2462703" y="365126"/>
            <a:ext cx="9330367" cy="861889"/>
          </a:xfrm>
        </p:spPr>
        <p:txBody>
          <a:bodyPr/>
          <a:lstStyle/>
          <a:p>
            <a:r>
              <a:rPr lang="en-US" dirty="0"/>
              <a:t>electronic product information (ePI) </a:t>
            </a:r>
            <a:br>
              <a:rPr lang="en-US" dirty="0"/>
            </a:br>
            <a:r>
              <a:rPr lang="en-US" dirty="0"/>
              <a:t>key principles</a:t>
            </a:r>
            <a:br>
              <a:rPr lang="en-US" dirty="0"/>
            </a:br>
            <a:endParaRPr lang="fr-FR" dirty="0"/>
          </a:p>
        </p:txBody>
      </p:sp>
      <p:sp>
        <p:nvSpPr>
          <p:cNvPr id="50" name="Espace réservé du contenu 49">
            <a:extLst>
              <a:ext uri="{FF2B5EF4-FFF2-40B4-BE49-F238E27FC236}">
                <a16:creationId xmlns:a16="http://schemas.microsoft.com/office/drawing/2014/main" id="{A06BB48B-3FA6-4A60-B7F3-835FC31778C0}"/>
              </a:ext>
            </a:extLst>
          </p:cNvPr>
          <p:cNvSpPr>
            <a:spLocks noGrp="1"/>
          </p:cNvSpPr>
          <p:nvPr>
            <p:ph sz="half" idx="21"/>
          </p:nvPr>
        </p:nvSpPr>
        <p:spPr/>
        <p:txBody>
          <a:bodyPr/>
          <a:lstStyle/>
          <a:p>
            <a:endParaRPr lang="fr-FR"/>
          </a:p>
        </p:txBody>
      </p:sp>
      <p:sp>
        <p:nvSpPr>
          <p:cNvPr id="6" name="Espace réservé du numéro de diapositive 5">
            <a:extLst>
              <a:ext uri="{FF2B5EF4-FFF2-40B4-BE49-F238E27FC236}">
                <a16:creationId xmlns:a16="http://schemas.microsoft.com/office/drawing/2014/main" id="{FE66F0E2-BF95-4C05-B7B0-468F7AFD325E}"/>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15</a:t>
            </a:fld>
            <a:endParaRPr lang="fr-FR" dirty="0"/>
          </a:p>
        </p:txBody>
      </p:sp>
      <p:sp>
        <p:nvSpPr>
          <p:cNvPr id="51" name="Espace réservé du contenu 50">
            <a:extLst>
              <a:ext uri="{FF2B5EF4-FFF2-40B4-BE49-F238E27FC236}">
                <a16:creationId xmlns:a16="http://schemas.microsoft.com/office/drawing/2014/main" id="{8FB6B29E-B271-430A-8C3D-D21910E7FE5D}"/>
              </a:ext>
            </a:extLst>
          </p:cNvPr>
          <p:cNvSpPr>
            <a:spLocks noGrp="1"/>
          </p:cNvSpPr>
          <p:nvPr>
            <p:ph sz="half" idx="25"/>
          </p:nvPr>
        </p:nvSpPr>
        <p:spPr/>
        <p:txBody>
          <a:bodyPr>
            <a:normAutofit fontScale="77500" lnSpcReduction="20000"/>
          </a:bodyPr>
          <a:lstStyle/>
          <a:p>
            <a:endParaRPr lang="fr-FR"/>
          </a:p>
        </p:txBody>
      </p:sp>
      <p:sp>
        <p:nvSpPr>
          <p:cNvPr id="4" name="Espace réservé de la date 3">
            <a:extLst>
              <a:ext uri="{FF2B5EF4-FFF2-40B4-BE49-F238E27FC236}">
                <a16:creationId xmlns:a16="http://schemas.microsoft.com/office/drawing/2014/main" id="{2B26E8F0-5417-4DEE-8C3F-0644761401A3}"/>
              </a:ext>
            </a:extLst>
          </p:cNvPr>
          <p:cNvSpPr>
            <a:spLocks noGrp="1"/>
          </p:cNvSpPr>
          <p:nvPr>
            <p:ph type="dt" sz="half" idx="26"/>
          </p:nvPr>
        </p:nvSpPr>
        <p:spPr>
          <a:xfrm>
            <a:off x="3974127" y="6356350"/>
            <a:ext cx="1475154" cy="365125"/>
          </a:xfrm>
        </p:spPr>
        <p:txBody>
          <a:bodyPr/>
          <a:lstStyle/>
          <a:p>
            <a:r>
              <a:rPr lang="en-US" dirty="0" err="1"/>
              <a:t>october</a:t>
            </a:r>
            <a:r>
              <a:rPr lang="en-US" dirty="0"/>
              <a:t> 2021</a:t>
            </a:r>
            <a:endParaRPr lang="fr-FR" dirty="0"/>
          </a:p>
        </p:txBody>
      </p:sp>
      <p:sp>
        <p:nvSpPr>
          <p:cNvPr id="5" name="Espace réservé du pied de page 4">
            <a:extLst>
              <a:ext uri="{FF2B5EF4-FFF2-40B4-BE49-F238E27FC236}">
                <a16:creationId xmlns:a16="http://schemas.microsoft.com/office/drawing/2014/main" id="{B819D564-BD9F-40DF-9AF4-062E0905186B}"/>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pic>
        <p:nvPicPr>
          <p:cNvPr id="9" name="Image 8">
            <a:extLst>
              <a:ext uri="{FF2B5EF4-FFF2-40B4-BE49-F238E27FC236}">
                <a16:creationId xmlns:a16="http://schemas.microsoft.com/office/drawing/2014/main" id="{F2687F31-FB7C-428C-BA6A-7CB02452F6F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9788" y="2104296"/>
            <a:ext cx="2703554" cy="3855420"/>
          </a:xfrm>
          <a:prstGeom prst="rect">
            <a:avLst/>
          </a:prstGeom>
          <a:effectLst>
            <a:outerShdw blurRad="190500" algn="tl" rotWithShape="0">
              <a:prstClr val="black">
                <a:alpha val="70000"/>
              </a:prstClr>
            </a:outerShdw>
          </a:effectLst>
        </p:spPr>
      </p:pic>
      <p:pic>
        <p:nvPicPr>
          <p:cNvPr id="10" name="Image 9">
            <a:extLst>
              <a:ext uri="{FF2B5EF4-FFF2-40B4-BE49-F238E27FC236}">
                <a16:creationId xmlns:a16="http://schemas.microsoft.com/office/drawing/2014/main" id="{0A3DFCEE-3723-426A-A258-235BE4F8E29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88034" y="2273341"/>
            <a:ext cx="2717366" cy="3854757"/>
          </a:xfrm>
          <a:prstGeom prst="rect">
            <a:avLst/>
          </a:prstGeom>
          <a:effectLst>
            <a:outerShdw blurRad="190500" algn="tl" rotWithShape="0">
              <a:prstClr val="black">
                <a:alpha val="70000"/>
              </a:prstClr>
            </a:outerShdw>
          </a:effectLst>
        </p:spPr>
      </p:pic>
    </p:spTree>
    <p:extLst>
      <p:ext uri="{BB962C8B-B14F-4D97-AF65-F5344CB8AC3E}">
        <p14:creationId xmlns:p14="http://schemas.microsoft.com/office/powerpoint/2010/main" val="162929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descr="Une image contenant tenant, personne, téléphone mobile, téléphone&#10;&#10;Description générée automatiquement">
            <a:extLst>
              <a:ext uri="{FF2B5EF4-FFF2-40B4-BE49-F238E27FC236}">
                <a16:creationId xmlns:a16="http://schemas.microsoft.com/office/drawing/2014/main" id="{806C3E61-1913-4E2C-AF2E-B18B66B9A83B}"/>
              </a:ext>
            </a:extLst>
          </p:cNvPr>
          <p:cNvPicPr>
            <a:picLocks noChangeAspect="1"/>
          </p:cNvPicPr>
          <p:nvPr/>
        </p:nvPicPr>
        <p:blipFill rotWithShape="1">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8566816" y="981802"/>
            <a:ext cx="3625184" cy="5876198"/>
          </a:xfrm>
          <a:prstGeom prst="rect">
            <a:avLst/>
          </a:prstGeom>
        </p:spPr>
      </p:pic>
      <p:pic>
        <p:nvPicPr>
          <p:cNvPr id="36" name="Image 35">
            <a:extLst>
              <a:ext uri="{FF2B5EF4-FFF2-40B4-BE49-F238E27FC236}">
                <a16:creationId xmlns:a16="http://schemas.microsoft.com/office/drawing/2014/main" id="{79F20FCF-5CEC-43DE-B310-ABCA2B44E217}"/>
              </a:ext>
            </a:extLst>
          </p:cNvPr>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t="12236" r="41810"/>
          <a:stretch/>
        </p:blipFill>
        <p:spPr>
          <a:xfrm>
            <a:off x="0" y="874420"/>
            <a:ext cx="7094483" cy="5876198"/>
          </a:xfrm>
          <a:prstGeom prst="rect">
            <a:avLst/>
          </a:prstGeom>
        </p:spPr>
      </p:pic>
      <p:sp>
        <p:nvSpPr>
          <p:cNvPr id="31" name="Espace réservé du texte 30">
            <a:extLst>
              <a:ext uri="{FF2B5EF4-FFF2-40B4-BE49-F238E27FC236}">
                <a16:creationId xmlns:a16="http://schemas.microsoft.com/office/drawing/2014/main" id="{5DD7B7DE-3760-4625-A69A-C2CF3ED46BE1}"/>
              </a:ext>
            </a:extLst>
          </p:cNvPr>
          <p:cNvSpPr>
            <a:spLocks noGrp="1"/>
          </p:cNvSpPr>
          <p:nvPr>
            <p:ph type="body" idx="1"/>
          </p:nvPr>
        </p:nvSpPr>
        <p:spPr/>
        <p:txBody>
          <a:bodyPr/>
          <a:lstStyle/>
          <a:p>
            <a:endParaRPr lang="fr-FR"/>
          </a:p>
        </p:txBody>
      </p:sp>
      <p:sp>
        <p:nvSpPr>
          <p:cNvPr id="2" name="Espace réservé du contenu 1">
            <a:extLst>
              <a:ext uri="{FF2B5EF4-FFF2-40B4-BE49-F238E27FC236}">
                <a16:creationId xmlns:a16="http://schemas.microsoft.com/office/drawing/2014/main" id="{5FCAE51C-7A4D-49E7-8D92-28A4F87DA98F}"/>
              </a:ext>
            </a:extLst>
          </p:cNvPr>
          <p:cNvSpPr>
            <a:spLocks noGrp="1"/>
          </p:cNvSpPr>
          <p:nvPr>
            <p:ph sz="half" idx="2"/>
          </p:nvPr>
        </p:nvSpPr>
        <p:spPr>
          <a:xfrm>
            <a:off x="839789" y="2505074"/>
            <a:ext cx="5180012" cy="3418647"/>
          </a:xfrm>
        </p:spPr>
        <p:txBody>
          <a:bodyPr/>
          <a:lstStyle/>
          <a:p>
            <a:r>
              <a:rPr lang="fr-FR" dirty="0" err="1"/>
              <a:t>Multilingual</a:t>
            </a:r>
            <a:r>
              <a:rPr lang="fr-FR" dirty="0"/>
              <a:t> </a:t>
            </a:r>
            <a:r>
              <a:rPr lang="fr-FR" dirty="0" err="1"/>
              <a:t>ePI</a:t>
            </a:r>
            <a:endParaRPr lang="fr-FR" dirty="0"/>
          </a:p>
          <a:p>
            <a:endParaRPr lang="en-US" dirty="0"/>
          </a:p>
          <a:p>
            <a:endParaRPr lang="en-US" dirty="0"/>
          </a:p>
          <a:p>
            <a:endParaRPr lang="fr-FR" dirty="0"/>
          </a:p>
        </p:txBody>
      </p:sp>
      <p:sp>
        <p:nvSpPr>
          <p:cNvPr id="20" name="Espace réservé du texte 19">
            <a:extLst>
              <a:ext uri="{FF2B5EF4-FFF2-40B4-BE49-F238E27FC236}">
                <a16:creationId xmlns:a16="http://schemas.microsoft.com/office/drawing/2014/main" id="{5FE12412-6540-4FA9-89BE-7D25E890495C}"/>
              </a:ext>
            </a:extLst>
          </p:cNvPr>
          <p:cNvSpPr>
            <a:spLocks noGrp="1"/>
          </p:cNvSpPr>
          <p:nvPr>
            <p:ph type="body" sz="quarter" idx="3"/>
          </p:nvPr>
        </p:nvSpPr>
        <p:spPr>
          <a:xfrm>
            <a:off x="6172200" y="1600953"/>
            <a:ext cx="5183188" cy="823912"/>
          </a:xfrm>
        </p:spPr>
        <p:txBody>
          <a:bodyPr/>
          <a:lstStyle/>
          <a:p>
            <a:r>
              <a:rPr lang="fr-FR" dirty="0" err="1"/>
              <a:t>Multilingual</a:t>
            </a:r>
            <a:r>
              <a:rPr lang="fr-FR" dirty="0"/>
              <a:t> </a:t>
            </a:r>
            <a:r>
              <a:rPr lang="fr-FR" dirty="0" err="1"/>
              <a:t>ePI</a:t>
            </a:r>
            <a:endParaRPr lang="fr-FR" dirty="0"/>
          </a:p>
        </p:txBody>
      </p:sp>
      <p:sp>
        <p:nvSpPr>
          <p:cNvPr id="32" name="Espace réservé du contenu 31">
            <a:extLst>
              <a:ext uri="{FF2B5EF4-FFF2-40B4-BE49-F238E27FC236}">
                <a16:creationId xmlns:a16="http://schemas.microsoft.com/office/drawing/2014/main" id="{AC535ED1-2F40-4B0C-AACF-72824BA37658}"/>
              </a:ext>
            </a:extLst>
          </p:cNvPr>
          <p:cNvSpPr>
            <a:spLocks noGrp="1"/>
          </p:cNvSpPr>
          <p:nvPr>
            <p:ph sz="quarter" idx="4"/>
          </p:nvPr>
        </p:nvSpPr>
        <p:spPr/>
        <p:txBody>
          <a:bodyPr/>
          <a:lstStyle/>
          <a:p>
            <a:pPr algn="ctr"/>
            <a:r>
              <a:rPr lang="en-US" sz="2400" b="0" i="0" u="none" strike="noStrike" baseline="0" dirty="0">
                <a:solidFill>
                  <a:srgbClr val="221E1F"/>
                </a:solidFill>
                <a:latin typeface="Verdana" panose="020B0604030504040204" pitchFamily="34" charset="0"/>
              </a:rPr>
              <a:t>preferred language</a:t>
            </a:r>
            <a:endParaRPr lang="fr-FR" dirty="0"/>
          </a:p>
        </p:txBody>
      </p:sp>
      <p:sp>
        <p:nvSpPr>
          <p:cNvPr id="13" name="Titre 12">
            <a:extLst>
              <a:ext uri="{FF2B5EF4-FFF2-40B4-BE49-F238E27FC236}">
                <a16:creationId xmlns:a16="http://schemas.microsoft.com/office/drawing/2014/main" id="{93F6865C-046D-4AA7-8338-5F3D389800C8}"/>
              </a:ext>
            </a:extLst>
          </p:cNvPr>
          <p:cNvSpPr>
            <a:spLocks noGrp="1"/>
          </p:cNvSpPr>
          <p:nvPr>
            <p:ph type="title"/>
          </p:nvPr>
        </p:nvSpPr>
        <p:spPr>
          <a:xfrm>
            <a:off x="2462703" y="365126"/>
            <a:ext cx="9330367" cy="861889"/>
          </a:xfrm>
        </p:spPr>
        <p:txBody>
          <a:bodyPr/>
          <a:lstStyle/>
          <a:p>
            <a:r>
              <a:rPr lang="en-US" dirty="0"/>
              <a:t>electronic product information (ePI) </a:t>
            </a:r>
            <a:br>
              <a:rPr lang="en-US" dirty="0"/>
            </a:br>
            <a:r>
              <a:rPr lang="en-US" dirty="0"/>
              <a:t>key principles</a:t>
            </a:r>
            <a:br>
              <a:rPr lang="en-US" dirty="0"/>
            </a:br>
            <a:endParaRPr lang="fr-FR" dirty="0"/>
          </a:p>
        </p:txBody>
      </p:sp>
      <p:sp>
        <p:nvSpPr>
          <p:cNvPr id="33" name="Espace réservé du contenu 32">
            <a:extLst>
              <a:ext uri="{FF2B5EF4-FFF2-40B4-BE49-F238E27FC236}">
                <a16:creationId xmlns:a16="http://schemas.microsoft.com/office/drawing/2014/main" id="{3B2F0E2F-3621-4FBA-9084-E2FD63AEDF84}"/>
              </a:ext>
            </a:extLst>
          </p:cNvPr>
          <p:cNvSpPr>
            <a:spLocks noGrp="1"/>
          </p:cNvSpPr>
          <p:nvPr>
            <p:ph sz="half" idx="21"/>
          </p:nvPr>
        </p:nvSpPr>
        <p:spPr/>
        <p:txBody>
          <a:bodyPr/>
          <a:lstStyle/>
          <a:p>
            <a:endParaRPr lang="fr-FR"/>
          </a:p>
        </p:txBody>
      </p:sp>
      <p:sp>
        <p:nvSpPr>
          <p:cNvPr id="6" name="Espace réservé du numéro de diapositive 5">
            <a:extLst>
              <a:ext uri="{FF2B5EF4-FFF2-40B4-BE49-F238E27FC236}">
                <a16:creationId xmlns:a16="http://schemas.microsoft.com/office/drawing/2014/main" id="{FE66F0E2-BF95-4C05-B7B0-468F7AFD325E}"/>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16</a:t>
            </a:fld>
            <a:endParaRPr lang="fr-FR" dirty="0"/>
          </a:p>
        </p:txBody>
      </p:sp>
      <p:sp>
        <p:nvSpPr>
          <p:cNvPr id="34" name="Espace réservé du contenu 33">
            <a:extLst>
              <a:ext uri="{FF2B5EF4-FFF2-40B4-BE49-F238E27FC236}">
                <a16:creationId xmlns:a16="http://schemas.microsoft.com/office/drawing/2014/main" id="{A2BE68C4-BC75-4EC1-A0C2-52158B8B8FD4}"/>
              </a:ext>
            </a:extLst>
          </p:cNvPr>
          <p:cNvSpPr>
            <a:spLocks noGrp="1"/>
          </p:cNvSpPr>
          <p:nvPr>
            <p:ph sz="half" idx="25"/>
          </p:nvPr>
        </p:nvSpPr>
        <p:spPr/>
        <p:txBody>
          <a:bodyPr>
            <a:normAutofit fontScale="77500" lnSpcReduction="20000"/>
          </a:bodyPr>
          <a:lstStyle/>
          <a:p>
            <a:endParaRPr lang="fr-FR"/>
          </a:p>
        </p:txBody>
      </p:sp>
      <p:sp>
        <p:nvSpPr>
          <p:cNvPr id="4" name="Espace réservé de la date 3">
            <a:extLst>
              <a:ext uri="{FF2B5EF4-FFF2-40B4-BE49-F238E27FC236}">
                <a16:creationId xmlns:a16="http://schemas.microsoft.com/office/drawing/2014/main" id="{2B26E8F0-5417-4DEE-8C3F-0644761401A3}"/>
              </a:ext>
            </a:extLst>
          </p:cNvPr>
          <p:cNvSpPr>
            <a:spLocks noGrp="1"/>
          </p:cNvSpPr>
          <p:nvPr>
            <p:ph type="dt" sz="half" idx="26"/>
          </p:nvPr>
        </p:nvSpPr>
        <p:spPr>
          <a:xfrm>
            <a:off x="3974127" y="6356350"/>
            <a:ext cx="1475154" cy="365125"/>
          </a:xfrm>
        </p:spPr>
        <p:txBody>
          <a:bodyPr/>
          <a:lstStyle/>
          <a:p>
            <a:r>
              <a:rPr lang="en-US" dirty="0" err="1"/>
              <a:t>october</a:t>
            </a:r>
            <a:r>
              <a:rPr lang="en-US" dirty="0"/>
              <a:t> 2021</a:t>
            </a:r>
            <a:endParaRPr lang="fr-FR" dirty="0"/>
          </a:p>
        </p:txBody>
      </p:sp>
      <p:sp>
        <p:nvSpPr>
          <p:cNvPr id="5" name="Espace réservé du pied de page 4">
            <a:extLst>
              <a:ext uri="{FF2B5EF4-FFF2-40B4-BE49-F238E27FC236}">
                <a16:creationId xmlns:a16="http://schemas.microsoft.com/office/drawing/2014/main" id="{B819D564-BD9F-40DF-9AF4-062E0905186B}"/>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pic>
        <p:nvPicPr>
          <p:cNvPr id="9" name="Image 8">
            <a:extLst>
              <a:ext uri="{FF2B5EF4-FFF2-40B4-BE49-F238E27FC236}">
                <a16:creationId xmlns:a16="http://schemas.microsoft.com/office/drawing/2014/main" id="{B119A623-CD9E-48AD-8F4A-F67244B02C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9788" y="2104296"/>
            <a:ext cx="2703554" cy="3855420"/>
          </a:xfrm>
          <a:prstGeom prst="rect">
            <a:avLst/>
          </a:prstGeom>
          <a:effectLst>
            <a:outerShdw blurRad="190500" algn="tl" rotWithShape="0">
              <a:prstClr val="black">
                <a:alpha val="70000"/>
              </a:prstClr>
            </a:outerShdw>
          </a:effectLst>
        </p:spPr>
      </p:pic>
      <p:pic>
        <p:nvPicPr>
          <p:cNvPr id="10" name="Image 9">
            <a:extLst>
              <a:ext uri="{FF2B5EF4-FFF2-40B4-BE49-F238E27FC236}">
                <a16:creationId xmlns:a16="http://schemas.microsoft.com/office/drawing/2014/main" id="{EA6FEABB-9B83-42C5-B82F-DD61B27DCED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88034" y="2273341"/>
            <a:ext cx="2717366" cy="3854757"/>
          </a:xfrm>
          <a:prstGeom prst="rect">
            <a:avLst/>
          </a:prstGeom>
          <a:effectLst>
            <a:outerShdw blurRad="190500" algn="tl" rotWithShape="0">
              <a:prstClr val="black">
                <a:alpha val="70000"/>
              </a:prstClr>
            </a:outerShdw>
          </a:effectLst>
        </p:spPr>
      </p:pic>
      <p:pic>
        <p:nvPicPr>
          <p:cNvPr id="17" name="Graphique 16">
            <a:extLst>
              <a:ext uri="{FF2B5EF4-FFF2-40B4-BE49-F238E27FC236}">
                <a16:creationId xmlns:a16="http://schemas.microsoft.com/office/drawing/2014/main" id="{39C9305F-089C-4C4F-91CF-305BE4ACBA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63325" y="1837627"/>
            <a:ext cx="333375" cy="333375"/>
          </a:xfrm>
          <a:prstGeom prst="rect">
            <a:avLst/>
          </a:prstGeom>
        </p:spPr>
      </p:pic>
      <p:pic>
        <p:nvPicPr>
          <p:cNvPr id="18" name="Graphique 17">
            <a:extLst>
              <a:ext uri="{FF2B5EF4-FFF2-40B4-BE49-F238E27FC236}">
                <a16:creationId xmlns:a16="http://schemas.microsoft.com/office/drawing/2014/main" id="{D318CC76-6905-444F-B1A4-D7CB97195D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87728" y="2730694"/>
            <a:ext cx="333375" cy="333375"/>
          </a:xfrm>
          <a:prstGeom prst="rect">
            <a:avLst/>
          </a:prstGeom>
        </p:spPr>
      </p:pic>
      <p:pic>
        <p:nvPicPr>
          <p:cNvPr id="19" name="Graphique 18">
            <a:extLst>
              <a:ext uri="{FF2B5EF4-FFF2-40B4-BE49-F238E27FC236}">
                <a16:creationId xmlns:a16="http://schemas.microsoft.com/office/drawing/2014/main" id="{039AD624-06C3-4A99-9D4C-68CE89FD66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81843" y="2284160"/>
            <a:ext cx="333375" cy="333375"/>
          </a:xfrm>
          <a:prstGeom prst="rect">
            <a:avLst/>
          </a:prstGeom>
        </p:spPr>
      </p:pic>
    </p:spTree>
    <p:extLst>
      <p:ext uri="{BB962C8B-B14F-4D97-AF65-F5344CB8AC3E}">
        <p14:creationId xmlns:p14="http://schemas.microsoft.com/office/powerpoint/2010/main" val="425796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descr="Une image contenant tenant, personne, téléphone mobile, téléphone&#10;&#10;Description générée automatiquement">
            <a:extLst>
              <a:ext uri="{FF2B5EF4-FFF2-40B4-BE49-F238E27FC236}">
                <a16:creationId xmlns:a16="http://schemas.microsoft.com/office/drawing/2014/main" id="{F4BA3D0A-626F-41CC-A1F8-8755C98F3578}"/>
              </a:ext>
            </a:extLst>
          </p:cNvPr>
          <p:cNvPicPr>
            <a:picLocks noChangeAspect="1"/>
          </p:cNvPicPr>
          <p:nvPr/>
        </p:nvPicPr>
        <p:blipFill rotWithShape="1">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8566816" y="981802"/>
            <a:ext cx="3625184" cy="5876198"/>
          </a:xfrm>
          <a:prstGeom prst="rect">
            <a:avLst/>
          </a:prstGeom>
        </p:spPr>
      </p:pic>
      <p:pic>
        <p:nvPicPr>
          <p:cNvPr id="29" name="Image 28">
            <a:extLst>
              <a:ext uri="{FF2B5EF4-FFF2-40B4-BE49-F238E27FC236}">
                <a16:creationId xmlns:a16="http://schemas.microsoft.com/office/drawing/2014/main" id="{0650A018-EA81-4C09-82BF-788336E16128}"/>
              </a:ext>
            </a:extLst>
          </p:cNvPr>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t="12236" r="41810"/>
          <a:stretch/>
        </p:blipFill>
        <p:spPr>
          <a:xfrm>
            <a:off x="0" y="874420"/>
            <a:ext cx="7094483" cy="5876198"/>
          </a:xfrm>
          <a:prstGeom prst="rect">
            <a:avLst/>
          </a:prstGeom>
        </p:spPr>
      </p:pic>
      <p:sp>
        <p:nvSpPr>
          <p:cNvPr id="24" name="Espace réservé du texte 23">
            <a:extLst>
              <a:ext uri="{FF2B5EF4-FFF2-40B4-BE49-F238E27FC236}">
                <a16:creationId xmlns:a16="http://schemas.microsoft.com/office/drawing/2014/main" id="{A26B8376-3CC4-4A40-AAC8-3AF1CDB74602}"/>
              </a:ext>
            </a:extLst>
          </p:cNvPr>
          <p:cNvSpPr>
            <a:spLocks noGrp="1"/>
          </p:cNvSpPr>
          <p:nvPr>
            <p:ph type="body" idx="1"/>
          </p:nvPr>
        </p:nvSpPr>
        <p:spPr/>
        <p:txBody>
          <a:bodyPr/>
          <a:lstStyle/>
          <a:p>
            <a:endParaRPr lang="fr-FR"/>
          </a:p>
        </p:txBody>
      </p:sp>
      <p:sp>
        <p:nvSpPr>
          <p:cNvPr id="2" name="Espace réservé du contenu 1">
            <a:extLst>
              <a:ext uri="{FF2B5EF4-FFF2-40B4-BE49-F238E27FC236}">
                <a16:creationId xmlns:a16="http://schemas.microsoft.com/office/drawing/2014/main" id="{5FCAE51C-7A4D-49E7-8D92-28A4F87DA98F}"/>
              </a:ext>
            </a:extLst>
          </p:cNvPr>
          <p:cNvSpPr>
            <a:spLocks noGrp="1"/>
          </p:cNvSpPr>
          <p:nvPr>
            <p:ph sz="half" idx="2"/>
          </p:nvPr>
        </p:nvSpPr>
        <p:spPr>
          <a:xfrm>
            <a:off x="839789" y="2505074"/>
            <a:ext cx="5180012" cy="3418647"/>
          </a:xfrm>
        </p:spPr>
        <p:txBody>
          <a:bodyPr/>
          <a:lstStyle/>
          <a:p>
            <a:endParaRPr lang="en-US" dirty="0"/>
          </a:p>
          <a:p>
            <a:endParaRPr lang="en-US" dirty="0"/>
          </a:p>
          <a:p>
            <a:endParaRPr lang="en-US" dirty="0"/>
          </a:p>
          <a:p>
            <a:endParaRPr lang="fr-FR" dirty="0"/>
          </a:p>
        </p:txBody>
      </p:sp>
      <p:sp>
        <p:nvSpPr>
          <p:cNvPr id="7" name="Espace réservé du texte 6">
            <a:extLst>
              <a:ext uri="{FF2B5EF4-FFF2-40B4-BE49-F238E27FC236}">
                <a16:creationId xmlns:a16="http://schemas.microsoft.com/office/drawing/2014/main" id="{FFFAE358-9C5D-45A8-B6EA-8D0791559A5C}"/>
              </a:ext>
            </a:extLst>
          </p:cNvPr>
          <p:cNvSpPr>
            <a:spLocks noGrp="1"/>
          </p:cNvSpPr>
          <p:nvPr>
            <p:ph type="body" sz="quarter" idx="3"/>
          </p:nvPr>
        </p:nvSpPr>
        <p:spPr>
          <a:xfrm>
            <a:off x="6172200" y="1600953"/>
            <a:ext cx="5183188" cy="823912"/>
          </a:xfrm>
        </p:spPr>
        <p:txBody>
          <a:bodyPr/>
          <a:lstStyle/>
          <a:p>
            <a:r>
              <a:rPr lang="en-US" dirty="0"/>
              <a:t>Accessibility to users with diverse abilities</a:t>
            </a:r>
            <a:endParaRPr lang="fr-FR" dirty="0"/>
          </a:p>
        </p:txBody>
      </p:sp>
      <p:sp>
        <p:nvSpPr>
          <p:cNvPr id="25" name="Espace réservé du contenu 24">
            <a:extLst>
              <a:ext uri="{FF2B5EF4-FFF2-40B4-BE49-F238E27FC236}">
                <a16:creationId xmlns:a16="http://schemas.microsoft.com/office/drawing/2014/main" id="{F88CA81C-1543-4F1B-9A6C-C687A66F9219}"/>
              </a:ext>
            </a:extLst>
          </p:cNvPr>
          <p:cNvSpPr>
            <a:spLocks noGrp="1"/>
          </p:cNvSpPr>
          <p:nvPr>
            <p:ph sz="quarter" idx="4"/>
          </p:nvPr>
        </p:nvSpPr>
        <p:spPr/>
        <p:txBody>
          <a:bodyPr/>
          <a:lstStyle/>
          <a:p>
            <a:endParaRPr lang="en-US" altLang="zh-CN" sz="1800" b="0" i="0" u="none" strike="noStrike" baseline="0" dirty="0">
              <a:solidFill>
                <a:srgbClr val="221E1F"/>
              </a:solidFill>
              <a:latin typeface="Verdana" panose="020B0604030504040204" pitchFamily="34" charset="0"/>
            </a:endParaRPr>
          </a:p>
          <a:p>
            <a:r>
              <a:rPr lang="en-US" sz="1800" b="0" i="0" u="none" strike="noStrike" baseline="0" noProof="0" dirty="0">
                <a:solidFill>
                  <a:srgbClr val="221E1F"/>
                </a:solidFill>
                <a:latin typeface="Verdana" panose="020B0604030504040204" pitchFamily="34" charset="0"/>
              </a:rPr>
              <a:t>Accessible to everyone</a:t>
            </a:r>
          </a:p>
          <a:p>
            <a:endParaRPr lang="en-US" sz="1800" b="0" i="0" u="none" strike="noStrike" baseline="0" noProof="0" dirty="0">
              <a:solidFill>
                <a:srgbClr val="221E1F"/>
              </a:solidFill>
              <a:latin typeface="Verdana" panose="020B0604030504040204" pitchFamily="34" charset="0"/>
            </a:endParaRPr>
          </a:p>
          <a:p>
            <a:r>
              <a:rPr lang="en-US" altLang="zh-CN" sz="1800" dirty="0">
                <a:solidFill>
                  <a:srgbClr val="221E1F"/>
                </a:solidFill>
                <a:latin typeface="Verdana" panose="020B0604030504040204" pitchFamily="34" charset="0"/>
              </a:rPr>
              <a:t>Accessible by design</a:t>
            </a:r>
          </a:p>
          <a:p>
            <a:r>
              <a:rPr lang="en-US" altLang="zh-CN" sz="1800" dirty="0">
                <a:solidFill>
                  <a:srgbClr val="221E1F"/>
                </a:solidFill>
                <a:latin typeface="Verdana" panose="020B0604030504040204" pitchFamily="34" charset="0"/>
              </a:rPr>
              <a:t>Directive (EU) 2016/2102  compliance</a:t>
            </a:r>
          </a:p>
        </p:txBody>
      </p:sp>
      <p:sp>
        <p:nvSpPr>
          <p:cNvPr id="13" name="Titre 12">
            <a:extLst>
              <a:ext uri="{FF2B5EF4-FFF2-40B4-BE49-F238E27FC236}">
                <a16:creationId xmlns:a16="http://schemas.microsoft.com/office/drawing/2014/main" id="{F7D6C002-208D-4B7F-B0EC-9FBFAE5714E0}"/>
              </a:ext>
            </a:extLst>
          </p:cNvPr>
          <p:cNvSpPr>
            <a:spLocks noGrp="1"/>
          </p:cNvSpPr>
          <p:nvPr>
            <p:ph type="title"/>
          </p:nvPr>
        </p:nvSpPr>
        <p:spPr>
          <a:xfrm>
            <a:off x="2462703" y="365126"/>
            <a:ext cx="9330367" cy="861889"/>
          </a:xfrm>
        </p:spPr>
        <p:txBody>
          <a:bodyPr/>
          <a:lstStyle/>
          <a:p>
            <a:r>
              <a:rPr lang="en-US" dirty="0"/>
              <a:t>electronic product information (ePI) </a:t>
            </a:r>
            <a:br>
              <a:rPr lang="en-US" dirty="0"/>
            </a:br>
            <a:r>
              <a:rPr lang="en-US" dirty="0"/>
              <a:t>key principles</a:t>
            </a:r>
            <a:endParaRPr lang="fr-FR" dirty="0"/>
          </a:p>
        </p:txBody>
      </p:sp>
      <p:sp>
        <p:nvSpPr>
          <p:cNvPr id="26" name="Espace réservé du contenu 25">
            <a:extLst>
              <a:ext uri="{FF2B5EF4-FFF2-40B4-BE49-F238E27FC236}">
                <a16:creationId xmlns:a16="http://schemas.microsoft.com/office/drawing/2014/main" id="{52F191E7-57E6-42D1-B058-7F85E2A47CD6}"/>
              </a:ext>
            </a:extLst>
          </p:cNvPr>
          <p:cNvSpPr>
            <a:spLocks noGrp="1"/>
          </p:cNvSpPr>
          <p:nvPr>
            <p:ph sz="half" idx="21"/>
          </p:nvPr>
        </p:nvSpPr>
        <p:spPr/>
        <p:txBody>
          <a:bodyPr/>
          <a:lstStyle/>
          <a:p>
            <a:endParaRPr lang="fr-FR"/>
          </a:p>
        </p:txBody>
      </p:sp>
      <p:sp>
        <p:nvSpPr>
          <p:cNvPr id="6" name="Espace réservé du numéro de diapositive 5">
            <a:extLst>
              <a:ext uri="{FF2B5EF4-FFF2-40B4-BE49-F238E27FC236}">
                <a16:creationId xmlns:a16="http://schemas.microsoft.com/office/drawing/2014/main" id="{FE66F0E2-BF95-4C05-B7B0-468F7AFD325E}"/>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17</a:t>
            </a:fld>
            <a:endParaRPr lang="fr-FR" dirty="0"/>
          </a:p>
        </p:txBody>
      </p:sp>
      <p:sp>
        <p:nvSpPr>
          <p:cNvPr id="27" name="Espace réservé du contenu 26">
            <a:extLst>
              <a:ext uri="{FF2B5EF4-FFF2-40B4-BE49-F238E27FC236}">
                <a16:creationId xmlns:a16="http://schemas.microsoft.com/office/drawing/2014/main" id="{9FC1C1E9-234C-45EA-9003-95668813557F}"/>
              </a:ext>
            </a:extLst>
          </p:cNvPr>
          <p:cNvSpPr>
            <a:spLocks noGrp="1"/>
          </p:cNvSpPr>
          <p:nvPr>
            <p:ph sz="half" idx="25"/>
          </p:nvPr>
        </p:nvSpPr>
        <p:spPr/>
        <p:txBody>
          <a:bodyPr>
            <a:normAutofit fontScale="77500" lnSpcReduction="20000"/>
          </a:bodyPr>
          <a:lstStyle/>
          <a:p>
            <a:endParaRPr lang="fr-FR"/>
          </a:p>
        </p:txBody>
      </p:sp>
      <p:sp>
        <p:nvSpPr>
          <p:cNvPr id="4" name="Espace réservé de la date 3">
            <a:extLst>
              <a:ext uri="{FF2B5EF4-FFF2-40B4-BE49-F238E27FC236}">
                <a16:creationId xmlns:a16="http://schemas.microsoft.com/office/drawing/2014/main" id="{2B26E8F0-5417-4DEE-8C3F-0644761401A3}"/>
              </a:ext>
            </a:extLst>
          </p:cNvPr>
          <p:cNvSpPr>
            <a:spLocks noGrp="1"/>
          </p:cNvSpPr>
          <p:nvPr>
            <p:ph type="dt" sz="half" idx="26"/>
          </p:nvPr>
        </p:nvSpPr>
        <p:spPr>
          <a:xfrm>
            <a:off x="3974127" y="6356350"/>
            <a:ext cx="1475154" cy="365125"/>
          </a:xfrm>
        </p:spPr>
        <p:txBody>
          <a:bodyPr/>
          <a:lstStyle/>
          <a:p>
            <a:r>
              <a:rPr lang="en-US" dirty="0" err="1"/>
              <a:t>october</a:t>
            </a:r>
            <a:r>
              <a:rPr lang="en-US" dirty="0"/>
              <a:t> 2021</a:t>
            </a:r>
            <a:endParaRPr lang="fr-FR" dirty="0"/>
          </a:p>
        </p:txBody>
      </p:sp>
      <p:sp>
        <p:nvSpPr>
          <p:cNvPr id="5" name="Espace réservé du pied de page 4">
            <a:extLst>
              <a:ext uri="{FF2B5EF4-FFF2-40B4-BE49-F238E27FC236}">
                <a16:creationId xmlns:a16="http://schemas.microsoft.com/office/drawing/2014/main" id="{B819D564-BD9F-40DF-9AF4-062E0905186B}"/>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pic>
        <p:nvPicPr>
          <p:cNvPr id="10" name="Image 9">
            <a:extLst>
              <a:ext uri="{FF2B5EF4-FFF2-40B4-BE49-F238E27FC236}">
                <a16:creationId xmlns:a16="http://schemas.microsoft.com/office/drawing/2014/main" id="{39E05260-A1C1-448F-9FF9-0BFF215740A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9788" y="2104296"/>
            <a:ext cx="2703554" cy="3855420"/>
          </a:xfrm>
          <a:prstGeom prst="rect">
            <a:avLst/>
          </a:prstGeom>
          <a:effectLst>
            <a:outerShdw blurRad="190500" algn="tl" rotWithShape="0">
              <a:prstClr val="black">
                <a:alpha val="70000"/>
              </a:prstClr>
            </a:outerShdw>
          </a:effectLst>
        </p:spPr>
      </p:pic>
      <p:pic>
        <p:nvPicPr>
          <p:cNvPr id="11" name="Image 10">
            <a:extLst>
              <a:ext uri="{FF2B5EF4-FFF2-40B4-BE49-F238E27FC236}">
                <a16:creationId xmlns:a16="http://schemas.microsoft.com/office/drawing/2014/main" id="{93821BFA-E699-4589-BD38-7CAFBB703B8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88034" y="2273341"/>
            <a:ext cx="2717366" cy="3854757"/>
          </a:xfrm>
          <a:prstGeom prst="rect">
            <a:avLst/>
          </a:prstGeom>
          <a:effectLst>
            <a:outerShdw blurRad="190500" algn="tl" rotWithShape="0">
              <a:prstClr val="black">
                <a:alpha val="70000"/>
              </a:prstClr>
            </a:outerShdw>
          </a:effectLst>
        </p:spPr>
      </p:pic>
      <p:pic>
        <p:nvPicPr>
          <p:cNvPr id="16" name="Image 14">
            <a:extLst>
              <a:ext uri="{FF2B5EF4-FFF2-40B4-BE49-F238E27FC236}">
                <a16:creationId xmlns:a16="http://schemas.microsoft.com/office/drawing/2014/main" id="{639DA7ED-63B1-4FFC-A2A5-FEB63F602AF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9986000" y="2823280"/>
            <a:ext cx="784508" cy="784508"/>
          </a:xfrm>
          <a:prstGeom prst="rect">
            <a:avLst/>
          </a:prstGeom>
        </p:spPr>
      </p:pic>
    </p:spTree>
    <p:extLst>
      <p:ext uri="{BB962C8B-B14F-4D97-AF65-F5344CB8AC3E}">
        <p14:creationId xmlns:p14="http://schemas.microsoft.com/office/powerpoint/2010/main" val="3251009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7445DA1D-041C-4FAC-A36F-F1937DF406C7}"/>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t="13131" r="41810"/>
          <a:stretch/>
        </p:blipFill>
        <p:spPr>
          <a:xfrm>
            <a:off x="0" y="934278"/>
            <a:ext cx="7094483" cy="5816339"/>
          </a:xfrm>
          <a:prstGeom prst="rect">
            <a:avLst/>
          </a:prstGeom>
        </p:spPr>
      </p:pic>
      <p:pic>
        <p:nvPicPr>
          <p:cNvPr id="18" name="Espace réservé du contenu 2">
            <a:extLst>
              <a:ext uri="{FF2B5EF4-FFF2-40B4-BE49-F238E27FC236}">
                <a16:creationId xmlns:a16="http://schemas.microsoft.com/office/drawing/2014/main" id="{B090AC97-4459-40DA-86D7-E8FDCD0C8951}"/>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7254"/>
          <a:stretch/>
        </p:blipFill>
        <p:spPr>
          <a:xfrm>
            <a:off x="6979994" y="81255"/>
            <a:ext cx="5212005" cy="6696000"/>
          </a:xfrm>
          <a:prstGeom prst="rect">
            <a:avLst/>
          </a:prstGeom>
        </p:spPr>
      </p:pic>
      <p:sp>
        <p:nvSpPr>
          <p:cNvPr id="4" name="Espace réservé du contenu 3">
            <a:extLst>
              <a:ext uri="{FF2B5EF4-FFF2-40B4-BE49-F238E27FC236}">
                <a16:creationId xmlns:a16="http://schemas.microsoft.com/office/drawing/2014/main" id="{1DDD174F-EA1D-47F5-A0FC-60462C64008A}"/>
              </a:ext>
            </a:extLst>
          </p:cNvPr>
          <p:cNvSpPr>
            <a:spLocks noGrp="1"/>
          </p:cNvSpPr>
          <p:nvPr>
            <p:ph sz="half" idx="2"/>
          </p:nvPr>
        </p:nvSpPr>
        <p:spPr/>
        <p:txBody>
          <a:bodyPr/>
          <a:lstStyle/>
          <a:p>
            <a:r>
              <a:rPr lang="fr-FR" dirty="0"/>
              <a:t>Patient </a:t>
            </a:r>
            <a:r>
              <a:rPr lang="fr-FR" dirty="0" err="1"/>
              <a:t>experience</a:t>
            </a:r>
            <a:r>
              <a:rPr lang="fr-FR" dirty="0"/>
              <a:t> </a:t>
            </a:r>
          </a:p>
          <a:p>
            <a:r>
              <a:rPr lang="fr-FR" dirty="0"/>
              <a:t>Healthcare </a:t>
            </a:r>
            <a:r>
              <a:rPr lang="fr-FR" dirty="0" err="1"/>
              <a:t>experience</a:t>
            </a:r>
            <a:r>
              <a:rPr lang="fr-FR" dirty="0"/>
              <a:t> </a:t>
            </a:r>
          </a:p>
          <a:p>
            <a:r>
              <a:rPr lang="en-US" dirty="0"/>
              <a:t>Supply chain</a:t>
            </a:r>
            <a:endParaRPr lang="fr-FR" dirty="0"/>
          </a:p>
          <a:p>
            <a:r>
              <a:rPr lang="fr-FR" dirty="0" err="1"/>
              <a:t>Traceability</a:t>
            </a:r>
            <a:endParaRPr lang="fr-FR" dirty="0"/>
          </a:p>
        </p:txBody>
      </p:sp>
      <p:sp>
        <p:nvSpPr>
          <p:cNvPr id="117" name="Espace réservé du texte 116">
            <a:extLst>
              <a:ext uri="{FF2B5EF4-FFF2-40B4-BE49-F238E27FC236}">
                <a16:creationId xmlns:a16="http://schemas.microsoft.com/office/drawing/2014/main" id="{86083063-B92C-4704-830D-1888A112FD82}"/>
              </a:ext>
            </a:extLst>
          </p:cNvPr>
          <p:cNvSpPr>
            <a:spLocks noGrp="1"/>
          </p:cNvSpPr>
          <p:nvPr>
            <p:ph type="body" idx="3"/>
          </p:nvPr>
        </p:nvSpPr>
        <p:spPr/>
        <p:txBody>
          <a:bodyPr>
            <a:normAutofit/>
          </a:bodyPr>
          <a:lstStyle/>
          <a:p>
            <a:r>
              <a:rPr lang="en-US" sz="2200" dirty="0"/>
              <a:t>GS1 Digital Link</a:t>
            </a:r>
          </a:p>
          <a:p>
            <a:endParaRPr lang="fr-FR" dirty="0"/>
          </a:p>
        </p:txBody>
      </p:sp>
      <p:sp>
        <p:nvSpPr>
          <p:cNvPr id="9" name="Titre 8">
            <a:extLst>
              <a:ext uri="{FF2B5EF4-FFF2-40B4-BE49-F238E27FC236}">
                <a16:creationId xmlns:a16="http://schemas.microsoft.com/office/drawing/2014/main" id="{4C181478-400A-4C04-B9D4-C429E43D6ED9}"/>
              </a:ext>
            </a:extLst>
          </p:cNvPr>
          <p:cNvSpPr>
            <a:spLocks noGrp="1"/>
          </p:cNvSpPr>
          <p:nvPr>
            <p:ph type="title"/>
          </p:nvPr>
        </p:nvSpPr>
        <p:spPr/>
        <p:txBody>
          <a:bodyPr/>
          <a:lstStyle/>
          <a:p>
            <a:r>
              <a:rPr lang="en-US" dirty="0"/>
              <a:t>electronic product information (ePI) </a:t>
            </a:r>
            <a:br>
              <a:rPr lang="en-US" dirty="0"/>
            </a:br>
            <a:r>
              <a:rPr lang="fr-FR" dirty="0"/>
              <a:t>GS1 Digital Link</a:t>
            </a:r>
          </a:p>
        </p:txBody>
      </p:sp>
      <p:sp>
        <p:nvSpPr>
          <p:cNvPr id="118" name="Espace réservé du contenu 117">
            <a:extLst>
              <a:ext uri="{FF2B5EF4-FFF2-40B4-BE49-F238E27FC236}">
                <a16:creationId xmlns:a16="http://schemas.microsoft.com/office/drawing/2014/main" id="{9D55757E-43C9-4659-BCFC-DF1878CD5D96}"/>
              </a:ext>
            </a:extLst>
          </p:cNvPr>
          <p:cNvSpPr>
            <a:spLocks noGrp="1"/>
          </p:cNvSpPr>
          <p:nvPr>
            <p:ph sz="half" idx="21"/>
          </p:nvPr>
        </p:nvSpPr>
        <p:spPr/>
        <p:txBody>
          <a:bodyPr>
            <a:normAutofit/>
          </a:bodyPr>
          <a:lstStyle/>
          <a:p>
            <a:endParaRPr lang="fr-FR" dirty="0"/>
          </a:p>
        </p:txBody>
      </p:sp>
      <p:sp>
        <p:nvSpPr>
          <p:cNvPr id="7" name="Espace réservé du numéro de diapositive 6">
            <a:extLst>
              <a:ext uri="{FF2B5EF4-FFF2-40B4-BE49-F238E27FC236}">
                <a16:creationId xmlns:a16="http://schemas.microsoft.com/office/drawing/2014/main" id="{44410E83-FAF3-4E5B-B9EA-611EE71DA58C}"/>
              </a:ext>
            </a:extLst>
          </p:cNvPr>
          <p:cNvSpPr>
            <a:spLocks noGrp="1"/>
          </p:cNvSpPr>
          <p:nvPr>
            <p:ph type="sldNum" sz="quarter" idx="24"/>
          </p:nvPr>
        </p:nvSpPr>
        <p:spPr/>
        <p:txBody>
          <a:bodyPr/>
          <a:lstStyle/>
          <a:p>
            <a:fld id="{8DC0F8AA-E0DA-4754-9F47-CB5820CE343F}" type="slidenum">
              <a:rPr lang="fr-FR" smtClean="0"/>
              <a:pPr/>
              <a:t>18</a:t>
            </a:fld>
            <a:endParaRPr lang="fr-FR" dirty="0"/>
          </a:p>
        </p:txBody>
      </p:sp>
      <p:pic>
        <p:nvPicPr>
          <p:cNvPr id="135" name="Image 134">
            <a:extLst>
              <a:ext uri="{FF2B5EF4-FFF2-40B4-BE49-F238E27FC236}">
                <a16:creationId xmlns:a16="http://schemas.microsoft.com/office/drawing/2014/main" id="{35510001-09F5-4624-A0D5-0E48962EE7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9021" y="2111133"/>
            <a:ext cx="2719617" cy="3848583"/>
          </a:xfrm>
          <a:prstGeom prst="rect">
            <a:avLst/>
          </a:prstGeom>
          <a:ln>
            <a:noFill/>
          </a:ln>
          <a:effectLst>
            <a:outerShdw blurRad="292100" dist="139700" dir="2700000" algn="tl" rotWithShape="0">
              <a:srgbClr val="333333">
                <a:alpha val="65000"/>
              </a:srgbClr>
            </a:outerShdw>
          </a:effectLst>
        </p:spPr>
      </p:pic>
      <p:pic>
        <p:nvPicPr>
          <p:cNvPr id="136" name="Espace réservé du contenu 2">
            <a:extLst>
              <a:ext uri="{FF2B5EF4-FFF2-40B4-BE49-F238E27FC236}">
                <a16:creationId xmlns:a16="http://schemas.microsoft.com/office/drawing/2014/main" id="{9CA62711-5323-42FC-9377-D582034796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25993" y="2300610"/>
            <a:ext cx="2721873" cy="3848583"/>
          </a:xfrm>
          <a:prstGeom prst="rect">
            <a:avLst/>
          </a:prstGeom>
          <a:ln>
            <a:noFill/>
          </a:ln>
          <a:effectLst>
            <a:outerShdw blurRad="190500" algn="tl" rotWithShape="0">
              <a:srgbClr val="000000">
                <a:alpha val="70000"/>
              </a:srgbClr>
            </a:outerShdw>
          </a:effectLst>
        </p:spPr>
      </p:pic>
      <p:pic>
        <p:nvPicPr>
          <p:cNvPr id="2" name="Image 1">
            <a:extLst>
              <a:ext uri="{FF2B5EF4-FFF2-40B4-BE49-F238E27FC236}">
                <a16:creationId xmlns:a16="http://schemas.microsoft.com/office/drawing/2014/main" id="{A58BA72F-0925-4281-86A5-F4EBEE28F13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9788" y="2104296"/>
            <a:ext cx="2703554" cy="3855420"/>
          </a:xfrm>
          <a:prstGeom prst="rect">
            <a:avLst/>
          </a:prstGeom>
          <a:effectLst>
            <a:outerShdw blurRad="190500" algn="tl" rotWithShape="0">
              <a:prstClr val="black">
                <a:alpha val="70000"/>
              </a:prstClr>
            </a:outerShdw>
          </a:effectLst>
        </p:spPr>
      </p:pic>
      <p:pic>
        <p:nvPicPr>
          <p:cNvPr id="8" name="Image 7">
            <a:extLst>
              <a:ext uri="{FF2B5EF4-FFF2-40B4-BE49-F238E27FC236}">
                <a16:creationId xmlns:a16="http://schemas.microsoft.com/office/drawing/2014/main" id="{F888B60F-C08B-4C02-9D80-B05E83D13EA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388034" y="2273341"/>
            <a:ext cx="2717366" cy="3854757"/>
          </a:xfrm>
          <a:prstGeom prst="rect">
            <a:avLst/>
          </a:prstGeom>
          <a:effectLst>
            <a:outerShdw blurRad="190500" algn="tl" rotWithShape="0">
              <a:prstClr val="black">
                <a:alpha val="70000"/>
              </a:prstClr>
            </a:outerShdw>
          </a:effectLst>
        </p:spPr>
      </p:pic>
      <p:sp>
        <p:nvSpPr>
          <p:cNvPr id="3" name="Espace réservé du texte 2">
            <a:extLst>
              <a:ext uri="{FF2B5EF4-FFF2-40B4-BE49-F238E27FC236}">
                <a16:creationId xmlns:a16="http://schemas.microsoft.com/office/drawing/2014/main" id="{C69618EF-434A-4C37-A6DF-FA7618A4D0F0}"/>
              </a:ext>
            </a:extLst>
          </p:cNvPr>
          <p:cNvSpPr>
            <a:spLocks noGrp="1"/>
          </p:cNvSpPr>
          <p:nvPr>
            <p:ph type="body" sz="quarter" idx="1"/>
          </p:nvPr>
        </p:nvSpPr>
        <p:spPr/>
        <p:txBody>
          <a:bodyPr>
            <a:normAutofit fontScale="92500"/>
          </a:bodyPr>
          <a:lstStyle/>
          <a:p>
            <a:r>
              <a:rPr lang="en-US" dirty="0"/>
              <a:t>ePI - electronic Product  Information</a:t>
            </a:r>
          </a:p>
          <a:p>
            <a:r>
              <a:rPr lang="en-US" dirty="0"/>
              <a:t> </a:t>
            </a:r>
            <a:endParaRPr lang="fr-FR" dirty="0"/>
          </a:p>
        </p:txBody>
      </p:sp>
      <p:sp>
        <p:nvSpPr>
          <p:cNvPr id="22" name="Espace réservé du contenu 21">
            <a:extLst>
              <a:ext uri="{FF2B5EF4-FFF2-40B4-BE49-F238E27FC236}">
                <a16:creationId xmlns:a16="http://schemas.microsoft.com/office/drawing/2014/main" id="{D00515D0-46AD-4C2B-80C7-E2CD99B735D4}"/>
              </a:ext>
            </a:extLst>
          </p:cNvPr>
          <p:cNvSpPr>
            <a:spLocks noGrp="1"/>
          </p:cNvSpPr>
          <p:nvPr>
            <p:ph sz="half" idx="25"/>
          </p:nvPr>
        </p:nvSpPr>
        <p:spPr/>
        <p:txBody>
          <a:bodyPr>
            <a:normAutofit fontScale="32500" lnSpcReduction="20000"/>
          </a:bodyPr>
          <a:lstStyle/>
          <a:p>
            <a:r>
              <a:rPr lang="fr-FR" dirty="0"/>
              <a:t>Laurent TONNELIER, AIDC expert  at AFNOR, </a:t>
            </a:r>
            <a:r>
              <a:rPr lang="fr-FR" dirty="0" err="1"/>
              <a:t>member</a:t>
            </a:r>
            <a:r>
              <a:rPr lang="fr-FR" dirty="0"/>
              <a:t> of ISO,</a:t>
            </a:r>
            <a:br>
              <a:rPr lang="fr-FR" dirty="0"/>
            </a:br>
            <a:r>
              <a:rPr lang="fr-FR" dirty="0"/>
              <a:t>GS1 Digital Link </a:t>
            </a:r>
            <a:r>
              <a:rPr lang="fr-FR" dirty="0" err="1"/>
              <a:t>co</a:t>
            </a:r>
            <a:r>
              <a:rPr lang="fr-FR" dirty="0"/>
              <a:t>-chair  and </a:t>
            </a:r>
            <a:r>
              <a:rPr lang="fr-FR" dirty="0" err="1"/>
              <a:t>technical</a:t>
            </a:r>
            <a:r>
              <a:rPr lang="fr-FR" dirty="0"/>
              <a:t> expert at GS1</a:t>
            </a:r>
          </a:p>
        </p:txBody>
      </p:sp>
      <p:sp>
        <p:nvSpPr>
          <p:cNvPr id="19" name="Espace réservé de la date 3">
            <a:extLst>
              <a:ext uri="{FF2B5EF4-FFF2-40B4-BE49-F238E27FC236}">
                <a16:creationId xmlns:a16="http://schemas.microsoft.com/office/drawing/2014/main" id="{D6DF6916-9DA6-477D-919D-5C8BB6C00BDE}"/>
              </a:ext>
            </a:extLst>
          </p:cNvPr>
          <p:cNvSpPr>
            <a:spLocks noGrp="1"/>
          </p:cNvSpPr>
          <p:nvPr>
            <p:ph type="dt" sz="half" idx="26"/>
          </p:nvPr>
        </p:nvSpPr>
        <p:spPr>
          <a:xfrm>
            <a:off x="3973513" y="6356350"/>
            <a:ext cx="1476375" cy="365125"/>
          </a:xfrm>
        </p:spPr>
        <p:txBody>
          <a:bodyPr/>
          <a:lstStyle/>
          <a:p>
            <a:r>
              <a:rPr lang="en-US" dirty="0" err="1"/>
              <a:t>october</a:t>
            </a:r>
            <a:r>
              <a:rPr lang="en-US" dirty="0"/>
              <a:t> 2021</a:t>
            </a:r>
            <a:endParaRPr lang="fr-FR" dirty="0"/>
          </a:p>
        </p:txBody>
      </p:sp>
      <p:sp>
        <p:nvSpPr>
          <p:cNvPr id="20" name="Espace réservé du pied de page 4">
            <a:extLst>
              <a:ext uri="{FF2B5EF4-FFF2-40B4-BE49-F238E27FC236}">
                <a16:creationId xmlns:a16="http://schemas.microsoft.com/office/drawing/2014/main" id="{6E6C6E53-5BDC-45EA-8203-8FD5A334E763}"/>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spTree>
    <p:extLst>
      <p:ext uri="{BB962C8B-B14F-4D97-AF65-F5344CB8AC3E}">
        <p14:creationId xmlns:p14="http://schemas.microsoft.com/office/powerpoint/2010/main" val="2228741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103400941631825172302281120031710DV001-en">
            <a:hlinkClick r:id="" action="ppaction://media"/>
            <a:extLst>
              <a:ext uri="{FF2B5EF4-FFF2-40B4-BE49-F238E27FC236}">
                <a16:creationId xmlns:a16="http://schemas.microsoft.com/office/drawing/2014/main" id="{FAB00433-F889-4B67-A57B-E6DEE3579F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3193" y="3753297"/>
            <a:ext cx="609600" cy="609600"/>
          </a:xfrm>
          <a:prstGeom prst="rect">
            <a:avLst/>
          </a:prstGeom>
        </p:spPr>
      </p:pic>
      <p:pic>
        <p:nvPicPr>
          <p:cNvPr id="29" name="Image 28" descr="Une image contenant texte&#10;&#10;Description générée automatiquement">
            <a:extLst>
              <a:ext uri="{FF2B5EF4-FFF2-40B4-BE49-F238E27FC236}">
                <a16:creationId xmlns:a16="http://schemas.microsoft.com/office/drawing/2014/main" id="{FFC96B41-6AAA-447D-A609-CFDCFA49F6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7848" y="1467910"/>
            <a:ext cx="4279756" cy="4279756"/>
          </a:xfrm>
          <a:prstGeom prst="rect">
            <a:avLst/>
          </a:prstGeom>
        </p:spPr>
      </p:pic>
      <p:pic>
        <p:nvPicPr>
          <p:cNvPr id="25" name="Image 24" descr="Une image contenant texte&#10;&#10;Description générée automatiquement">
            <a:extLst>
              <a:ext uri="{FF2B5EF4-FFF2-40B4-BE49-F238E27FC236}">
                <a16:creationId xmlns:a16="http://schemas.microsoft.com/office/drawing/2014/main" id="{B2CE9BBA-CD7E-4EA3-8FBF-050989F140B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15679" y="1976219"/>
            <a:ext cx="2461612" cy="4280361"/>
          </a:xfrm>
          <a:prstGeom prst="rect">
            <a:avLst/>
          </a:prstGeom>
        </p:spPr>
      </p:pic>
      <p:sp>
        <p:nvSpPr>
          <p:cNvPr id="8" name="Espace réservé du texte 7">
            <a:extLst>
              <a:ext uri="{FF2B5EF4-FFF2-40B4-BE49-F238E27FC236}">
                <a16:creationId xmlns:a16="http://schemas.microsoft.com/office/drawing/2014/main" id="{83FF8396-25D4-42C2-8544-9C4126BB39B3}"/>
              </a:ext>
            </a:extLst>
          </p:cNvPr>
          <p:cNvSpPr>
            <a:spLocks noGrp="1"/>
          </p:cNvSpPr>
          <p:nvPr>
            <p:ph type="body" idx="1"/>
          </p:nvPr>
        </p:nvSpPr>
        <p:spPr/>
        <p:txBody>
          <a:bodyPr/>
          <a:lstStyle/>
          <a:p>
            <a:endParaRPr lang="fr-FR"/>
          </a:p>
        </p:txBody>
      </p:sp>
      <p:sp>
        <p:nvSpPr>
          <p:cNvPr id="9" name="Espace réservé du contenu 8">
            <a:extLst>
              <a:ext uri="{FF2B5EF4-FFF2-40B4-BE49-F238E27FC236}">
                <a16:creationId xmlns:a16="http://schemas.microsoft.com/office/drawing/2014/main" id="{BB8B381E-ECA0-46AB-A7D2-1F8E36FCDE93}"/>
              </a:ext>
            </a:extLst>
          </p:cNvPr>
          <p:cNvSpPr>
            <a:spLocks noGrp="1"/>
          </p:cNvSpPr>
          <p:nvPr>
            <p:ph sz="half" idx="2"/>
          </p:nvPr>
        </p:nvSpPr>
        <p:spPr/>
        <p:txBody>
          <a:bodyPr/>
          <a:lstStyle/>
          <a:p>
            <a:endParaRPr lang="fr-FR" dirty="0"/>
          </a:p>
        </p:txBody>
      </p:sp>
      <p:sp>
        <p:nvSpPr>
          <p:cNvPr id="10" name="Espace réservé du texte 9">
            <a:extLst>
              <a:ext uri="{FF2B5EF4-FFF2-40B4-BE49-F238E27FC236}">
                <a16:creationId xmlns:a16="http://schemas.microsoft.com/office/drawing/2014/main" id="{785E56AB-1D37-4899-8297-4E48D3FDCB05}"/>
              </a:ext>
            </a:extLst>
          </p:cNvPr>
          <p:cNvSpPr>
            <a:spLocks noGrp="1"/>
          </p:cNvSpPr>
          <p:nvPr>
            <p:ph type="body" sz="quarter" idx="3"/>
          </p:nvPr>
        </p:nvSpPr>
        <p:spPr/>
        <p:txBody>
          <a:bodyPr/>
          <a:lstStyle/>
          <a:p>
            <a:endParaRPr lang="fr-FR"/>
          </a:p>
        </p:txBody>
      </p:sp>
      <p:sp>
        <p:nvSpPr>
          <p:cNvPr id="40" name="Titre 39">
            <a:extLst>
              <a:ext uri="{FF2B5EF4-FFF2-40B4-BE49-F238E27FC236}">
                <a16:creationId xmlns:a16="http://schemas.microsoft.com/office/drawing/2014/main" id="{13F520F8-0044-4595-8136-E2BA25212307}"/>
              </a:ext>
            </a:extLst>
          </p:cNvPr>
          <p:cNvSpPr>
            <a:spLocks noGrp="1"/>
          </p:cNvSpPr>
          <p:nvPr>
            <p:ph type="title"/>
          </p:nvPr>
        </p:nvSpPr>
        <p:spPr/>
        <p:txBody>
          <a:bodyPr/>
          <a:lstStyle/>
          <a:p>
            <a:r>
              <a:rPr lang="fr-FR" sz="1200" dirty="0" err="1"/>
              <a:t>Multilingual</a:t>
            </a:r>
            <a:endParaRPr lang="fr-FR" dirty="0"/>
          </a:p>
        </p:txBody>
      </p:sp>
      <p:pic>
        <p:nvPicPr>
          <p:cNvPr id="4" name="Image 3" descr="Une image contenant tenant, personne, téléphone mobile, téléphone&#10;&#10;Description générée automatiquement">
            <a:extLst>
              <a:ext uri="{FF2B5EF4-FFF2-40B4-BE49-F238E27FC236}">
                <a16:creationId xmlns:a16="http://schemas.microsoft.com/office/drawing/2014/main" id="{02A5E4D4-85B3-4247-9C4B-D4C49D231B8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702798" y="2216426"/>
            <a:ext cx="3489202" cy="4637499"/>
          </a:xfrm>
          <a:prstGeom prst="rect">
            <a:avLst/>
          </a:prstGeom>
        </p:spPr>
      </p:pic>
      <p:sp>
        <p:nvSpPr>
          <p:cNvPr id="16" name="ZoneTexte 15">
            <a:extLst>
              <a:ext uri="{FF2B5EF4-FFF2-40B4-BE49-F238E27FC236}">
                <a16:creationId xmlns:a16="http://schemas.microsoft.com/office/drawing/2014/main" id="{0DD1F20D-FAF3-4012-A0C9-C5B511FE5CEE}"/>
              </a:ext>
            </a:extLst>
          </p:cNvPr>
          <p:cNvSpPr txBox="1"/>
          <p:nvPr/>
        </p:nvSpPr>
        <p:spPr>
          <a:xfrm>
            <a:off x="1202635" y="2205399"/>
            <a:ext cx="7500163" cy="569514"/>
          </a:xfrm>
          <a:prstGeom prst="rect">
            <a:avLst/>
          </a:prstGeom>
          <a:noFill/>
        </p:spPr>
        <p:txBody>
          <a:bodyPr wrap="square" rtlCol="0">
            <a:spAutoFit/>
          </a:bodyPr>
          <a:lstStyle/>
          <a:p>
            <a:endParaRPr lang="fr-FR" sz="2000" b="1" dirty="0">
              <a:solidFill>
                <a:schemeClr val="tx1">
                  <a:lumMod val="50000"/>
                  <a:lumOff val="50000"/>
                </a:schemeClr>
              </a:solidFill>
            </a:endParaRPr>
          </a:p>
        </p:txBody>
      </p:sp>
      <p:sp>
        <p:nvSpPr>
          <p:cNvPr id="28" name="Bulle narrative : rectangle à coins arrondis 27">
            <a:extLst>
              <a:ext uri="{FF2B5EF4-FFF2-40B4-BE49-F238E27FC236}">
                <a16:creationId xmlns:a16="http://schemas.microsoft.com/office/drawing/2014/main" id="{F1B99D33-44D5-477A-83C4-1380DBC234A6}"/>
              </a:ext>
            </a:extLst>
          </p:cNvPr>
          <p:cNvSpPr/>
          <p:nvPr/>
        </p:nvSpPr>
        <p:spPr>
          <a:xfrm flipH="1">
            <a:off x="2218469" y="2216426"/>
            <a:ext cx="6484325" cy="1409305"/>
          </a:xfrm>
          <a:prstGeom prst="wedgeRoundRectCallout">
            <a:avLst>
              <a:gd name="adj1" fmla="val -8157"/>
              <a:gd name="adj2" fmla="val 73134"/>
              <a:gd name="adj3" fmla="val 16667"/>
            </a:avLst>
          </a:prstGeom>
          <a:solidFill>
            <a:srgbClr val="FEFEFE"/>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4" name="ZoneTexte 23">
            <a:extLst>
              <a:ext uri="{FF2B5EF4-FFF2-40B4-BE49-F238E27FC236}">
                <a16:creationId xmlns:a16="http://schemas.microsoft.com/office/drawing/2014/main" id="{1D1ABABA-ACB8-4ECA-BCD7-A7E0DA19FA95}"/>
              </a:ext>
            </a:extLst>
          </p:cNvPr>
          <p:cNvSpPr txBox="1"/>
          <p:nvPr/>
        </p:nvSpPr>
        <p:spPr>
          <a:xfrm>
            <a:off x="2286461" y="2302292"/>
            <a:ext cx="6348342" cy="1323439"/>
          </a:xfrm>
          <a:prstGeom prst="rect">
            <a:avLst/>
          </a:prstGeom>
          <a:noFill/>
        </p:spPr>
        <p:txBody>
          <a:bodyPr wrap="square">
            <a:spAutoFit/>
          </a:bodyPr>
          <a:lstStyle/>
          <a:p>
            <a:r>
              <a:rPr lang="fr-FR" sz="2000" b="1" dirty="0">
                <a:solidFill>
                  <a:srgbClr val="6D6D6D"/>
                </a:solidFill>
              </a:rPr>
              <a:t>DOLIPRANETABS 500 mg</a:t>
            </a:r>
            <a:r>
              <a:rPr lang="it-IT" sz="2000" b="1" dirty="0">
                <a:solidFill>
                  <a:srgbClr val="6D6D6D"/>
                </a:solidFill>
              </a:rPr>
              <a:t> </a:t>
            </a:r>
            <a:r>
              <a:rPr lang="en-US" sz="2000" b="1" dirty="0">
                <a:solidFill>
                  <a:srgbClr val="6D6D6D"/>
                </a:solidFill>
              </a:rPr>
              <a:t>, film-coated tablet. Product valid for 2 years, 3 months and 25 days, until Tuesday February 28, 2023. Medication containing paracetamol, beware of the risk to the liver in case of overdose.</a:t>
            </a:r>
            <a:endParaRPr lang="fr-FR" sz="2000" b="1" dirty="0">
              <a:solidFill>
                <a:srgbClr val="6D6D6D"/>
              </a:solidFill>
            </a:endParaRPr>
          </a:p>
        </p:txBody>
      </p:sp>
      <p:pic>
        <p:nvPicPr>
          <p:cNvPr id="50" name="Image 49">
            <a:extLst>
              <a:ext uri="{FF2B5EF4-FFF2-40B4-BE49-F238E27FC236}">
                <a16:creationId xmlns:a16="http://schemas.microsoft.com/office/drawing/2014/main" id="{4B568967-63E5-4EC0-BEAD-4A729B4A2D10}"/>
              </a:ext>
            </a:extLst>
          </p:cNvPr>
          <p:cNvPicPr>
            <a:picLocks noChangeAspect="1"/>
          </p:cNvPicPr>
          <p:nvPr/>
        </p:nvPicPr>
        <p:blipFill>
          <a:blip r:embed="rId9"/>
          <a:stretch>
            <a:fillRect/>
          </a:stretch>
        </p:blipFill>
        <p:spPr>
          <a:xfrm>
            <a:off x="4415476" y="5406301"/>
            <a:ext cx="720000" cy="720000"/>
          </a:xfrm>
          <a:prstGeom prst="rect">
            <a:avLst/>
          </a:prstGeom>
        </p:spPr>
      </p:pic>
      <p:sp>
        <p:nvSpPr>
          <p:cNvPr id="27" name="Espace réservé du numéro de diapositive 9">
            <a:extLst>
              <a:ext uri="{FF2B5EF4-FFF2-40B4-BE49-F238E27FC236}">
                <a16:creationId xmlns:a16="http://schemas.microsoft.com/office/drawing/2014/main" id="{774DBF08-1530-4482-BBF9-94819AEAB4C9}"/>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19</a:t>
            </a:fld>
            <a:endParaRPr lang="fr-FR" dirty="0"/>
          </a:p>
        </p:txBody>
      </p:sp>
      <p:pic>
        <p:nvPicPr>
          <p:cNvPr id="21" name="Image 20">
            <a:extLst>
              <a:ext uri="{FF2B5EF4-FFF2-40B4-BE49-F238E27FC236}">
                <a16:creationId xmlns:a16="http://schemas.microsoft.com/office/drawing/2014/main" id="{04E5CE5B-B2B1-471C-9866-00BB34C2E76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441137" y="1024190"/>
            <a:ext cx="2008800" cy="612411"/>
          </a:xfrm>
          <a:prstGeom prst="rect">
            <a:avLst/>
          </a:prstGeom>
        </p:spPr>
      </p:pic>
      <p:pic>
        <p:nvPicPr>
          <p:cNvPr id="26" name="Graphique 25">
            <a:extLst>
              <a:ext uri="{FF2B5EF4-FFF2-40B4-BE49-F238E27FC236}">
                <a16:creationId xmlns:a16="http://schemas.microsoft.com/office/drawing/2014/main" id="{C59DDD38-A494-4B86-8E2D-E72ADA95BF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63325" y="1837627"/>
            <a:ext cx="333375" cy="333375"/>
          </a:xfrm>
          <a:prstGeom prst="rect">
            <a:avLst/>
          </a:prstGeom>
        </p:spPr>
      </p:pic>
      <p:pic>
        <p:nvPicPr>
          <p:cNvPr id="30" name="Graphique 29">
            <a:extLst>
              <a:ext uri="{FF2B5EF4-FFF2-40B4-BE49-F238E27FC236}">
                <a16:creationId xmlns:a16="http://schemas.microsoft.com/office/drawing/2014/main" id="{E3C39EA2-C734-421D-9535-00FBA032BA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87728" y="2730694"/>
            <a:ext cx="333375" cy="333375"/>
          </a:xfrm>
          <a:prstGeom prst="rect">
            <a:avLst/>
          </a:prstGeom>
        </p:spPr>
      </p:pic>
      <p:pic>
        <p:nvPicPr>
          <p:cNvPr id="31" name="Graphique 30">
            <a:extLst>
              <a:ext uri="{FF2B5EF4-FFF2-40B4-BE49-F238E27FC236}">
                <a16:creationId xmlns:a16="http://schemas.microsoft.com/office/drawing/2014/main" id="{01E29471-6986-4966-847C-1A561808C2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81843" y="2284160"/>
            <a:ext cx="333375" cy="333375"/>
          </a:xfrm>
          <a:prstGeom prst="rect">
            <a:avLst/>
          </a:prstGeom>
        </p:spPr>
      </p:pic>
      <p:sp>
        <p:nvSpPr>
          <p:cNvPr id="19" name="Espace réservé de la date 3">
            <a:extLst>
              <a:ext uri="{FF2B5EF4-FFF2-40B4-BE49-F238E27FC236}">
                <a16:creationId xmlns:a16="http://schemas.microsoft.com/office/drawing/2014/main" id="{2A77D28A-D44C-40DE-B560-53AE1089EC54}"/>
              </a:ext>
            </a:extLst>
          </p:cNvPr>
          <p:cNvSpPr>
            <a:spLocks noGrp="1"/>
          </p:cNvSpPr>
          <p:nvPr>
            <p:ph type="dt" sz="half" idx="26"/>
          </p:nvPr>
        </p:nvSpPr>
        <p:spPr>
          <a:xfrm>
            <a:off x="3973513" y="6356350"/>
            <a:ext cx="1476375" cy="365125"/>
          </a:xfrm>
        </p:spPr>
        <p:txBody>
          <a:bodyPr/>
          <a:lstStyle/>
          <a:p>
            <a:r>
              <a:rPr lang="en-US" dirty="0" err="1"/>
              <a:t>october</a:t>
            </a:r>
            <a:r>
              <a:rPr lang="en-US" dirty="0"/>
              <a:t> 2021</a:t>
            </a:r>
            <a:endParaRPr lang="fr-FR" dirty="0"/>
          </a:p>
        </p:txBody>
      </p:sp>
      <p:sp>
        <p:nvSpPr>
          <p:cNvPr id="20" name="Espace réservé du pied de page 4">
            <a:extLst>
              <a:ext uri="{FF2B5EF4-FFF2-40B4-BE49-F238E27FC236}">
                <a16:creationId xmlns:a16="http://schemas.microsoft.com/office/drawing/2014/main" id="{8F91B0C4-2E51-4BB5-BB39-9BCDDC9D8F72}"/>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spTree>
    <p:extLst>
      <p:ext uri="{BB962C8B-B14F-4D97-AF65-F5344CB8AC3E}">
        <p14:creationId xmlns:p14="http://schemas.microsoft.com/office/powerpoint/2010/main" val="42890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7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texte, personne, intérieur, aîné&#10;&#10;Description générée automatiquement">
            <a:extLst>
              <a:ext uri="{FF2B5EF4-FFF2-40B4-BE49-F238E27FC236}">
                <a16:creationId xmlns:a16="http://schemas.microsoft.com/office/drawing/2014/main" id="{020B0B54-7F3E-47BA-BC9E-71FD42401C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6" name="Espace réservé du contenu 22">
            <a:extLst>
              <a:ext uri="{FF2B5EF4-FFF2-40B4-BE49-F238E27FC236}">
                <a16:creationId xmlns:a16="http://schemas.microsoft.com/office/drawing/2014/main" id="{171026E4-C0D8-4629-9146-AB1C59ADAD5C}"/>
              </a:ext>
            </a:extLst>
          </p:cNvPr>
          <p:cNvSpPr txBox="1">
            <a:spLocks/>
          </p:cNvSpPr>
          <p:nvPr/>
        </p:nvSpPr>
        <p:spPr>
          <a:xfrm>
            <a:off x="5934038" y="2564188"/>
            <a:ext cx="6477000" cy="561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42% of seniors complain about the</a:t>
            </a:r>
            <a:br>
              <a:rPr lang="en-US" dirty="0">
                <a:solidFill>
                  <a:schemeClr val="bg1"/>
                </a:solidFill>
              </a:rPr>
            </a:br>
            <a:r>
              <a:rPr lang="en-US" dirty="0">
                <a:solidFill>
                  <a:schemeClr val="bg1"/>
                </a:solidFill>
              </a:rPr>
              <a:t> poor readability of the packaging </a:t>
            </a:r>
            <a:endParaRPr lang="fr-FR" dirty="0">
              <a:solidFill>
                <a:schemeClr val="bg1"/>
              </a:solidFill>
            </a:endParaRPr>
          </a:p>
        </p:txBody>
      </p:sp>
      <p:sp>
        <p:nvSpPr>
          <p:cNvPr id="37" name="Espace réservé du contenu 20">
            <a:extLst>
              <a:ext uri="{FF2B5EF4-FFF2-40B4-BE49-F238E27FC236}">
                <a16:creationId xmlns:a16="http://schemas.microsoft.com/office/drawing/2014/main" id="{D9ED7D38-A30A-41F7-B37F-4E3D1523DD5C}"/>
              </a:ext>
            </a:extLst>
          </p:cNvPr>
          <p:cNvSpPr txBox="1">
            <a:spLocks/>
          </p:cNvSpPr>
          <p:nvPr/>
        </p:nvSpPr>
        <p:spPr>
          <a:xfrm>
            <a:off x="6808095" y="3485029"/>
            <a:ext cx="5180011" cy="190968"/>
          </a:xfrm>
          <a:prstGeom prst="rect">
            <a:avLst/>
          </a:prstGeom>
        </p:spPr>
        <p:txBody>
          <a:bodyPr vert="horz" lIns="91440" tIns="45720" rIns="91440" bIns="45720" rtlCol="0">
            <a:normAutofit fontScale="77500" lnSpcReduction="20000"/>
          </a:bodyPr>
          <a:lstStyle>
            <a:lvl1pPr marL="0" indent="0" algn="r" defTabSz="914400" rtl="0" eaLnBrk="1" latinLnBrk="0" hangingPunct="1">
              <a:lnSpc>
                <a:spcPct val="90000"/>
              </a:lnSpc>
              <a:spcBef>
                <a:spcPts val="1000"/>
              </a:spcBef>
              <a:buFont typeface="Arial" panose="020B0604020202020204" pitchFamily="34" charset="0"/>
              <a:buNone/>
              <a:defRPr sz="1200" b="0" i="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1"/>
                </a:solidFill>
              </a:rPr>
              <a:t>Source : </a:t>
            </a:r>
            <a:r>
              <a:rPr lang="fr-FR" dirty="0" err="1">
                <a:solidFill>
                  <a:schemeClr val="bg1"/>
                </a:solidFill>
              </a:rPr>
              <a:t>Etudee</a:t>
            </a:r>
            <a:r>
              <a:rPr lang="fr-FR" dirty="0">
                <a:solidFill>
                  <a:schemeClr val="bg1"/>
                </a:solidFill>
              </a:rPr>
              <a:t> </a:t>
            </a:r>
            <a:r>
              <a:rPr lang="fr-FR" dirty="0" err="1">
                <a:solidFill>
                  <a:schemeClr val="bg1"/>
                </a:solidFill>
              </a:rPr>
              <a:t>YouGov</a:t>
            </a:r>
            <a:r>
              <a:rPr lang="fr-FR" dirty="0">
                <a:solidFill>
                  <a:schemeClr val="bg1"/>
                </a:solidFill>
              </a:rPr>
              <a:t> for ALL4PACK Paris </a:t>
            </a:r>
            <a:r>
              <a:rPr lang="fr-FR" dirty="0" err="1">
                <a:solidFill>
                  <a:schemeClr val="bg1"/>
                </a:solidFill>
              </a:rPr>
              <a:t>event</a:t>
            </a:r>
            <a:r>
              <a:rPr lang="fr-FR" dirty="0">
                <a:solidFill>
                  <a:schemeClr val="bg1"/>
                </a:solidFill>
              </a:rPr>
              <a:t> – COMEXPOSIUM Group</a:t>
            </a:r>
          </a:p>
          <a:p>
            <a:endParaRPr lang="fr-FR" dirty="0">
              <a:solidFill>
                <a:schemeClr val="bg1"/>
              </a:solidFill>
            </a:endParaRPr>
          </a:p>
        </p:txBody>
      </p:sp>
      <p:sp>
        <p:nvSpPr>
          <p:cNvPr id="14" name="Espace réservé du contenu 24">
            <a:extLst>
              <a:ext uri="{FF2B5EF4-FFF2-40B4-BE49-F238E27FC236}">
                <a16:creationId xmlns:a16="http://schemas.microsoft.com/office/drawing/2014/main" id="{95A087CA-8061-4798-8837-5C5CADAEEC8F}"/>
              </a:ext>
            </a:extLst>
          </p:cNvPr>
          <p:cNvSpPr txBox="1">
            <a:spLocks/>
          </p:cNvSpPr>
          <p:nvPr/>
        </p:nvSpPr>
        <p:spPr>
          <a:xfrm>
            <a:off x="6580944" y="3908893"/>
            <a:ext cx="5183189" cy="561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2200" dirty="0">
              <a:solidFill>
                <a:schemeClr val="bg1"/>
              </a:solidFill>
            </a:endParaRPr>
          </a:p>
        </p:txBody>
      </p:sp>
      <p:pic>
        <p:nvPicPr>
          <p:cNvPr id="20" name="Image 19">
            <a:extLst>
              <a:ext uri="{FF2B5EF4-FFF2-40B4-BE49-F238E27FC236}">
                <a16:creationId xmlns:a16="http://schemas.microsoft.com/office/drawing/2014/main" id="{4CD59F2E-DB5C-4E44-8974-73CF37AF8379}"/>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9" name="Titre 8">
            <a:extLst>
              <a:ext uri="{FF2B5EF4-FFF2-40B4-BE49-F238E27FC236}">
                <a16:creationId xmlns:a16="http://schemas.microsoft.com/office/drawing/2014/main" id="{DCEE31DF-BAAB-4C76-B198-92CE01D7048F}"/>
              </a:ext>
            </a:extLst>
          </p:cNvPr>
          <p:cNvSpPr>
            <a:spLocks noGrp="1"/>
          </p:cNvSpPr>
          <p:nvPr>
            <p:ph type="title"/>
          </p:nvPr>
        </p:nvSpPr>
        <p:spPr/>
        <p:txBody>
          <a:bodyPr/>
          <a:lstStyle/>
          <a:p>
            <a:endParaRPr lang="fr-FR"/>
          </a:p>
        </p:txBody>
      </p:sp>
      <p:sp>
        <p:nvSpPr>
          <p:cNvPr id="32" name="Rectangle 31">
            <a:extLst>
              <a:ext uri="{FF2B5EF4-FFF2-40B4-BE49-F238E27FC236}">
                <a16:creationId xmlns:a16="http://schemas.microsoft.com/office/drawing/2014/main" id="{2D8801A9-8CD1-46EC-A29A-96F683B4BF86}"/>
              </a:ext>
            </a:extLst>
          </p:cNvPr>
          <p:cNvSpPr/>
          <p:nvPr/>
        </p:nvSpPr>
        <p:spPr>
          <a:xfrm>
            <a:off x="7526026" y="5878048"/>
            <a:ext cx="3826184" cy="307777"/>
          </a:xfrm>
          <a:prstGeom prst="rect">
            <a:avLst/>
          </a:prstGeom>
        </p:spPr>
        <p:txBody>
          <a:bodyPr wrap="square">
            <a:spAutoFit/>
          </a:bodyPr>
          <a:lstStyle/>
          <a:p>
            <a:pPr algn="r"/>
            <a:r>
              <a:rPr lang="fr-FR" sz="1400" dirty="0">
                <a:solidFill>
                  <a:schemeClr val="bg1">
                    <a:lumMod val="95000"/>
                  </a:schemeClr>
                </a:solidFill>
                <a:cs typeface="Calibri Light" panose="020F0302020204030204" pitchFamily="34" charset="0"/>
              </a:rPr>
              <a:t>.</a:t>
            </a:r>
            <a:endParaRPr lang="en-US" sz="1400" dirty="0">
              <a:solidFill>
                <a:schemeClr val="bg1">
                  <a:lumMod val="95000"/>
                </a:schemeClr>
              </a:solidFill>
              <a:cs typeface="Calibri Light" panose="020F0302020204030204" pitchFamily="34" charset="0"/>
            </a:endParaRPr>
          </a:p>
        </p:txBody>
      </p:sp>
      <p:sp>
        <p:nvSpPr>
          <p:cNvPr id="16" name="Espace réservé du numéro de diapositive 9">
            <a:extLst>
              <a:ext uri="{FF2B5EF4-FFF2-40B4-BE49-F238E27FC236}">
                <a16:creationId xmlns:a16="http://schemas.microsoft.com/office/drawing/2014/main" id="{E51BE9A0-65AB-495D-886D-F7751F7940B2}"/>
              </a:ext>
            </a:extLst>
          </p:cNvPr>
          <p:cNvSpPr>
            <a:spLocks noGrp="1"/>
          </p:cNvSpPr>
          <p:nvPr>
            <p:ph type="sldNum" sz="quarter" idx="4"/>
          </p:nvPr>
        </p:nvSpPr>
        <p:spPr>
          <a:xfrm>
            <a:off x="8610600" y="6356350"/>
            <a:ext cx="2743200" cy="365125"/>
          </a:xfrm>
        </p:spPr>
        <p:txBody>
          <a:bodyPr/>
          <a:lstStyle/>
          <a:p>
            <a:fld id="{8DC0F8AA-E0DA-4754-9F47-CB5820CE343F}" type="slidenum">
              <a:rPr lang="fr-FR" smtClean="0">
                <a:solidFill>
                  <a:schemeClr val="bg1">
                    <a:lumMod val="95000"/>
                  </a:schemeClr>
                </a:solidFill>
              </a:rPr>
              <a:pPr/>
              <a:t>2</a:t>
            </a:fld>
            <a:endParaRPr lang="fr-FR" dirty="0">
              <a:solidFill>
                <a:schemeClr val="bg1">
                  <a:lumMod val="95000"/>
                </a:schemeClr>
              </a:solidFill>
            </a:endParaRPr>
          </a:p>
        </p:txBody>
      </p:sp>
      <p:sp>
        <p:nvSpPr>
          <p:cNvPr id="17" name="Espace réservé de la date 3">
            <a:extLst>
              <a:ext uri="{FF2B5EF4-FFF2-40B4-BE49-F238E27FC236}">
                <a16:creationId xmlns:a16="http://schemas.microsoft.com/office/drawing/2014/main" id="{4D3AFCCD-6A36-4D1D-A7AC-D2F086F6AF5B}"/>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solidFill>
                  <a:schemeClr val="bg1">
                    <a:lumMod val="95000"/>
                  </a:schemeClr>
                </a:solidFill>
              </a:rPr>
              <a:t>october</a:t>
            </a:r>
            <a:r>
              <a:rPr lang="en-US" dirty="0">
                <a:solidFill>
                  <a:schemeClr val="bg1">
                    <a:lumMod val="95000"/>
                  </a:schemeClr>
                </a:solidFill>
              </a:rPr>
              <a:t> 2021</a:t>
            </a:r>
            <a:endParaRPr lang="fr-FR" dirty="0">
              <a:solidFill>
                <a:schemeClr val="bg1">
                  <a:lumMod val="95000"/>
                </a:schemeClr>
              </a:solidFill>
            </a:endParaRPr>
          </a:p>
        </p:txBody>
      </p:sp>
      <p:sp>
        <p:nvSpPr>
          <p:cNvPr id="18" name="Espace réservé du pied de page 4">
            <a:extLst>
              <a:ext uri="{FF2B5EF4-FFF2-40B4-BE49-F238E27FC236}">
                <a16:creationId xmlns:a16="http://schemas.microsoft.com/office/drawing/2014/main" id="{1DBDAADE-F4CC-4C3A-8970-46DD73CF2DF1}"/>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solidFill>
                  <a:schemeClr val="bg1">
                    <a:lumMod val="95000"/>
                  </a:schemeClr>
                </a:solidFill>
              </a:rPr>
              <a:t>(c) 2021 - All rights reserved</a:t>
            </a:r>
            <a:endParaRPr lang="fr-FR" dirty="0">
              <a:solidFill>
                <a:schemeClr val="bg1">
                  <a:lumMod val="95000"/>
                </a:schemeClr>
              </a:solidFill>
            </a:endParaRPr>
          </a:p>
        </p:txBody>
      </p:sp>
      <p:pic>
        <p:nvPicPr>
          <p:cNvPr id="19" name="Image 29">
            <a:extLst>
              <a:ext uri="{FF2B5EF4-FFF2-40B4-BE49-F238E27FC236}">
                <a16:creationId xmlns:a16="http://schemas.microsoft.com/office/drawing/2014/main" id="{F5867F01-F149-46C2-A8E3-8A932EF38EE6}"/>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1" name="Image 30">
            <a:extLst>
              <a:ext uri="{FF2B5EF4-FFF2-40B4-BE49-F238E27FC236}">
                <a16:creationId xmlns:a16="http://schemas.microsoft.com/office/drawing/2014/main" id="{57CB6C11-126C-478B-8B98-B8C41E6F2E1E}"/>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1393723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57CE46A6-523E-4166-B2A3-CD0B9DDF8A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51782" y="2945064"/>
            <a:ext cx="3600000" cy="2692605"/>
          </a:xfrm>
          <a:prstGeom prst="rect">
            <a:avLst/>
          </a:prstGeom>
        </p:spPr>
      </p:pic>
      <p:pic>
        <p:nvPicPr>
          <p:cNvPr id="7" name="Image 6">
            <a:extLst>
              <a:ext uri="{FF2B5EF4-FFF2-40B4-BE49-F238E27FC236}">
                <a16:creationId xmlns:a16="http://schemas.microsoft.com/office/drawing/2014/main" id="{9B0FEFF4-0769-4668-AB00-0361C742BAC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080"/>
          <a:stretch/>
        </p:blipFill>
        <p:spPr>
          <a:xfrm>
            <a:off x="5117265" y="2762391"/>
            <a:ext cx="2353334" cy="3730918"/>
          </a:xfrm>
          <a:prstGeom prst="rect">
            <a:avLst/>
          </a:prstGeom>
        </p:spPr>
      </p:pic>
      <p:sp>
        <p:nvSpPr>
          <p:cNvPr id="10" name="Espace réservé du texte 9">
            <a:extLst>
              <a:ext uri="{FF2B5EF4-FFF2-40B4-BE49-F238E27FC236}">
                <a16:creationId xmlns:a16="http://schemas.microsoft.com/office/drawing/2014/main" id="{336C762A-51D8-4D67-92F5-9172429C555E}"/>
              </a:ext>
            </a:extLst>
          </p:cNvPr>
          <p:cNvSpPr>
            <a:spLocks noGrp="1"/>
          </p:cNvSpPr>
          <p:nvPr>
            <p:ph type="body" idx="1"/>
          </p:nvPr>
        </p:nvSpPr>
        <p:spPr/>
        <p:txBody>
          <a:bodyPr/>
          <a:lstStyle/>
          <a:p>
            <a:endParaRPr lang="fr-FR"/>
          </a:p>
        </p:txBody>
      </p:sp>
      <p:sp>
        <p:nvSpPr>
          <p:cNvPr id="12" name="Espace réservé du texte 11">
            <a:extLst>
              <a:ext uri="{FF2B5EF4-FFF2-40B4-BE49-F238E27FC236}">
                <a16:creationId xmlns:a16="http://schemas.microsoft.com/office/drawing/2014/main" id="{5CFF02AE-E384-4659-B9EA-059A5672E9F6}"/>
              </a:ext>
            </a:extLst>
          </p:cNvPr>
          <p:cNvSpPr>
            <a:spLocks noGrp="1"/>
          </p:cNvSpPr>
          <p:nvPr>
            <p:ph type="body" sz="quarter" idx="3"/>
          </p:nvPr>
        </p:nvSpPr>
        <p:spPr/>
        <p:txBody>
          <a:bodyPr/>
          <a:lstStyle/>
          <a:p>
            <a:endParaRPr lang="fr-FR"/>
          </a:p>
        </p:txBody>
      </p:sp>
      <p:sp>
        <p:nvSpPr>
          <p:cNvPr id="40" name="Titre 39">
            <a:extLst>
              <a:ext uri="{FF2B5EF4-FFF2-40B4-BE49-F238E27FC236}">
                <a16:creationId xmlns:a16="http://schemas.microsoft.com/office/drawing/2014/main" id="{13F520F8-0044-4595-8136-E2BA25212307}"/>
              </a:ext>
            </a:extLst>
          </p:cNvPr>
          <p:cNvSpPr>
            <a:spLocks noGrp="1"/>
          </p:cNvSpPr>
          <p:nvPr>
            <p:ph type="title"/>
          </p:nvPr>
        </p:nvSpPr>
        <p:spPr/>
        <p:txBody>
          <a:bodyPr/>
          <a:lstStyle/>
          <a:p>
            <a:r>
              <a:rPr lang="fr-FR" sz="1200" dirty="0" err="1"/>
              <a:t>Multilingual</a:t>
            </a:r>
            <a:endParaRPr lang="fr-FR" dirty="0"/>
          </a:p>
        </p:txBody>
      </p:sp>
      <p:pic>
        <p:nvPicPr>
          <p:cNvPr id="4" name="Image 3" descr="Une image contenant tenant, personne, téléphone mobile, téléphone&#10;&#10;Description générée automatiquement">
            <a:extLst>
              <a:ext uri="{FF2B5EF4-FFF2-40B4-BE49-F238E27FC236}">
                <a16:creationId xmlns:a16="http://schemas.microsoft.com/office/drawing/2014/main" id="{02A5E4D4-85B3-4247-9C4B-D4C49D231B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02798" y="2216426"/>
            <a:ext cx="3489202" cy="4637499"/>
          </a:xfrm>
          <a:prstGeom prst="rect">
            <a:avLst/>
          </a:prstGeom>
        </p:spPr>
      </p:pic>
      <p:sp>
        <p:nvSpPr>
          <p:cNvPr id="16" name="ZoneTexte 15">
            <a:extLst>
              <a:ext uri="{FF2B5EF4-FFF2-40B4-BE49-F238E27FC236}">
                <a16:creationId xmlns:a16="http://schemas.microsoft.com/office/drawing/2014/main" id="{0DD1F20D-FAF3-4012-A0C9-C5B511FE5CEE}"/>
              </a:ext>
            </a:extLst>
          </p:cNvPr>
          <p:cNvSpPr txBox="1"/>
          <p:nvPr/>
        </p:nvSpPr>
        <p:spPr>
          <a:xfrm>
            <a:off x="1202635" y="2205399"/>
            <a:ext cx="7500163" cy="569514"/>
          </a:xfrm>
          <a:prstGeom prst="rect">
            <a:avLst/>
          </a:prstGeom>
          <a:noFill/>
        </p:spPr>
        <p:txBody>
          <a:bodyPr wrap="square" rtlCol="0">
            <a:spAutoFit/>
          </a:bodyPr>
          <a:lstStyle/>
          <a:p>
            <a:endParaRPr lang="fr-FR" sz="2000" b="1" dirty="0">
              <a:solidFill>
                <a:schemeClr val="tx1">
                  <a:lumMod val="50000"/>
                  <a:lumOff val="50000"/>
                </a:schemeClr>
              </a:solidFill>
            </a:endParaRPr>
          </a:p>
        </p:txBody>
      </p:sp>
      <p:sp>
        <p:nvSpPr>
          <p:cNvPr id="48" name="Bulle narrative : rectangle à coins arrondis 47">
            <a:extLst>
              <a:ext uri="{FF2B5EF4-FFF2-40B4-BE49-F238E27FC236}">
                <a16:creationId xmlns:a16="http://schemas.microsoft.com/office/drawing/2014/main" id="{A9C775EB-D84E-4ABC-BAC3-569B16D2E250}"/>
              </a:ext>
            </a:extLst>
          </p:cNvPr>
          <p:cNvSpPr/>
          <p:nvPr/>
        </p:nvSpPr>
        <p:spPr>
          <a:xfrm flipH="1">
            <a:off x="2218469" y="2216426"/>
            <a:ext cx="6484325" cy="1409305"/>
          </a:xfrm>
          <a:prstGeom prst="wedgeRoundRectCallout">
            <a:avLst>
              <a:gd name="adj1" fmla="val -8157"/>
              <a:gd name="adj2" fmla="val 73134"/>
              <a:gd name="adj3" fmla="val 16667"/>
            </a:avLst>
          </a:prstGeom>
          <a:solidFill>
            <a:srgbClr val="FEFEFE"/>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3" name="ZoneTexte 22">
            <a:extLst>
              <a:ext uri="{FF2B5EF4-FFF2-40B4-BE49-F238E27FC236}">
                <a16:creationId xmlns:a16="http://schemas.microsoft.com/office/drawing/2014/main" id="{2C5D45D9-A8A1-4B46-BADB-B5E4780076C9}"/>
              </a:ext>
            </a:extLst>
          </p:cNvPr>
          <p:cNvSpPr txBox="1"/>
          <p:nvPr/>
        </p:nvSpPr>
        <p:spPr>
          <a:xfrm>
            <a:off x="2286461" y="2302292"/>
            <a:ext cx="6348342" cy="1323439"/>
          </a:xfrm>
          <a:prstGeom prst="rect">
            <a:avLst/>
          </a:prstGeom>
          <a:noFill/>
        </p:spPr>
        <p:txBody>
          <a:bodyPr wrap="square">
            <a:spAutoFit/>
          </a:bodyPr>
          <a:lstStyle/>
          <a:p>
            <a:r>
              <a:rPr lang="fr-FR" sz="2000" b="1" dirty="0">
                <a:solidFill>
                  <a:srgbClr val="6D6D6D"/>
                </a:solidFill>
              </a:rPr>
              <a:t>DOLIPRANE 1000 mg, en comprimé. Produit périmé depuis 2 ans, 2 mois et 6 jours, soit depuis le vendredi 31 août 2018. Médicament contenant du paracétamol, attention au risque pour le foie en cas de surdosage</a:t>
            </a:r>
          </a:p>
        </p:txBody>
      </p:sp>
      <p:pic>
        <p:nvPicPr>
          <p:cNvPr id="52" name="Image 51">
            <a:extLst>
              <a:ext uri="{FF2B5EF4-FFF2-40B4-BE49-F238E27FC236}">
                <a16:creationId xmlns:a16="http://schemas.microsoft.com/office/drawing/2014/main" id="{3FB1F755-A5AB-43B3-87A3-87B8C45305C3}"/>
              </a:ext>
            </a:extLst>
          </p:cNvPr>
          <p:cNvPicPr>
            <a:picLocks noChangeAspect="1"/>
          </p:cNvPicPr>
          <p:nvPr/>
        </p:nvPicPr>
        <p:blipFill>
          <a:blip r:embed="rId8"/>
          <a:stretch>
            <a:fillRect/>
          </a:stretch>
        </p:blipFill>
        <p:spPr>
          <a:xfrm>
            <a:off x="4415476" y="5406301"/>
            <a:ext cx="720000" cy="720000"/>
          </a:xfrm>
          <a:prstGeom prst="rect">
            <a:avLst/>
          </a:prstGeom>
        </p:spPr>
      </p:pic>
      <p:sp>
        <p:nvSpPr>
          <p:cNvPr id="26" name="Espace réservé du numéro de diapositive 9">
            <a:extLst>
              <a:ext uri="{FF2B5EF4-FFF2-40B4-BE49-F238E27FC236}">
                <a16:creationId xmlns:a16="http://schemas.microsoft.com/office/drawing/2014/main" id="{C7F9C4CC-6551-4914-98AA-083B97AD8357}"/>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20</a:t>
            </a:fld>
            <a:endParaRPr lang="fr-FR" dirty="0"/>
          </a:p>
        </p:txBody>
      </p:sp>
      <p:pic>
        <p:nvPicPr>
          <p:cNvPr id="20" name="Image 19">
            <a:extLst>
              <a:ext uri="{FF2B5EF4-FFF2-40B4-BE49-F238E27FC236}">
                <a16:creationId xmlns:a16="http://schemas.microsoft.com/office/drawing/2014/main" id="{B1427C1F-5A4E-4A0E-938C-A019816458D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441137" y="1024190"/>
            <a:ext cx="2008800" cy="612411"/>
          </a:xfrm>
          <a:prstGeom prst="rect">
            <a:avLst/>
          </a:prstGeom>
        </p:spPr>
      </p:pic>
      <p:pic>
        <p:nvPicPr>
          <p:cNvPr id="21" name="Graphique 20">
            <a:extLst>
              <a:ext uri="{FF2B5EF4-FFF2-40B4-BE49-F238E27FC236}">
                <a16:creationId xmlns:a16="http://schemas.microsoft.com/office/drawing/2014/main" id="{0DF7C9A2-F455-4427-924F-310B69754C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63325" y="1837627"/>
            <a:ext cx="333375" cy="333375"/>
          </a:xfrm>
          <a:prstGeom prst="rect">
            <a:avLst/>
          </a:prstGeom>
        </p:spPr>
      </p:pic>
      <p:pic>
        <p:nvPicPr>
          <p:cNvPr id="25" name="Graphique 24">
            <a:extLst>
              <a:ext uri="{FF2B5EF4-FFF2-40B4-BE49-F238E27FC236}">
                <a16:creationId xmlns:a16="http://schemas.microsoft.com/office/drawing/2014/main" id="{C6A0B888-4776-48D3-AC5C-AAFED7874D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87728" y="2730694"/>
            <a:ext cx="333375" cy="333375"/>
          </a:xfrm>
          <a:prstGeom prst="rect">
            <a:avLst/>
          </a:prstGeom>
        </p:spPr>
      </p:pic>
      <p:pic>
        <p:nvPicPr>
          <p:cNvPr id="27" name="Graphique 26">
            <a:extLst>
              <a:ext uri="{FF2B5EF4-FFF2-40B4-BE49-F238E27FC236}">
                <a16:creationId xmlns:a16="http://schemas.microsoft.com/office/drawing/2014/main" id="{E2CE4D09-3434-4A71-B93B-4A26632A34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81843" y="2284160"/>
            <a:ext cx="333375" cy="333375"/>
          </a:xfrm>
          <a:prstGeom prst="rect">
            <a:avLst/>
          </a:prstGeom>
        </p:spPr>
      </p:pic>
      <p:sp>
        <p:nvSpPr>
          <p:cNvPr id="3" name="Content Placeholder 2">
            <a:extLst>
              <a:ext uri="{FF2B5EF4-FFF2-40B4-BE49-F238E27FC236}">
                <a16:creationId xmlns:a16="http://schemas.microsoft.com/office/drawing/2014/main" id="{4162C2D5-34CA-4850-9B9D-9E1CD2936A38}"/>
              </a:ext>
            </a:extLst>
          </p:cNvPr>
          <p:cNvSpPr>
            <a:spLocks noGrp="1"/>
          </p:cNvSpPr>
          <p:nvPr>
            <p:ph sz="half" idx="2"/>
          </p:nvPr>
        </p:nvSpPr>
        <p:spPr/>
        <p:txBody>
          <a:bodyPr/>
          <a:lstStyle/>
          <a:p>
            <a:endParaRPr lang="zh-CN" altLang="en-US"/>
          </a:p>
        </p:txBody>
      </p:sp>
      <p:sp>
        <p:nvSpPr>
          <p:cNvPr id="18" name="Espace réservé de la date 3">
            <a:extLst>
              <a:ext uri="{FF2B5EF4-FFF2-40B4-BE49-F238E27FC236}">
                <a16:creationId xmlns:a16="http://schemas.microsoft.com/office/drawing/2014/main" id="{4C24BD00-112A-4611-B0B1-7457EC156B38}"/>
              </a:ext>
            </a:extLst>
          </p:cNvPr>
          <p:cNvSpPr>
            <a:spLocks noGrp="1"/>
          </p:cNvSpPr>
          <p:nvPr>
            <p:ph type="dt" sz="half" idx="26"/>
          </p:nvPr>
        </p:nvSpPr>
        <p:spPr>
          <a:xfrm>
            <a:off x="3973513" y="6356350"/>
            <a:ext cx="1476375" cy="365125"/>
          </a:xfrm>
        </p:spPr>
        <p:txBody>
          <a:bodyPr/>
          <a:lstStyle/>
          <a:p>
            <a:r>
              <a:rPr lang="en-US" dirty="0" err="1"/>
              <a:t>october</a:t>
            </a:r>
            <a:r>
              <a:rPr lang="en-US" dirty="0"/>
              <a:t> 2021</a:t>
            </a:r>
            <a:endParaRPr lang="fr-FR" dirty="0"/>
          </a:p>
        </p:txBody>
      </p:sp>
      <p:sp>
        <p:nvSpPr>
          <p:cNvPr id="19" name="Espace réservé du pied de page 4">
            <a:extLst>
              <a:ext uri="{FF2B5EF4-FFF2-40B4-BE49-F238E27FC236}">
                <a16:creationId xmlns:a16="http://schemas.microsoft.com/office/drawing/2014/main" id="{010197B9-D799-4A44-A277-24A5A3D3AE0D}"/>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pic>
        <p:nvPicPr>
          <p:cNvPr id="22" name="01034009359558381115090017180800105GK4A">
            <a:hlinkClick r:id="" action="ppaction://media"/>
            <a:extLst>
              <a:ext uri="{FF2B5EF4-FFF2-40B4-BE49-F238E27FC236}">
                <a16:creationId xmlns:a16="http://schemas.microsoft.com/office/drawing/2014/main" id="{DAD57F44-810C-4F49-A320-2A118093A67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093193" y="3753297"/>
            <a:ext cx="609600" cy="609600"/>
          </a:xfrm>
          <a:prstGeom prst="rect">
            <a:avLst/>
          </a:prstGeom>
        </p:spPr>
      </p:pic>
    </p:spTree>
    <p:extLst>
      <p:ext uri="{BB962C8B-B14F-4D97-AF65-F5344CB8AC3E}">
        <p14:creationId xmlns:p14="http://schemas.microsoft.com/office/powerpoint/2010/main" val="26398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492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Image 28" descr="Une image contenant texte&#10;&#10;Description générée automatiquement">
            <a:extLst>
              <a:ext uri="{FF2B5EF4-FFF2-40B4-BE49-F238E27FC236}">
                <a16:creationId xmlns:a16="http://schemas.microsoft.com/office/drawing/2014/main" id="{FFC96B41-6AAA-447D-A609-CFDCFA49F6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7848" y="1467910"/>
            <a:ext cx="4279756" cy="4279756"/>
          </a:xfrm>
          <a:prstGeom prst="rect">
            <a:avLst/>
          </a:prstGeom>
        </p:spPr>
      </p:pic>
      <p:pic>
        <p:nvPicPr>
          <p:cNvPr id="25" name="Image 24" descr="Une image contenant texte&#10;&#10;Description générée automatiquement">
            <a:extLst>
              <a:ext uri="{FF2B5EF4-FFF2-40B4-BE49-F238E27FC236}">
                <a16:creationId xmlns:a16="http://schemas.microsoft.com/office/drawing/2014/main" id="{B2CE9BBA-CD7E-4EA3-8FBF-050989F140B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15679" y="1976219"/>
            <a:ext cx="2461612" cy="4280361"/>
          </a:xfrm>
          <a:prstGeom prst="rect">
            <a:avLst/>
          </a:prstGeom>
        </p:spPr>
      </p:pic>
      <p:sp>
        <p:nvSpPr>
          <p:cNvPr id="7" name="Espace réservé du texte 6">
            <a:extLst>
              <a:ext uri="{FF2B5EF4-FFF2-40B4-BE49-F238E27FC236}">
                <a16:creationId xmlns:a16="http://schemas.microsoft.com/office/drawing/2014/main" id="{DA5E5C65-858E-4D5F-AB68-B32B9EEFE2EC}"/>
              </a:ext>
            </a:extLst>
          </p:cNvPr>
          <p:cNvSpPr>
            <a:spLocks noGrp="1"/>
          </p:cNvSpPr>
          <p:nvPr>
            <p:ph type="body" idx="1"/>
          </p:nvPr>
        </p:nvSpPr>
        <p:spPr/>
        <p:txBody>
          <a:bodyPr/>
          <a:lstStyle/>
          <a:p>
            <a:endParaRPr lang="fr-FR"/>
          </a:p>
        </p:txBody>
      </p:sp>
      <p:sp>
        <p:nvSpPr>
          <p:cNvPr id="9" name="Espace réservé du texte 8">
            <a:extLst>
              <a:ext uri="{FF2B5EF4-FFF2-40B4-BE49-F238E27FC236}">
                <a16:creationId xmlns:a16="http://schemas.microsoft.com/office/drawing/2014/main" id="{9D9974A8-9288-47A7-9F86-ECEF410633CE}"/>
              </a:ext>
            </a:extLst>
          </p:cNvPr>
          <p:cNvSpPr>
            <a:spLocks noGrp="1"/>
          </p:cNvSpPr>
          <p:nvPr>
            <p:ph type="body" sz="quarter" idx="3"/>
          </p:nvPr>
        </p:nvSpPr>
        <p:spPr/>
        <p:txBody>
          <a:bodyPr/>
          <a:lstStyle/>
          <a:p>
            <a:endParaRPr lang="fr-FR"/>
          </a:p>
        </p:txBody>
      </p:sp>
      <p:sp>
        <p:nvSpPr>
          <p:cNvPr id="40" name="Titre 39">
            <a:extLst>
              <a:ext uri="{FF2B5EF4-FFF2-40B4-BE49-F238E27FC236}">
                <a16:creationId xmlns:a16="http://schemas.microsoft.com/office/drawing/2014/main" id="{13F520F8-0044-4595-8136-E2BA25212307}"/>
              </a:ext>
            </a:extLst>
          </p:cNvPr>
          <p:cNvSpPr>
            <a:spLocks noGrp="1"/>
          </p:cNvSpPr>
          <p:nvPr>
            <p:ph type="title"/>
          </p:nvPr>
        </p:nvSpPr>
        <p:spPr/>
        <p:txBody>
          <a:bodyPr/>
          <a:lstStyle/>
          <a:p>
            <a:r>
              <a:rPr lang="fr-FR" sz="1200" dirty="0" err="1"/>
              <a:t>Multilingual</a:t>
            </a:r>
            <a:endParaRPr lang="fr-FR" dirty="0"/>
          </a:p>
        </p:txBody>
      </p:sp>
      <p:pic>
        <p:nvPicPr>
          <p:cNvPr id="4" name="Image 3" descr="Une image contenant tenant, personne, téléphone mobile, téléphone&#10;&#10;Description générée automatiquement">
            <a:extLst>
              <a:ext uri="{FF2B5EF4-FFF2-40B4-BE49-F238E27FC236}">
                <a16:creationId xmlns:a16="http://schemas.microsoft.com/office/drawing/2014/main" id="{02A5E4D4-85B3-4247-9C4B-D4C49D231B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02798" y="2216426"/>
            <a:ext cx="3489202" cy="4637499"/>
          </a:xfrm>
          <a:prstGeom prst="rect">
            <a:avLst/>
          </a:prstGeom>
        </p:spPr>
      </p:pic>
      <p:sp>
        <p:nvSpPr>
          <p:cNvPr id="13" name="Bulle narrative : rectangle à coins arrondis 12">
            <a:extLst>
              <a:ext uri="{FF2B5EF4-FFF2-40B4-BE49-F238E27FC236}">
                <a16:creationId xmlns:a16="http://schemas.microsoft.com/office/drawing/2014/main" id="{7D62C9C4-83C8-4F67-AF6B-6B0270BE12BC}"/>
              </a:ext>
            </a:extLst>
          </p:cNvPr>
          <p:cNvSpPr/>
          <p:nvPr/>
        </p:nvSpPr>
        <p:spPr>
          <a:xfrm flipH="1">
            <a:off x="2218469" y="2216426"/>
            <a:ext cx="6484325" cy="1409305"/>
          </a:xfrm>
          <a:prstGeom prst="wedgeRoundRectCallout">
            <a:avLst>
              <a:gd name="adj1" fmla="val -8157"/>
              <a:gd name="adj2" fmla="val 73134"/>
              <a:gd name="adj3" fmla="val 16667"/>
            </a:avLst>
          </a:prstGeom>
          <a:solidFill>
            <a:srgbClr val="FEFEFE"/>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2" name="ZoneTexte 21">
            <a:extLst>
              <a:ext uri="{FF2B5EF4-FFF2-40B4-BE49-F238E27FC236}">
                <a16:creationId xmlns:a16="http://schemas.microsoft.com/office/drawing/2014/main" id="{5AE534AE-C5F2-4709-AE2D-6B3907878F1E}"/>
              </a:ext>
            </a:extLst>
          </p:cNvPr>
          <p:cNvSpPr txBox="1"/>
          <p:nvPr/>
        </p:nvSpPr>
        <p:spPr>
          <a:xfrm>
            <a:off x="2286461" y="2302292"/>
            <a:ext cx="6348342" cy="1323439"/>
          </a:xfrm>
          <a:prstGeom prst="rect">
            <a:avLst/>
          </a:prstGeom>
          <a:noFill/>
        </p:spPr>
        <p:txBody>
          <a:bodyPr wrap="square">
            <a:spAutoFit/>
          </a:bodyPr>
          <a:lstStyle/>
          <a:p>
            <a:r>
              <a:rPr lang="fr-FR" sz="2000" b="1" dirty="0">
                <a:solidFill>
                  <a:srgbClr val="6D6D6D"/>
                </a:solidFill>
              </a:rPr>
              <a:t>DOLIPRANETABS 500 mg, en comprimé pelliculé. Produit valable pendant 2 ans, 3 mois et 25 jours, jusqu'au mardi 28 février 2023. Médicament contenant du paracétamol, attention au risque pour le foie en cas de surdosage.</a:t>
            </a:r>
          </a:p>
        </p:txBody>
      </p:sp>
      <p:pic>
        <p:nvPicPr>
          <p:cNvPr id="26" name="Image 25">
            <a:extLst>
              <a:ext uri="{FF2B5EF4-FFF2-40B4-BE49-F238E27FC236}">
                <a16:creationId xmlns:a16="http://schemas.microsoft.com/office/drawing/2014/main" id="{330D2700-2428-4C59-8356-372A165F5203}"/>
              </a:ext>
            </a:extLst>
          </p:cNvPr>
          <p:cNvPicPr>
            <a:picLocks noChangeAspect="1"/>
          </p:cNvPicPr>
          <p:nvPr/>
        </p:nvPicPr>
        <p:blipFill>
          <a:blip r:embed="rId8"/>
          <a:stretch>
            <a:fillRect/>
          </a:stretch>
        </p:blipFill>
        <p:spPr>
          <a:xfrm>
            <a:off x="4415476" y="5406301"/>
            <a:ext cx="720000" cy="720000"/>
          </a:xfrm>
          <a:prstGeom prst="rect">
            <a:avLst/>
          </a:prstGeom>
        </p:spPr>
      </p:pic>
      <p:pic>
        <p:nvPicPr>
          <p:cNvPr id="32" name="Graphique 31">
            <a:extLst>
              <a:ext uri="{FF2B5EF4-FFF2-40B4-BE49-F238E27FC236}">
                <a16:creationId xmlns:a16="http://schemas.microsoft.com/office/drawing/2014/main" id="{5FA4246F-21C8-41DB-854C-7A97BB18F0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63325" y="1837627"/>
            <a:ext cx="333375" cy="333375"/>
          </a:xfrm>
          <a:prstGeom prst="rect">
            <a:avLst/>
          </a:prstGeom>
        </p:spPr>
      </p:pic>
      <p:pic>
        <p:nvPicPr>
          <p:cNvPr id="3" name="Graphique 2">
            <a:extLst>
              <a:ext uri="{FF2B5EF4-FFF2-40B4-BE49-F238E27FC236}">
                <a16:creationId xmlns:a16="http://schemas.microsoft.com/office/drawing/2014/main" id="{9EABC3E0-BAFD-4820-A34B-49EBA25313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87728" y="2730694"/>
            <a:ext cx="333375" cy="333375"/>
          </a:xfrm>
          <a:prstGeom prst="rect">
            <a:avLst/>
          </a:prstGeom>
        </p:spPr>
      </p:pic>
      <p:pic>
        <p:nvPicPr>
          <p:cNvPr id="5" name="Graphique 4">
            <a:extLst>
              <a:ext uri="{FF2B5EF4-FFF2-40B4-BE49-F238E27FC236}">
                <a16:creationId xmlns:a16="http://schemas.microsoft.com/office/drawing/2014/main" id="{5F7641D9-AF55-44BF-9DD6-5C269ADD4F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81843" y="2284160"/>
            <a:ext cx="333375" cy="333375"/>
          </a:xfrm>
          <a:prstGeom prst="rect">
            <a:avLst/>
          </a:prstGeom>
        </p:spPr>
      </p:pic>
      <p:sp>
        <p:nvSpPr>
          <p:cNvPr id="28" name="Espace réservé du numéro de diapositive 9">
            <a:extLst>
              <a:ext uri="{FF2B5EF4-FFF2-40B4-BE49-F238E27FC236}">
                <a16:creationId xmlns:a16="http://schemas.microsoft.com/office/drawing/2014/main" id="{8A2DE157-0DDD-4258-A987-BDAFCBE5F339}"/>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21</a:t>
            </a:fld>
            <a:endParaRPr lang="fr-FR" dirty="0"/>
          </a:p>
        </p:txBody>
      </p:sp>
      <p:pic>
        <p:nvPicPr>
          <p:cNvPr id="30" name="Image 29">
            <a:extLst>
              <a:ext uri="{FF2B5EF4-FFF2-40B4-BE49-F238E27FC236}">
                <a16:creationId xmlns:a16="http://schemas.microsoft.com/office/drawing/2014/main" id="{6136DA26-F93C-4813-B92B-87B9969ADC8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441137" y="1024190"/>
            <a:ext cx="2008800" cy="612411"/>
          </a:xfrm>
          <a:prstGeom prst="rect">
            <a:avLst/>
          </a:prstGeom>
        </p:spPr>
      </p:pic>
      <p:sp>
        <p:nvSpPr>
          <p:cNvPr id="8" name="Content Placeholder 7">
            <a:extLst>
              <a:ext uri="{FF2B5EF4-FFF2-40B4-BE49-F238E27FC236}">
                <a16:creationId xmlns:a16="http://schemas.microsoft.com/office/drawing/2014/main" id="{21F2B2FE-9FD7-4865-BD53-6FB3B58EBE54}"/>
              </a:ext>
            </a:extLst>
          </p:cNvPr>
          <p:cNvSpPr>
            <a:spLocks noGrp="1"/>
          </p:cNvSpPr>
          <p:nvPr>
            <p:ph sz="half" idx="25"/>
          </p:nvPr>
        </p:nvSpPr>
        <p:spPr/>
        <p:txBody>
          <a:bodyPr>
            <a:normAutofit fontScale="77500" lnSpcReduction="20000"/>
          </a:bodyPr>
          <a:lstStyle/>
          <a:p>
            <a:endParaRPr lang="zh-CN" altLang="en-US"/>
          </a:p>
        </p:txBody>
      </p:sp>
      <p:pic>
        <p:nvPicPr>
          <p:cNvPr id="17" name="0103400941631825172302281120031710DV001">
            <a:hlinkClick r:id="" action="ppaction://media"/>
            <a:extLst>
              <a:ext uri="{FF2B5EF4-FFF2-40B4-BE49-F238E27FC236}">
                <a16:creationId xmlns:a16="http://schemas.microsoft.com/office/drawing/2014/main" id="{4CDF037F-2249-4585-8320-D3DBA248CF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093193" y="3753297"/>
            <a:ext cx="609600" cy="609600"/>
          </a:xfrm>
          <a:prstGeom prst="rect">
            <a:avLst/>
          </a:prstGeom>
        </p:spPr>
      </p:pic>
      <p:sp>
        <p:nvSpPr>
          <p:cNvPr id="18" name="Espace réservé de la date 3">
            <a:extLst>
              <a:ext uri="{FF2B5EF4-FFF2-40B4-BE49-F238E27FC236}">
                <a16:creationId xmlns:a16="http://schemas.microsoft.com/office/drawing/2014/main" id="{A01F86F7-2560-43DE-9AE0-CA17ED5C17FC}"/>
              </a:ext>
            </a:extLst>
          </p:cNvPr>
          <p:cNvSpPr>
            <a:spLocks noGrp="1"/>
          </p:cNvSpPr>
          <p:nvPr>
            <p:ph type="dt" sz="half" idx="26"/>
          </p:nvPr>
        </p:nvSpPr>
        <p:spPr>
          <a:xfrm>
            <a:off x="3973513" y="6356350"/>
            <a:ext cx="1476375" cy="365125"/>
          </a:xfrm>
        </p:spPr>
        <p:txBody>
          <a:bodyPr/>
          <a:lstStyle/>
          <a:p>
            <a:r>
              <a:rPr lang="en-US" dirty="0" err="1"/>
              <a:t>october</a:t>
            </a:r>
            <a:r>
              <a:rPr lang="en-US" dirty="0"/>
              <a:t> 2021</a:t>
            </a:r>
            <a:endParaRPr lang="fr-FR" dirty="0"/>
          </a:p>
        </p:txBody>
      </p:sp>
      <p:sp>
        <p:nvSpPr>
          <p:cNvPr id="19" name="Espace réservé du pied de page 4">
            <a:extLst>
              <a:ext uri="{FF2B5EF4-FFF2-40B4-BE49-F238E27FC236}">
                <a16:creationId xmlns:a16="http://schemas.microsoft.com/office/drawing/2014/main" id="{05A298D0-EFC7-4523-B8CE-4829B18C031A}"/>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spTree>
    <p:extLst>
      <p:ext uri="{BB962C8B-B14F-4D97-AF65-F5344CB8AC3E}">
        <p14:creationId xmlns:p14="http://schemas.microsoft.com/office/powerpoint/2010/main" val="18860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586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Une image contenant texte&#10;&#10;Description générée automatiquement">
            <a:extLst>
              <a:ext uri="{FF2B5EF4-FFF2-40B4-BE49-F238E27FC236}">
                <a16:creationId xmlns:a16="http://schemas.microsoft.com/office/drawing/2014/main" id="{FFC96B41-6AAA-447D-A609-CFDCFA49F6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7848" y="1467910"/>
            <a:ext cx="4279756" cy="4279756"/>
          </a:xfrm>
          <a:prstGeom prst="rect">
            <a:avLst/>
          </a:prstGeom>
        </p:spPr>
      </p:pic>
      <p:pic>
        <p:nvPicPr>
          <p:cNvPr id="25" name="Image 24" descr="Une image contenant texte&#10;&#10;Description générée automatiquement">
            <a:extLst>
              <a:ext uri="{FF2B5EF4-FFF2-40B4-BE49-F238E27FC236}">
                <a16:creationId xmlns:a16="http://schemas.microsoft.com/office/drawing/2014/main" id="{B2CE9BBA-CD7E-4EA3-8FBF-050989F140B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15679" y="1976219"/>
            <a:ext cx="2461612" cy="4280361"/>
          </a:xfrm>
          <a:prstGeom prst="rect">
            <a:avLst/>
          </a:prstGeom>
        </p:spPr>
      </p:pic>
      <p:sp>
        <p:nvSpPr>
          <p:cNvPr id="41" name="Espace réservé du texte 40">
            <a:extLst>
              <a:ext uri="{FF2B5EF4-FFF2-40B4-BE49-F238E27FC236}">
                <a16:creationId xmlns:a16="http://schemas.microsoft.com/office/drawing/2014/main" id="{46C78EAB-55E5-4B00-92DD-46AEA0B6DBC8}"/>
              </a:ext>
            </a:extLst>
          </p:cNvPr>
          <p:cNvSpPr>
            <a:spLocks noGrp="1"/>
          </p:cNvSpPr>
          <p:nvPr>
            <p:ph type="body" idx="1"/>
          </p:nvPr>
        </p:nvSpPr>
        <p:spPr/>
        <p:txBody>
          <a:bodyPr/>
          <a:lstStyle/>
          <a:p>
            <a:endParaRPr lang="fr-FR" dirty="0"/>
          </a:p>
        </p:txBody>
      </p:sp>
      <p:sp>
        <p:nvSpPr>
          <p:cNvPr id="43" name="Espace réservé du texte 42">
            <a:extLst>
              <a:ext uri="{FF2B5EF4-FFF2-40B4-BE49-F238E27FC236}">
                <a16:creationId xmlns:a16="http://schemas.microsoft.com/office/drawing/2014/main" id="{DD2DDAC1-2B24-489A-BE2A-A361E881F587}"/>
              </a:ext>
            </a:extLst>
          </p:cNvPr>
          <p:cNvSpPr>
            <a:spLocks noGrp="1"/>
          </p:cNvSpPr>
          <p:nvPr>
            <p:ph type="body" sz="quarter" idx="3"/>
          </p:nvPr>
        </p:nvSpPr>
        <p:spPr/>
        <p:txBody>
          <a:bodyPr/>
          <a:lstStyle/>
          <a:p>
            <a:endParaRPr lang="fr-FR"/>
          </a:p>
        </p:txBody>
      </p:sp>
      <p:sp>
        <p:nvSpPr>
          <p:cNvPr id="40" name="Titre 39">
            <a:extLst>
              <a:ext uri="{FF2B5EF4-FFF2-40B4-BE49-F238E27FC236}">
                <a16:creationId xmlns:a16="http://schemas.microsoft.com/office/drawing/2014/main" id="{13F520F8-0044-4595-8136-E2BA25212307}"/>
              </a:ext>
            </a:extLst>
          </p:cNvPr>
          <p:cNvSpPr>
            <a:spLocks noGrp="1"/>
          </p:cNvSpPr>
          <p:nvPr>
            <p:ph type="title"/>
          </p:nvPr>
        </p:nvSpPr>
        <p:spPr/>
        <p:txBody>
          <a:bodyPr>
            <a:normAutofit/>
          </a:bodyPr>
          <a:lstStyle/>
          <a:p>
            <a:r>
              <a:rPr lang="fr-FR" sz="1200" dirty="0" err="1"/>
              <a:t>Multilingual</a:t>
            </a:r>
            <a:endParaRPr lang="fr-FR" dirty="0"/>
          </a:p>
        </p:txBody>
      </p:sp>
      <p:pic>
        <p:nvPicPr>
          <p:cNvPr id="4" name="Image 3" descr="Une image contenant tenant, personne, téléphone mobile, téléphone&#10;&#10;Description générée automatiquement">
            <a:extLst>
              <a:ext uri="{FF2B5EF4-FFF2-40B4-BE49-F238E27FC236}">
                <a16:creationId xmlns:a16="http://schemas.microsoft.com/office/drawing/2014/main" id="{02A5E4D4-85B3-4247-9C4B-D4C49D231B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02798" y="2216426"/>
            <a:ext cx="3489202" cy="4637499"/>
          </a:xfrm>
          <a:prstGeom prst="rect">
            <a:avLst/>
          </a:prstGeom>
        </p:spPr>
      </p:pic>
      <p:pic>
        <p:nvPicPr>
          <p:cNvPr id="6" name="0103400941631825172302281120031710DV001-it">
            <a:hlinkClick r:id="" action="ppaction://media"/>
            <a:extLst>
              <a:ext uri="{FF2B5EF4-FFF2-40B4-BE49-F238E27FC236}">
                <a16:creationId xmlns:a16="http://schemas.microsoft.com/office/drawing/2014/main" id="{38C4F0E1-E623-4B06-B4DB-D8F840EA7A03}"/>
              </a:ext>
            </a:extLst>
          </p:cNvPr>
          <p:cNvPicPr>
            <a:picLocks noGrp="1" noChangeAspect="1"/>
          </p:cNvPicPr>
          <p:nvPr>
            <p:ph sz="quarter" idx="4"/>
            <a:audioFile r:link="rId2"/>
            <p:extLst>
              <p:ext uri="{DAA4B4D4-6D71-4841-9C94-3DE7FCFB9230}">
                <p14:media xmlns:p14="http://schemas.microsoft.com/office/powerpoint/2010/main" r:embed="rId1"/>
              </p:ext>
            </p:extLst>
          </p:nvPr>
        </p:nvPicPr>
        <p:blipFill>
          <a:blip r:embed="rId8"/>
          <a:stretch>
            <a:fillRect/>
          </a:stretch>
        </p:blipFill>
        <p:spPr>
          <a:xfrm>
            <a:off x="8093193" y="3753297"/>
            <a:ext cx="609600" cy="609600"/>
          </a:xfrm>
        </p:spPr>
      </p:pic>
      <p:sp>
        <p:nvSpPr>
          <p:cNvPr id="5" name="Bulle narrative : rectangle à coins arrondis 4">
            <a:extLst>
              <a:ext uri="{FF2B5EF4-FFF2-40B4-BE49-F238E27FC236}">
                <a16:creationId xmlns:a16="http://schemas.microsoft.com/office/drawing/2014/main" id="{E85E8897-1B1D-4DF9-A175-D1E3936FE276}"/>
              </a:ext>
            </a:extLst>
          </p:cNvPr>
          <p:cNvSpPr/>
          <p:nvPr/>
        </p:nvSpPr>
        <p:spPr>
          <a:xfrm flipH="1">
            <a:off x="2218469" y="1976219"/>
            <a:ext cx="6484325" cy="1649512"/>
          </a:xfrm>
          <a:prstGeom prst="wedgeRoundRectCallout">
            <a:avLst>
              <a:gd name="adj1" fmla="val -8157"/>
              <a:gd name="adj2" fmla="val 73134"/>
              <a:gd name="adj3" fmla="val 16667"/>
            </a:avLst>
          </a:prstGeom>
          <a:solidFill>
            <a:srgbClr val="FEFEFE"/>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3" name="ZoneTexte 2">
            <a:extLst>
              <a:ext uri="{FF2B5EF4-FFF2-40B4-BE49-F238E27FC236}">
                <a16:creationId xmlns:a16="http://schemas.microsoft.com/office/drawing/2014/main" id="{10A63C44-BC78-4C5E-BC76-65AAFC17FFED}"/>
              </a:ext>
            </a:extLst>
          </p:cNvPr>
          <p:cNvSpPr txBox="1"/>
          <p:nvPr/>
        </p:nvSpPr>
        <p:spPr>
          <a:xfrm>
            <a:off x="2286461" y="1994515"/>
            <a:ext cx="6348342" cy="1631216"/>
          </a:xfrm>
          <a:prstGeom prst="rect">
            <a:avLst/>
          </a:prstGeom>
          <a:noFill/>
        </p:spPr>
        <p:txBody>
          <a:bodyPr wrap="square">
            <a:spAutoFit/>
          </a:bodyPr>
          <a:lstStyle/>
          <a:p>
            <a:r>
              <a:rPr lang="fr-FR" sz="2000" b="1" dirty="0">
                <a:solidFill>
                  <a:srgbClr val="6D6D6D"/>
                </a:solidFill>
              </a:rPr>
              <a:t>DOLIPRANETABS 500 mg</a:t>
            </a:r>
            <a:r>
              <a:rPr lang="it-IT" sz="2000" b="1" dirty="0">
                <a:solidFill>
                  <a:srgbClr val="6D6D6D"/>
                </a:solidFill>
              </a:rPr>
              <a:t> compresse rivestite con film.</a:t>
            </a:r>
            <a:br>
              <a:rPr lang="it-IT" sz="2000" b="1" dirty="0">
                <a:solidFill>
                  <a:srgbClr val="6D6D6D"/>
                </a:solidFill>
              </a:rPr>
            </a:br>
            <a:r>
              <a:rPr lang="it-IT" sz="2000" b="1" dirty="0">
                <a:solidFill>
                  <a:srgbClr val="6D6D6D"/>
                </a:solidFill>
              </a:rPr>
              <a:t>Il prodotto è valido per 2 anni, 3 mesi e 25 giorni, fino a martedì 28 febbraio 2023. Medicinali contenenti paracetamolo, attenzione ai sovradosaggi che potrebbero mettere in pericolo il fegato.</a:t>
            </a:r>
            <a:endParaRPr lang="fr-FR" sz="2000" b="1" dirty="0">
              <a:solidFill>
                <a:srgbClr val="6D6D6D"/>
              </a:solidFill>
            </a:endParaRPr>
          </a:p>
        </p:txBody>
      </p:sp>
      <p:pic>
        <p:nvPicPr>
          <p:cNvPr id="12" name="Image 11">
            <a:extLst>
              <a:ext uri="{FF2B5EF4-FFF2-40B4-BE49-F238E27FC236}">
                <a16:creationId xmlns:a16="http://schemas.microsoft.com/office/drawing/2014/main" id="{A1757F49-5D68-429B-A05B-9192110ED6CC}"/>
              </a:ext>
            </a:extLst>
          </p:cNvPr>
          <p:cNvPicPr>
            <a:picLocks noChangeAspect="1"/>
          </p:cNvPicPr>
          <p:nvPr/>
        </p:nvPicPr>
        <p:blipFill>
          <a:blip r:embed="rId9"/>
          <a:stretch>
            <a:fillRect/>
          </a:stretch>
        </p:blipFill>
        <p:spPr>
          <a:xfrm>
            <a:off x="4415476" y="5406301"/>
            <a:ext cx="720000" cy="720000"/>
          </a:xfrm>
          <a:prstGeom prst="rect">
            <a:avLst/>
          </a:prstGeom>
        </p:spPr>
      </p:pic>
      <p:sp>
        <p:nvSpPr>
          <p:cNvPr id="26" name="Espace réservé du numéro de diapositive 9">
            <a:extLst>
              <a:ext uri="{FF2B5EF4-FFF2-40B4-BE49-F238E27FC236}">
                <a16:creationId xmlns:a16="http://schemas.microsoft.com/office/drawing/2014/main" id="{D72B847B-4659-4625-B9F5-9D5BCE871198}"/>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22</a:t>
            </a:fld>
            <a:endParaRPr lang="fr-FR" dirty="0"/>
          </a:p>
        </p:txBody>
      </p:sp>
      <p:pic>
        <p:nvPicPr>
          <p:cNvPr id="20" name="Graphique 19">
            <a:extLst>
              <a:ext uri="{FF2B5EF4-FFF2-40B4-BE49-F238E27FC236}">
                <a16:creationId xmlns:a16="http://schemas.microsoft.com/office/drawing/2014/main" id="{7D051D82-E572-4F71-A1DF-67D9C5AC57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63325" y="1837627"/>
            <a:ext cx="333375" cy="333375"/>
          </a:xfrm>
          <a:prstGeom prst="rect">
            <a:avLst/>
          </a:prstGeom>
        </p:spPr>
      </p:pic>
      <p:pic>
        <p:nvPicPr>
          <p:cNvPr id="21" name="Graphique 20">
            <a:extLst>
              <a:ext uri="{FF2B5EF4-FFF2-40B4-BE49-F238E27FC236}">
                <a16:creationId xmlns:a16="http://schemas.microsoft.com/office/drawing/2014/main" id="{76C06295-3A9A-4305-9D02-B182E7BEB1A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87728" y="2730694"/>
            <a:ext cx="333375" cy="333375"/>
          </a:xfrm>
          <a:prstGeom prst="rect">
            <a:avLst/>
          </a:prstGeom>
        </p:spPr>
      </p:pic>
      <p:pic>
        <p:nvPicPr>
          <p:cNvPr id="24" name="Graphique 23">
            <a:extLst>
              <a:ext uri="{FF2B5EF4-FFF2-40B4-BE49-F238E27FC236}">
                <a16:creationId xmlns:a16="http://schemas.microsoft.com/office/drawing/2014/main" id="{8AEE00A1-C7F2-4680-9CD7-931601C5A12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81843" y="2284160"/>
            <a:ext cx="333375" cy="333375"/>
          </a:xfrm>
          <a:prstGeom prst="rect">
            <a:avLst/>
          </a:prstGeom>
        </p:spPr>
      </p:pic>
      <p:pic>
        <p:nvPicPr>
          <p:cNvPr id="17" name="Image 30">
            <a:extLst>
              <a:ext uri="{FF2B5EF4-FFF2-40B4-BE49-F238E27FC236}">
                <a16:creationId xmlns:a16="http://schemas.microsoft.com/office/drawing/2014/main" id="{41A2949F-89EB-487C-829B-90B6FF67B4AC}"/>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441137" y="1024190"/>
            <a:ext cx="2008800" cy="612411"/>
          </a:xfrm>
          <a:prstGeom prst="rect">
            <a:avLst/>
          </a:prstGeom>
        </p:spPr>
      </p:pic>
      <p:sp>
        <p:nvSpPr>
          <p:cNvPr id="18" name="Espace réservé de la date 3">
            <a:extLst>
              <a:ext uri="{FF2B5EF4-FFF2-40B4-BE49-F238E27FC236}">
                <a16:creationId xmlns:a16="http://schemas.microsoft.com/office/drawing/2014/main" id="{4E5CCBDC-7B25-4DC6-8AC9-B65D7CBD8B86}"/>
              </a:ext>
            </a:extLst>
          </p:cNvPr>
          <p:cNvSpPr>
            <a:spLocks noGrp="1"/>
          </p:cNvSpPr>
          <p:nvPr>
            <p:ph type="dt" sz="half" idx="26"/>
          </p:nvPr>
        </p:nvSpPr>
        <p:spPr>
          <a:xfrm>
            <a:off x="3973513" y="6356350"/>
            <a:ext cx="1476375" cy="365125"/>
          </a:xfrm>
        </p:spPr>
        <p:txBody>
          <a:bodyPr/>
          <a:lstStyle/>
          <a:p>
            <a:r>
              <a:rPr lang="en-US" dirty="0" err="1"/>
              <a:t>october</a:t>
            </a:r>
            <a:r>
              <a:rPr lang="en-US" dirty="0"/>
              <a:t> 2021</a:t>
            </a:r>
            <a:endParaRPr lang="fr-FR" dirty="0"/>
          </a:p>
        </p:txBody>
      </p:sp>
      <p:sp>
        <p:nvSpPr>
          <p:cNvPr id="19" name="Espace réservé du pied de page 4">
            <a:extLst>
              <a:ext uri="{FF2B5EF4-FFF2-40B4-BE49-F238E27FC236}">
                <a16:creationId xmlns:a16="http://schemas.microsoft.com/office/drawing/2014/main" id="{D5F7E42E-F7F9-4D13-A05F-C7D9BE31D055}"/>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spTree>
    <p:extLst>
      <p:ext uri="{BB962C8B-B14F-4D97-AF65-F5344CB8AC3E}">
        <p14:creationId xmlns:p14="http://schemas.microsoft.com/office/powerpoint/2010/main" val="311668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84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Image 23" descr="Une image contenant tenant, personne, téléphone mobile, téléphone&#10;&#10;Description générée automatiquement">
            <a:extLst>
              <a:ext uri="{FF2B5EF4-FFF2-40B4-BE49-F238E27FC236}">
                <a16:creationId xmlns:a16="http://schemas.microsoft.com/office/drawing/2014/main" id="{19AC668F-FCE8-45A8-838C-F0BEAA5326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02798" y="2216426"/>
            <a:ext cx="3489202" cy="4637499"/>
          </a:xfrm>
          <a:prstGeom prst="rect">
            <a:avLst/>
          </a:prstGeom>
        </p:spPr>
      </p:pic>
      <p:pic>
        <p:nvPicPr>
          <p:cNvPr id="20" name="Image 19">
            <a:extLst>
              <a:ext uri="{FF2B5EF4-FFF2-40B4-BE49-F238E27FC236}">
                <a16:creationId xmlns:a16="http://schemas.microsoft.com/office/drawing/2014/main" id="{192ABBA5-C735-4D17-BB51-4F7811EB58B5}"/>
              </a:ext>
            </a:extLst>
          </p:cNvPr>
          <p:cNvPicPr>
            <a:picLocks noChangeAspect="1"/>
          </p:cNvPicPr>
          <p:nvPr/>
        </p:nvPicPr>
        <p:blipFill rotWithShape="1">
          <a:blip r:embed="rId6">
            <a:extLst>
              <a:ext uri="{28A0092B-C50C-407E-A947-70E740481C1C}">
                <a14:useLocalDpi xmlns:a14="http://schemas.microsoft.com/office/drawing/2010/main" val="0"/>
              </a:ext>
            </a:extLst>
          </a:blip>
          <a:srcRect l="6041" t="35307" r="6195" b="33736"/>
          <a:stretch/>
        </p:blipFill>
        <p:spPr>
          <a:xfrm>
            <a:off x="1762103" y="3065574"/>
            <a:ext cx="6804713" cy="2400200"/>
          </a:xfrm>
          <a:prstGeom prst="rect">
            <a:avLst/>
          </a:prstGeom>
        </p:spPr>
      </p:pic>
      <p:sp>
        <p:nvSpPr>
          <p:cNvPr id="10" name="Espace réservé du numéro de diapositive 9">
            <a:extLst>
              <a:ext uri="{FF2B5EF4-FFF2-40B4-BE49-F238E27FC236}">
                <a16:creationId xmlns:a16="http://schemas.microsoft.com/office/drawing/2014/main" id="{6AA02552-88A1-4FDB-AF91-AE3F60B3E3C3}"/>
              </a:ext>
            </a:extLst>
          </p:cNvPr>
          <p:cNvSpPr>
            <a:spLocks noGrp="1"/>
          </p:cNvSpPr>
          <p:nvPr>
            <p:ph type="sldNum" sz="quarter" idx="24"/>
          </p:nvPr>
        </p:nvSpPr>
        <p:spPr/>
        <p:txBody>
          <a:bodyPr/>
          <a:lstStyle/>
          <a:p>
            <a:fld id="{8DC0F8AA-E0DA-4754-9F47-CB5820CE343F}" type="slidenum">
              <a:rPr lang="fr-FR" smtClean="0">
                <a:solidFill>
                  <a:schemeClr val="bg1"/>
                </a:solidFill>
              </a:rPr>
              <a:pPr/>
              <a:t>23</a:t>
            </a:fld>
            <a:endParaRPr lang="fr-FR" dirty="0">
              <a:solidFill>
                <a:schemeClr val="bg1"/>
              </a:solidFill>
            </a:endParaRPr>
          </a:p>
        </p:txBody>
      </p:sp>
      <p:sp>
        <p:nvSpPr>
          <p:cNvPr id="11" name="Espace réservé de la date 4">
            <a:extLst>
              <a:ext uri="{FF2B5EF4-FFF2-40B4-BE49-F238E27FC236}">
                <a16:creationId xmlns:a16="http://schemas.microsoft.com/office/drawing/2014/main" id="{1D9A3B8B-1DE1-4969-AC7B-57306222438F}"/>
              </a:ext>
            </a:extLst>
          </p:cNvPr>
          <p:cNvSpPr txBox="1">
            <a:spLocks/>
          </p:cNvSpPr>
          <p:nvPr/>
        </p:nvSpPr>
        <p:spPr>
          <a:xfrm>
            <a:off x="2563446" y="6356350"/>
            <a:ext cx="1475154"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17 </a:t>
            </a:r>
            <a:r>
              <a:rPr lang="en-US" sz="1000" dirty="0" err="1">
                <a:solidFill>
                  <a:schemeClr val="bg1"/>
                </a:solidFill>
                <a:latin typeface="Arial" panose="020B0604020202020204" pitchFamily="34" charset="0"/>
                <a:cs typeface="Arial" panose="020B0604020202020204" pitchFamily="34" charset="0"/>
              </a:rPr>
              <a:t>décembre</a:t>
            </a:r>
            <a:r>
              <a:rPr lang="en-US" sz="1000" dirty="0">
                <a:solidFill>
                  <a:schemeClr val="bg1"/>
                </a:solidFill>
                <a:latin typeface="Arial" panose="020B0604020202020204" pitchFamily="34" charset="0"/>
                <a:cs typeface="Arial" panose="020B0604020202020204" pitchFamily="34" charset="0"/>
              </a:rPr>
              <a:t> 2020</a:t>
            </a:r>
            <a:endParaRPr lang="fr-FR" sz="1000" dirty="0">
              <a:solidFill>
                <a:schemeClr val="bg1"/>
              </a:solidFill>
              <a:latin typeface="Arial" panose="020B0604020202020204" pitchFamily="34" charset="0"/>
              <a:cs typeface="Arial" panose="020B0604020202020204" pitchFamily="34" charset="0"/>
            </a:endParaRPr>
          </a:p>
        </p:txBody>
      </p:sp>
      <p:sp>
        <p:nvSpPr>
          <p:cNvPr id="12" name="Espace réservé du pied de page 5">
            <a:extLst>
              <a:ext uri="{FF2B5EF4-FFF2-40B4-BE49-F238E27FC236}">
                <a16:creationId xmlns:a16="http://schemas.microsoft.com/office/drawing/2014/main" id="{B2E18AC7-1F88-41B9-9C8D-530AE10394D0}"/>
              </a:ext>
            </a:extLst>
          </p:cNvPr>
          <p:cNvSpPr txBox="1">
            <a:spLocks/>
          </p:cNvSpPr>
          <p:nvPr/>
        </p:nvSpPr>
        <p:spPr>
          <a:xfrm>
            <a:off x="4038600" y="6356350"/>
            <a:ext cx="411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Arial" panose="020B0604020202020204" pitchFamily="34" charset="0"/>
                <a:cs typeface="Arial" panose="020B0604020202020204" pitchFamily="34" charset="0"/>
              </a:rPr>
              <a:t>(c) XTAG 2020 - Droits reservés</a:t>
            </a:r>
            <a:endParaRPr lang="fr-FR" sz="1000" dirty="0">
              <a:solidFill>
                <a:schemeClr val="bg1"/>
              </a:solidFill>
              <a:latin typeface="Arial" panose="020B060402020202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E519A64A-8840-4CAD-BE1C-4433C69B7F83}"/>
              </a:ext>
            </a:extLst>
          </p:cNvPr>
          <p:cNvPicPr>
            <a:picLocks noChangeAspect="1"/>
          </p:cNvPicPr>
          <p:nvPr/>
        </p:nvPicPr>
        <p:blipFill>
          <a:blip r:embed="rId7" cstate="print">
            <a:duotone>
              <a:schemeClr val="bg2">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388395" y="6401782"/>
            <a:ext cx="899610" cy="274259"/>
          </a:xfrm>
          <a:prstGeom prst="rect">
            <a:avLst/>
          </a:prstGeom>
        </p:spPr>
      </p:pic>
      <p:pic>
        <p:nvPicPr>
          <p:cNvPr id="2" name="01034009301177121721063010X08">
            <a:hlinkClick r:id="" action="ppaction://media"/>
            <a:extLst>
              <a:ext uri="{FF2B5EF4-FFF2-40B4-BE49-F238E27FC236}">
                <a16:creationId xmlns:a16="http://schemas.microsoft.com/office/drawing/2014/main" id="{5F1F260D-C4BC-4C3F-B713-35A26596C0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3193" y="3753297"/>
            <a:ext cx="609600" cy="609600"/>
          </a:xfrm>
          <a:prstGeom prst="rect">
            <a:avLst/>
          </a:prstGeom>
        </p:spPr>
      </p:pic>
      <p:sp>
        <p:nvSpPr>
          <p:cNvPr id="15" name="Bulle narrative : rectangle à coins arrondis 14">
            <a:extLst>
              <a:ext uri="{FF2B5EF4-FFF2-40B4-BE49-F238E27FC236}">
                <a16:creationId xmlns:a16="http://schemas.microsoft.com/office/drawing/2014/main" id="{A2E74977-B048-4F49-84D5-12B21E33AB41}"/>
              </a:ext>
            </a:extLst>
          </p:cNvPr>
          <p:cNvSpPr/>
          <p:nvPr/>
        </p:nvSpPr>
        <p:spPr>
          <a:xfrm flipH="1">
            <a:off x="1944149" y="1277087"/>
            <a:ext cx="6484325" cy="1409305"/>
          </a:xfrm>
          <a:prstGeom prst="wedgeRoundRectCallout">
            <a:avLst>
              <a:gd name="adj1" fmla="val -8157"/>
              <a:gd name="adj2" fmla="val 73134"/>
              <a:gd name="adj3" fmla="val 16667"/>
            </a:avLst>
          </a:prstGeom>
          <a:solidFill>
            <a:srgbClr val="FEFEFE"/>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16" name="ZoneTexte 15">
            <a:extLst>
              <a:ext uri="{FF2B5EF4-FFF2-40B4-BE49-F238E27FC236}">
                <a16:creationId xmlns:a16="http://schemas.microsoft.com/office/drawing/2014/main" id="{52424331-4061-4304-8A6C-3A41620E03F9}"/>
              </a:ext>
            </a:extLst>
          </p:cNvPr>
          <p:cNvSpPr txBox="1"/>
          <p:nvPr/>
        </p:nvSpPr>
        <p:spPr>
          <a:xfrm>
            <a:off x="2012141" y="1362953"/>
            <a:ext cx="6348342" cy="1323439"/>
          </a:xfrm>
          <a:prstGeom prst="rect">
            <a:avLst/>
          </a:prstGeom>
          <a:noFill/>
        </p:spPr>
        <p:txBody>
          <a:bodyPr wrap="square">
            <a:spAutoFit/>
          </a:bodyPr>
          <a:lstStyle/>
          <a:p>
            <a:r>
              <a:rPr lang="fr-FR" sz="2000" b="1" dirty="0">
                <a:solidFill>
                  <a:srgbClr val="6D6D6D"/>
                </a:solidFill>
              </a:rPr>
              <a:t>INFLUVAC TETRA, suspension injectable en seringue préremplie, vaccin grippal inactivé à antigènes de surface. </a:t>
            </a:r>
          </a:p>
          <a:p>
            <a:r>
              <a:rPr lang="fr-FR" sz="2000" b="1" dirty="0">
                <a:solidFill>
                  <a:srgbClr val="6D6D6D"/>
                </a:solidFill>
              </a:rPr>
              <a:t>Produit valable pendant 7 mois et 26 jours, jusqu'au mercredi 30 juin 2021. </a:t>
            </a:r>
          </a:p>
        </p:txBody>
      </p:sp>
      <p:pic>
        <p:nvPicPr>
          <p:cNvPr id="22" name="Image 21">
            <a:extLst>
              <a:ext uri="{FF2B5EF4-FFF2-40B4-BE49-F238E27FC236}">
                <a16:creationId xmlns:a16="http://schemas.microsoft.com/office/drawing/2014/main" id="{35124311-ACEB-482D-8408-1E93BE0ADC6E}"/>
              </a:ext>
            </a:extLst>
          </p:cNvPr>
          <p:cNvPicPr>
            <a:picLocks noChangeAspect="1"/>
          </p:cNvPicPr>
          <p:nvPr/>
        </p:nvPicPr>
        <p:blipFill>
          <a:blip r:embed="rId9">
            <a:duotone>
              <a:schemeClr val="bg2">
                <a:shade val="45000"/>
                <a:satMod val="135000"/>
              </a:schemeClr>
              <a:prstClr val="white"/>
            </a:duotone>
          </a:blip>
          <a:stretch>
            <a:fillRect/>
          </a:stretch>
        </p:blipFill>
        <p:spPr>
          <a:xfrm>
            <a:off x="4928220" y="5154258"/>
            <a:ext cx="623032" cy="623032"/>
          </a:xfrm>
          <a:prstGeom prst="rect">
            <a:avLst/>
          </a:prstGeom>
        </p:spPr>
      </p:pic>
      <p:pic>
        <p:nvPicPr>
          <p:cNvPr id="27" name="Image 26">
            <a:extLst>
              <a:ext uri="{FF2B5EF4-FFF2-40B4-BE49-F238E27FC236}">
                <a16:creationId xmlns:a16="http://schemas.microsoft.com/office/drawing/2014/main" id="{22655495-4349-47FA-AD91-D4C06DDC8C0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27958" y="750138"/>
            <a:ext cx="2354400" cy="717772"/>
          </a:xfrm>
          <a:prstGeom prst="rect">
            <a:avLst/>
          </a:prstGeom>
        </p:spPr>
      </p:pic>
      <p:pic>
        <p:nvPicPr>
          <p:cNvPr id="29" name="Graphique 28">
            <a:extLst>
              <a:ext uri="{FF2B5EF4-FFF2-40B4-BE49-F238E27FC236}">
                <a16:creationId xmlns:a16="http://schemas.microsoft.com/office/drawing/2014/main" id="{F9BC0452-70D9-4EF0-AE0B-CF15B6C881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63325" y="1600953"/>
            <a:ext cx="333375" cy="333375"/>
          </a:xfrm>
          <a:prstGeom prst="rect">
            <a:avLst/>
          </a:prstGeom>
        </p:spPr>
      </p:pic>
      <p:pic>
        <p:nvPicPr>
          <p:cNvPr id="31" name="Graphique 30">
            <a:extLst>
              <a:ext uri="{FF2B5EF4-FFF2-40B4-BE49-F238E27FC236}">
                <a16:creationId xmlns:a16="http://schemas.microsoft.com/office/drawing/2014/main" id="{9A6F7405-A0E5-4ED9-A84E-1AB8A3F771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81843" y="2047486"/>
            <a:ext cx="333375" cy="333375"/>
          </a:xfrm>
          <a:prstGeom prst="rect">
            <a:avLst/>
          </a:prstGeom>
        </p:spPr>
      </p:pic>
      <p:sp>
        <p:nvSpPr>
          <p:cNvPr id="17" name="Espace réservé de la date 3">
            <a:extLst>
              <a:ext uri="{FF2B5EF4-FFF2-40B4-BE49-F238E27FC236}">
                <a16:creationId xmlns:a16="http://schemas.microsoft.com/office/drawing/2014/main" id="{1B305B73-59A0-404E-8079-DB85813B13E2}"/>
              </a:ext>
            </a:extLst>
          </p:cNvPr>
          <p:cNvSpPr>
            <a:spLocks noGrp="1"/>
          </p:cNvSpPr>
          <p:nvPr>
            <p:ph type="dt" sz="half" idx="26"/>
          </p:nvPr>
        </p:nvSpPr>
        <p:spPr>
          <a:xfrm>
            <a:off x="3973513" y="6356350"/>
            <a:ext cx="1476375" cy="365125"/>
          </a:xfrm>
        </p:spPr>
        <p:txBody>
          <a:bodyPr/>
          <a:lstStyle/>
          <a:p>
            <a:r>
              <a:rPr lang="en-US" dirty="0" err="1"/>
              <a:t>october</a:t>
            </a:r>
            <a:r>
              <a:rPr lang="en-US" dirty="0"/>
              <a:t> 2021</a:t>
            </a:r>
            <a:endParaRPr lang="fr-FR" dirty="0"/>
          </a:p>
        </p:txBody>
      </p:sp>
      <p:sp>
        <p:nvSpPr>
          <p:cNvPr id="18" name="Espace réservé du pied de page 4">
            <a:extLst>
              <a:ext uri="{FF2B5EF4-FFF2-40B4-BE49-F238E27FC236}">
                <a16:creationId xmlns:a16="http://schemas.microsoft.com/office/drawing/2014/main" id="{44134FE7-232D-45AE-BF2C-2E7D4084B430}"/>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spTree>
    <p:extLst>
      <p:ext uri="{BB962C8B-B14F-4D97-AF65-F5344CB8AC3E}">
        <p14:creationId xmlns:p14="http://schemas.microsoft.com/office/powerpoint/2010/main" val="14500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tenant, personne, téléphone mobile, téléphone&#10;&#10;Description générée automatiquement">
            <a:extLst>
              <a:ext uri="{FF2B5EF4-FFF2-40B4-BE49-F238E27FC236}">
                <a16:creationId xmlns:a16="http://schemas.microsoft.com/office/drawing/2014/main" id="{19AC668F-FCE8-45A8-838C-F0BEAA5326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02798" y="2216426"/>
            <a:ext cx="3489202" cy="4637499"/>
          </a:xfrm>
          <a:prstGeom prst="rect">
            <a:avLst/>
          </a:prstGeom>
        </p:spPr>
      </p:pic>
      <p:pic>
        <p:nvPicPr>
          <p:cNvPr id="20" name="Image 19">
            <a:extLst>
              <a:ext uri="{FF2B5EF4-FFF2-40B4-BE49-F238E27FC236}">
                <a16:creationId xmlns:a16="http://schemas.microsoft.com/office/drawing/2014/main" id="{192ABBA5-C735-4D17-BB51-4F7811EB58B5}"/>
              </a:ext>
            </a:extLst>
          </p:cNvPr>
          <p:cNvPicPr>
            <a:picLocks noChangeAspect="1"/>
          </p:cNvPicPr>
          <p:nvPr/>
        </p:nvPicPr>
        <p:blipFill rotWithShape="1">
          <a:blip r:embed="rId6">
            <a:extLst>
              <a:ext uri="{28A0092B-C50C-407E-A947-70E740481C1C}">
                <a14:useLocalDpi xmlns:a14="http://schemas.microsoft.com/office/drawing/2010/main" val="0"/>
              </a:ext>
            </a:extLst>
          </a:blip>
          <a:srcRect l="6041" t="35307" r="6195" b="33736"/>
          <a:stretch/>
        </p:blipFill>
        <p:spPr>
          <a:xfrm>
            <a:off x="1762103" y="3065574"/>
            <a:ext cx="6804713" cy="2400200"/>
          </a:xfrm>
          <a:prstGeom prst="rect">
            <a:avLst/>
          </a:prstGeom>
        </p:spPr>
      </p:pic>
      <p:sp>
        <p:nvSpPr>
          <p:cNvPr id="10" name="Espace réservé du numéro de diapositive 9">
            <a:extLst>
              <a:ext uri="{FF2B5EF4-FFF2-40B4-BE49-F238E27FC236}">
                <a16:creationId xmlns:a16="http://schemas.microsoft.com/office/drawing/2014/main" id="{6AA02552-88A1-4FDB-AF91-AE3F60B3E3C3}"/>
              </a:ext>
            </a:extLst>
          </p:cNvPr>
          <p:cNvSpPr>
            <a:spLocks noGrp="1"/>
          </p:cNvSpPr>
          <p:nvPr>
            <p:ph type="sldNum" sz="quarter" idx="24"/>
          </p:nvPr>
        </p:nvSpPr>
        <p:spPr/>
        <p:txBody>
          <a:bodyPr/>
          <a:lstStyle/>
          <a:p>
            <a:fld id="{8DC0F8AA-E0DA-4754-9F47-CB5820CE343F}" type="slidenum">
              <a:rPr lang="fr-FR" smtClean="0">
                <a:solidFill>
                  <a:schemeClr val="bg1"/>
                </a:solidFill>
              </a:rPr>
              <a:pPr/>
              <a:t>24</a:t>
            </a:fld>
            <a:endParaRPr lang="fr-FR" dirty="0">
              <a:solidFill>
                <a:schemeClr val="bg1"/>
              </a:solidFill>
            </a:endParaRPr>
          </a:p>
        </p:txBody>
      </p:sp>
      <p:sp>
        <p:nvSpPr>
          <p:cNvPr id="12" name="Espace réservé du pied de page 5">
            <a:extLst>
              <a:ext uri="{FF2B5EF4-FFF2-40B4-BE49-F238E27FC236}">
                <a16:creationId xmlns:a16="http://schemas.microsoft.com/office/drawing/2014/main" id="{B2E18AC7-1F88-41B9-9C8D-530AE10394D0}"/>
              </a:ext>
            </a:extLst>
          </p:cNvPr>
          <p:cNvSpPr txBox="1">
            <a:spLocks/>
          </p:cNvSpPr>
          <p:nvPr/>
        </p:nvSpPr>
        <p:spPr>
          <a:xfrm>
            <a:off x="4038600" y="6356350"/>
            <a:ext cx="411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Arial" panose="020B0604020202020204" pitchFamily="34" charset="0"/>
                <a:cs typeface="Arial" panose="020B0604020202020204" pitchFamily="34" charset="0"/>
              </a:rPr>
              <a:t>(c) XTAG 2020 - Droits reservés</a:t>
            </a:r>
            <a:endParaRPr lang="fr-FR" sz="1000" dirty="0">
              <a:solidFill>
                <a:schemeClr val="bg1"/>
              </a:solidFill>
              <a:latin typeface="Arial" panose="020B0604020202020204" pitchFamily="34" charset="0"/>
              <a:cs typeface="Arial" panose="020B0604020202020204" pitchFamily="34" charset="0"/>
            </a:endParaRPr>
          </a:p>
        </p:txBody>
      </p:sp>
      <p:sp>
        <p:nvSpPr>
          <p:cNvPr id="15" name="Bulle narrative : rectangle à coins arrondis 14">
            <a:extLst>
              <a:ext uri="{FF2B5EF4-FFF2-40B4-BE49-F238E27FC236}">
                <a16:creationId xmlns:a16="http://schemas.microsoft.com/office/drawing/2014/main" id="{A2E74977-B048-4F49-84D5-12B21E33AB41}"/>
              </a:ext>
            </a:extLst>
          </p:cNvPr>
          <p:cNvSpPr/>
          <p:nvPr/>
        </p:nvSpPr>
        <p:spPr>
          <a:xfrm flipH="1">
            <a:off x="1944149" y="1277087"/>
            <a:ext cx="6484325" cy="1409305"/>
          </a:xfrm>
          <a:prstGeom prst="wedgeRoundRectCallout">
            <a:avLst>
              <a:gd name="adj1" fmla="val -8157"/>
              <a:gd name="adj2" fmla="val 73134"/>
              <a:gd name="adj3" fmla="val 16667"/>
            </a:avLst>
          </a:prstGeom>
          <a:solidFill>
            <a:srgbClr val="FEFEFE"/>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16" name="ZoneTexte 15">
            <a:extLst>
              <a:ext uri="{FF2B5EF4-FFF2-40B4-BE49-F238E27FC236}">
                <a16:creationId xmlns:a16="http://schemas.microsoft.com/office/drawing/2014/main" id="{52424331-4061-4304-8A6C-3A41620E03F9}"/>
              </a:ext>
            </a:extLst>
          </p:cNvPr>
          <p:cNvSpPr txBox="1"/>
          <p:nvPr/>
        </p:nvSpPr>
        <p:spPr>
          <a:xfrm>
            <a:off x="2012141" y="1362953"/>
            <a:ext cx="6348342" cy="1323439"/>
          </a:xfrm>
          <a:prstGeom prst="rect">
            <a:avLst/>
          </a:prstGeom>
          <a:noFill/>
        </p:spPr>
        <p:txBody>
          <a:bodyPr wrap="square">
            <a:spAutoFit/>
          </a:bodyPr>
          <a:lstStyle/>
          <a:p>
            <a:r>
              <a:rPr lang="fr-FR" sz="2000" b="1" dirty="0">
                <a:solidFill>
                  <a:srgbClr val="6D6D6D"/>
                </a:solidFill>
              </a:rPr>
              <a:t>INFLUVAC TETRA, suspension for injection in </a:t>
            </a:r>
            <a:r>
              <a:rPr lang="fr-FR" sz="2000" b="1" dirty="0" err="1">
                <a:solidFill>
                  <a:srgbClr val="6D6D6D"/>
                </a:solidFill>
              </a:rPr>
              <a:t>pre-filled</a:t>
            </a:r>
            <a:r>
              <a:rPr lang="fr-FR" sz="2000" b="1" dirty="0">
                <a:solidFill>
                  <a:srgbClr val="6D6D6D"/>
                </a:solidFill>
              </a:rPr>
              <a:t> syringe, </a:t>
            </a:r>
            <a:r>
              <a:rPr lang="fr-FR" sz="2000" b="1" dirty="0" err="1">
                <a:solidFill>
                  <a:srgbClr val="6D6D6D"/>
                </a:solidFill>
              </a:rPr>
              <a:t>inactivated</a:t>
            </a:r>
            <a:r>
              <a:rPr lang="fr-FR" sz="2000" b="1" dirty="0">
                <a:solidFill>
                  <a:srgbClr val="6D6D6D"/>
                </a:solidFill>
              </a:rPr>
              <a:t> influenza vaccine </a:t>
            </a:r>
            <a:r>
              <a:rPr lang="fr-FR" sz="2000" b="1" dirty="0" err="1">
                <a:solidFill>
                  <a:srgbClr val="6D6D6D"/>
                </a:solidFill>
              </a:rPr>
              <a:t>with</a:t>
            </a:r>
            <a:r>
              <a:rPr lang="fr-FR" sz="2000" b="1" dirty="0">
                <a:solidFill>
                  <a:srgbClr val="6D6D6D"/>
                </a:solidFill>
              </a:rPr>
              <a:t> surface </a:t>
            </a:r>
            <a:r>
              <a:rPr lang="fr-FR" sz="2000" b="1" dirty="0" err="1">
                <a:solidFill>
                  <a:srgbClr val="6D6D6D"/>
                </a:solidFill>
              </a:rPr>
              <a:t>antigens</a:t>
            </a:r>
            <a:r>
              <a:rPr lang="fr-FR" sz="2000" b="1" dirty="0">
                <a:solidFill>
                  <a:srgbClr val="6D6D6D"/>
                </a:solidFill>
              </a:rPr>
              <a:t>. Product </a:t>
            </a:r>
            <a:r>
              <a:rPr lang="fr-FR" sz="2000" b="1" dirty="0" err="1">
                <a:solidFill>
                  <a:srgbClr val="6D6D6D"/>
                </a:solidFill>
              </a:rPr>
              <a:t>valid</a:t>
            </a:r>
            <a:r>
              <a:rPr lang="fr-FR" sz="2000" b="1" dirty="0">
                <a:solidFill>
                  <a:srgbClr val="6D6D6D"/>
                </a:solidFill>
              </a:rPr>
              <a:t> for 7 </a:t>
            </a:r>
            <a:r>
              <a:rPr lang="fr-FR" sz="2000" b="1" dirty="0" err="1">
                <a:solidFill>
                  <a:srgbClr val="6D6D6D"/>
                </a:solidFill>
              </a:rPr>
              <a:t>months</a:t>
            </a:r>
            <a:r>
              <a:rPr lang="fr-FR" sz="2000" b="1" dirty="0">
                <a:solidFill>
                  <a:srgbClr val="6D6D6D"/>
                </a:solidFill>
              </a:rPr>
              <a:t> and 26 </a:t>
            </a:r>
            <a:r>
              <a:rPr lang="fr-FR" sz="2000" b="1" dirty="0" err="1">
                <a:solidFill>
                  <a:srgbClr val="6D6D6D"/>
                </a:solidFill>
              </a:rPr>
              <a:t>days</a:t>
            </a:r>
            <a:r>
              <a:rPr lang="fr-FR" sz="2000" b="1" dirty="0">
                <a:solidFill>
                  <a:srgbClr val="6D6D6D"/>
                </a:solidFill>
              </a:rPr>
              <a:t>, </a:t>
            </a:r>
            <a:r>
              <a:rPr lang="fr-FR" sz="2000" b="1" dirty="0" err="1">
                <a:solidFill>
                  <a:srgbClr val="6D6D6D"/>
                </a:solidFill>
              </a:rPr>
              <a:t>until</a:t>
            </a:r>
            <a:r>
              <a:rPr lang="fr-FR" sz="2000" b="1" dirty="0">
                <a:solidFill>
                  <a:srgbClr val="6D6D6D"/>
                </a:solidFill>
              </a:rPr>
              <a:t> </a:t>
            </a:r>
            <a:r>
              <a:rPr lang="fr-FR" sz="2000" b="1" dirty="0" err="1">
                <a:solidFill>
                  <a:srgbClr val="6D6D6D"/>
                </a:solidFill>
              </a:rPr>
              <a:t>Wednesday</a:t>
            </a:r>
            <a:r>
              <a:rPr lang="fr-FR" sz="2000" b="1" dirty="0">
                <a:solidFill>
                  <a:srgbClr val="6D6D6D"/>
                </a:solidFill>
              </a:rPr>
              <a:t>, June 30, 2021.</a:t>
            </a:r>
          </a:p>
        </p:txBody>
      </p:sp>
      <p:pic>
        <p:nvPicPr>
          <p:cNvPr id="22" name="Image 21">
            <a:extLst>
              <a:ext uri="{FF2B5EF4-FFF2-40B4-BE49-F238E27FC236}">
                <a16:creationId xmlns:a16="http://schemas.microsoft.com/office/drawing/2014/main" id="{35124311-ACEB-482D-8408-1E93BE0ADC6E}"/>
              </a:ext>
            </a:extLst>
          </p:cNvPr>
          <p:cNvPicPr>
            <a:picLocks noChangeAspect="1"/>
          </p:cNvPicPr>
          <p:nvPr/>
        </p:nvPicPr>
        <p:blipFill>
          <a:blip r:embed="rId7">
            <a:duotone>
              <a:schemeClr val="bg2">
                <a:shade val="45000"/>
                <a:satMod val="135000"/>
              </a:schemeClr>
              <a:prstClr val="white"/>
            </a:duotone>
          </a:blip>
          <a:stretch>
            <a:fillRect/>
          </a:stretch>
        </p:blipFill>
        <p:spPr>
          <a:xfrm>
            <a:off x="4928220" y="5154258"/>
            <a:ext cx="623032" cy="623032"/>
          </a:xfrm>
          <a:prstGeom prst="rect">
            <a:avLst/>
          </a:prstGeom>
        </p:spPr>
      </p:pic>
      <p:pic>
        <p:nvPicPr>
          <p:cNvPr id="27" name="Image 26">
            <a:extLst>
              <a:ext uri="{FF2B5EF4-FFF2-40B4-BE49-F238E27FC236}">
                <a16:creationId xmlns:a16="http://schemas.microsoft.com/office/drawing/2014/main" id="{22655495-4349-47FA-AD91-D4C06DDC8C0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27958" y="750138"/>
            <a:ext cx="2354400" cy="717772"/>
          </a:xfrm>
          <a:prstGeom prst="rect">
            <a:avLst/>
          </a:prstGeom>
        </p:spPr>
      </p:pic>
      <p:pic>
        <p:nvPicPr>
          <p:cNvPr id="29" name="Graphique 28">
            <a:extLst>
              <a:ext uri="{FF2B5EF4-FFF2-40B4-BE49-F238E27FC236}">
                <a16:creationId xmlns:a16="http://schemas.microsoft.com/office/drawing/2014/main" id="{F9BC0452-70D9-4EF0-AE0B-CF15B6C881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63325" y="1600953"/>
            <a:ext cx="333375" cy="333375"/>
          </a:xfrm>
          <a:prstGeom prst="rect">
            <a:avLst/>
          </a:prstGeom>
        </p:spPr>
      </p:pic>
      <p:pic>
        <p:nvPicPr>
          <p:cNvPr id="31" name="Graphique 30">
            <a:extLst>
              <a:ext uri="{FF2B5EF4-FFF2-40B4-BE49-F238E27FC236}">
                <a16:creationId xmlns:a16="http://schemas.microsoft.com/office/drawing/2014/main" id="{9A6F7405-A0E5-4ED9-A84E-1AB8A3F771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81843" y="2047486"/>
            <a:ext cx="333375" cy="333375"/>
          </a:xfrm>
          <a:prstGeom prst="rect">
            <a:avLst/>
          </a:prstGeom>
        </p:spPr>
      </p:pic>
      <p:pic>
        <p:nvPicPr>
          <p:cNvPr id="4" name="01034009301177121721063010X08-en">
            <a:hlinkClick r:id="" action="ppaction://media"/>
            <a:extLst>
              <a:ext uri="{FF2B5EF4-FFF2-40B4-BE49-F238E27FC236}">
                <a16:creationId xmlns:a16="http://schemas.microsoft.com/office/drawing/2014/main" id="{B0DDC1AB-CF70-4DA0-AB41-BFF027CBED0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93193" y="3753297"/>
            <a:ext cx="609600" cy="609600"/>
          </a:xfrm>
          <a:prstGeom prst="rect">
            <a:avLst/>
          </a:prstGeom>
        </p:spPr>
      </p:pic>
      <p:sp>
        <p:nvSpPr>
          <p:cNvPr id="17" name="Espace réservé de la date 3">
            <a:extLst>
              <a:ext uri="{FF2B5EF4-FFF2-40B4-BE49-F238E27FC236}">
                <a16:creationId xmlns:a16="http://schemas.microsoft.com/office/drawing/2014/main" id="{5E786503-7B25-4069-AC5B-9C5061E0B940}"/>
              </a:ext>
            </a:extLst>
          </p:cNvPr>
          <p:cNvSpPr>
            <a:spLocks noGrp="1"/>
          </p:cNvSpPr>
          <p:nvPr>
            <p:ph type="dt" sz="half" idx="26"/>
          </p:nvPr>
        </p:nvSpPr>
        <p:spPr>
          <a:xfrm>
            <a:off x="3973513" y="6356350"/>
            <a:ext cx="1476375" cy="365125"/>
          </a:xfrm>
        </p:spPr>
        <p:txBody>
          <a:bodyPr/>
          <a:lstStyle/>
          <a:p>
            <a:r>
              <a:rPr lang="en-US" dirty="0" err="1"/>
              <a:t>october</a:t>
            </a:r>
            <a:r>
              <a:rPr lang="en-US" dirty="0"/>
              <a:t> 2021</a:t>
            </a:r>
            <a:endParaRPr lang="fr-FR" dirty="0"/>
          </a:p>
        </p:txBody>
      </p:sp>
      <p:sp>
        <p:nvSpPr>
          <p:cNvPr id="18" name="Espace réservé du pied de page 4">
            <a:extLst>
              <a:ext uri="{FF2B5EF4-FFF2-40B4-BE49-F238E27FC236}">
                <a16:creationId xmlns:a16="http://schemas.microsoft.com/office/drawing/2014/main" id="{A5F07829-96AD-4A11-AFF4-3B61E2201486}"/>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spTree>
    <p:extLst>
      <p:ext uri="{BB962C8B-B14F-4D97-AF65-F5344CB8AC3E}">
        <p14:creationId xmlns:p14="http://schemas.microsoft.com/office/powerpoint/2010/main" val="22992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nant, personne, téléphone mobile, téléphone&#10;&#10;Description générée automatiquement">
            <a:extLst>
              <a:ext uri="{FF2B5EF4-FFF2-40B4-BE49-F238E27FC236}">
                <a16:creationId xmlns:a16="http://schemas.microsoft.com/office/drawing/2014/main" id="{F8AF66F5-36EF-4D0B-A01A-D37E88535890}"/>
              </a:ext>
            </a:extLst>
          </p:cNvPr>
          <p:cNvPicPr>
            <a:picLocks noChangeAspect="1"/>
          </p:cNvPicPr>
          <p:nvPr/>
        </p:nvPicPr>
        <p:blipFill rotWithShape="1">
          <a:blip r:embed="rId3" cstate="screen">
            <a:duotone>
              <a:schemeClr val="bg2">
                <a:shade val="45000"/>
                <a:satMod val="135000"/>
              </a:schemeClr>
              <a:prstClr val="white"/>
            </a:duotone>
            <a:alphaModFix amt="20000"/>
            <a:extLst>
              <a:ext uri="{28A0092B-C50C-407E-A947-70E740481C1C}">
                <a14:useLocalDpi xmlns:a14="http://schemas.microsoft.com/office/drawing/2010/main"/>
              </a:ext>
            </a:extLst>
          </a:blip>
          <a:srcRect/>
          <a:stretch/>
        </p:blipFill>
        <p:spPr>
          <a:xfrm>
            <a:off x="8566816" y="1115730"/>
            <a:ext cx="3625184" cy="5876198"/>
          </a:xfrm>
          <a:prstGeom prst="rect">
            <a:avLst/>
          </a:prstGeom>
        </p:spPr>
      </p:pic>
      <p:sp>
        <p:nvSpPr>
          <p:cNvPr id="23" name="Espace réservé du texte 22">
            <a:extLst>
              <a:ext uri="{FF2B5EF4-FFF2-40B4-BE49-F238E27FC236}">
                <a16:creationId xmlns:a16="http://schemas.microsoft.com/office/drawing/2014/main" id="{43322854-BBE9-4E55-9DBD-32C937041004}"/>
              </a:ext>
            </a:extLst>
          </p:cNvPr>
          <p:cNvSpPr>
            <a:spLocks noGrp="1"/>
          </p:cNvSpPr>
          <p:nvPr>
            <p:ph type="body" idx="1"/>
          </p:nvPr>
        </p:nvSpPr>
        <p:spPr/>
        <p:txBody>
          <a:bodyPr/>
          <a:lstStyle/>
          <a:p>
            <a:r>
              <a:rPr lang="fr-FR" dirty="0"/>
              <a:t>End </a:t>
            </a:r>
            <a:r>
              <a:rPr lang="fr-FR" dirty="0" err="1"/>
              <a:t>users</a:t>
            </a:r>
            <a:r>
              <a:rPr lang="fr-FR" dirty="0"/>
              <a:t> </a:t>
            </a:r>
            <a:r>
              <a:rPr lang="fr-FR" dirty="0" err="1"/>
              <a:t>benefits</a:t>
            </a:r>
            <a:endParaRPr lang="fr-FR" dirty="0"/>
          </a:p>
        </p:txBody>
      </p:sp>
      <p:sp>
        <p:nvSpPr>
          <p:cNvPr id="3" name="Espace réservé du contenu 2">
            <a:extLst>
              <a:ext uri="{FF2B5EF4-FFF2-40B4-BE49-F238E27FC236}">
                <a16:creationId xmlns:a16="http://schemas.microsoft.com/office/drawing/2014/main" id="{C9A73B12-0D67-4359-9EDA-0C0E1A2904D6}"/>
              </a:ext>
            </a:extLst>
          </p:cNvPr>
          <p:cNvSpPr>
            <a:spLocks noGrp="1"/>
          </p:cNvSpPr>
          <p:nvPr>
            <p:ph sz="half" idx="2"/>
          </p:nvPr>
        </p:nvSpPr>
        <p:spPr/>
        <p:txBody>
          <a:bodyPr>
            <a:noAutofit/>
          </a:bodyPr>
          <a:lstStyle/>
          <a:p>
            <a:r>
              <a:rPr lang="en-US" sz="2000" dirty="0">
                <a:effectLst/>
              </a:rPr>
              <a:t>Make information about the drug readable, tailored, personalized and accessible </a:t>
            </a:r>
          </a:p>
          <a:p>
            <a:r>
              <a:rPr lang="en-US" sz="2000" dirty="0">
                <a:effectLst/>
              </a:rPr>
              <a:t>At the service of the blind, the visually impaired, patients, pharmacists, doctors</a:t>
            </a:r>
          </a:p>
          <a:p>
            <a:endParaRPr lang="en-US" sz="2000" dirty="0">
              <a:effectLst/>
            </a:endParaRPr>
          </a:p>
          <a:p>
            <a:r>
              <a:rPr lang="fr-FR" sz="2000" dirty="0"/>
              <a:t>     </a:t>
            </a:r>
            <a:r>
              <a:rPr lang="fr-FR" sz="1600" dirty="0"/>
              <a:t>65 000 </a:t>
            </a:r>
            <a:r>
              <a:rPr lang="en-US" sz="1600" dirty="0">
                <a:effectLst/>
              </a:rPr>
              <a:t>blind people in France</a:t>
            </a:r>
            <a:endParaRPr lang="fr-FR" sz="1600" dirty="0"/>
          </a:p>
          <a:p>
            <a:r>
              <a:rPr lang="fr-FR" sz="1600" dirty="0"/>
              <a:t>1 200 000 </a:t>
            </a:r>
            <a:r>
              <a:rPr lang="en-US" sz="1600" dirty="0">
                <a:effectLst/>
              </a:rPr>
              <a:t>profound and medium visually impaired</a:t>
            </a:r>
            <a:endParaRPr lang="fr-FR" sz="1600" dirty="0"/>
          </a:p>
          <a:p>
            <a:r>
              <a:rPr lang="fr-FR" sz="1600" dirty="0"/>
              <a:t>   560 000 </a:t>
            </a:r>
            <a:r>
              <a:rPr lang="en-US" sz="1600" dirty="0">
                <a:effectLst/>
              </a:rPr>
              <a:t>mild visually impaired</a:t>
            </a:r>
            <a:endParaRPr lang="fr-FR" sz="1600" dirty="0"/>
          </a:p>
          <a:p>
            <a:r>
              <a:rPr lang="fr-FR" sz="1600" dirty="0">
                <a:effectLst/>
              </a:rPr>
              <a:t>	</a:t>
            </a:r>
            <a:r>
              <a:rPr lang="en-US" sz="1600" dirty="0">
                <a:effectLst/>
              </a:rPr>
              <a:t>the comfort of all</a:t>
            </a:r>
            <a:endParaRPr lang="fr-FR" sz="2000" dirty="0"/>
          </a:p>
        </p:txBody>
      </p:sp>
      <p:sp>
        <p:nvSpPr>
          <p:cNvPr id="24" name="Espace réservé du texte 23">
            <a:extLst>
              <a:ext uri="{FF2B5EF4-FFF2-40B4-BE49-F238E27FC236}">
                <a16:creationId xmlns:a16="http://schemas.microsoft.com/office/drawing/2014/main" id="{5635B40A-BA68-4884-B901-D2D1745E2028}"/>
              </a:ext>
            </a:extLst>
          </p:cNvPr>
          <p:cNvSpPr>
            <a:spLocks noGrp="1"/>
          </p:cNvSpPr>
          <p:nvPr>
            <p:ph type="body" sz="quarter" idx="3"/>
          </p:nvPr>
        </p:nvSpPr>
        <p:spPr/>
        <p:txBody>
          <a:bodyPr/>
          <a:lstStyle/>
          <a:p>
            <a:r>
              <a:rPr lang="en-US" dirty="0">
                <a:effectLst/>
                <a:latin typeface="Segoe UI Web (West European)"/>
              </a:rPr>
              <a:t>Laboratory customers </a:t>
            </a:r>
            <a:r>
              <a:rPr lang="fr-FR" dirty="0" err="1"/>
              <a:t>benefits</a:t>
            </a:r>
            <a:endParaRPr lang="en-US" dirty="0">
              <a:effectLst/>
              <a:latin typeface="Segoe UI Web (West European)"/>
            </a:endParaRPr>
          </a:p>
        </p:txBody>
      </p:sp>
      <p:sp>
        <p:nvSpPr>
          <p:cNvPr id="5" name="Espace réservé du contenu 4">
            <a:extLst>
              <a:ext uri="{FF2B5EF4-FFF2-40B4-BE49-F238E27FC236}">
                <a16:creationId xmlns:a16="http://schemas.microsoft.com/office/drawing/2014/main" id="{47722DD7-F3C3-4AC3-8DB8-44EB3714DF0B}"/>
              </a:ext>
            </a:extLst>
          </p:cNvPr>
          <p:cNvSpPr>
            <a:spLocks noGrp="1"/>
          </p:cNvSpPr>
          <p:nvPr>
            <p:ph sz="quarter" idx="4"/>
          </p:nvPr>
        </p:nvSpPr>
        <p:spPr/>
        <p:txBody>
          <a:bodyPr>
            <a:normAutofit/>
          </a:bodyPr>
          <a:lstStyle/>
          <a:p>
            <a:r>
              <a:rPr lang="en-US" sz="2000" dirty="0">
                <a:effectLst/>
              </a:rPr>
              <a:t>Save on the cost of the paper Leaflet </a:t>
            </a:r>
          </a:p>
          <a:p>
            <a:r>
              <a:rPr lang="en-US" sz="2000" dirty="0">
                <a:effectLst/>
              </a:rPr>
              <a:t>Capitalize on the existing (Datamatrix code) </a:t>
            </a:r>
          </a:p>
          <a:p>
            <a:r>
              <a:rPr lang="en-US" sz="2000" dirty="0">
                <a:effectLst/>
              </a:rPr>
              <a:t>Meet the regulatory requirements of Laboratories - Directive (EU) 2016/2102 (accessibility, </a:t>
            </a:r>
            <a:r>
              <a:rPr lang="en-US" sz="2000" u="sng" dirty="0">
                <a:effectLst/>
              </a:rPr>
              <a:t>ePI</a:t>
            </a:r>
            <a:r>
              <a:rPr lang="en-US" sz="2000" dirty="0">
                <a:effectLst/>
              </a:rPr>
              <a:t>) </a:t>
            </a:r>
          </a:p>
          <a:p>
            <a:r>
              <a:rPr lang="en-US" sz="2000" dirty="0">
                <a:effectLst/>
              </a:rPr>
              <a:t>Address new tools (mobile, voice assistants, </a:t>
            </a:r>
            <a:r>
              <a:rPr lang="en-US" sz="2000" u="sng" dirty="0">
                <a:effectLst/>
              </a:rPr>
              <a:t>GS1 Digital Link</a:t>
            </a:r>
            <a:r>
              <a:rPr lang="en-US" sz="2000" dirty="0">
                <a:effectLst/>
              </a:rPr>
              <a:t>) and new uses (information requirement)</a:t>
            </a:r>
            <a:endParaRPr lang="fr-FR" sz="2000" dirty="0"/>
          </a:p>
        </p:txBody>
      </p:sp>
      <p:sp>
        <p:nvSpPr>
          <p:cNvPr id="6" name="Titre 5">
            <a:extLst>
              <a:ext uri="{FF2B5EF4-FFF2-40B4-BE49-F238E27FC236}">
                <a16:creationId xmlns:a16="http://schemas.microsoft.com/office/drawing/2014/main" id="{43CD8648-2644-4309-9F4F-AE8411C65849}"/>
              </a:ext>
            </a:extLst>
          </p:cNvPr>
          <p:cNvSpPr>
            <a:spLocks noGrp="1"/>
          </p:cNvSpPr>
          <p:nvPr>
            <p:ph type="title"/>
          </p:nvPr>
        </p:nvSpPr>
        <p:spPr/>
        <p:txBody>
          <a:bodyPr/>
          <a:lstStyle/>
          <a:p>
            <a:r>
              <a:rPr lang="fr-FR" dirty="0"/>
              <a:t>Un même code, une même infrastructure,</a:t>
            </a:r>
            <a:br>
              <a:rPr lang="fr-FR" dirty="0"/>
            </a:br>
            <a:r>
              <a:rPr lang="fr-FR" dirty="0"/>
              <a:t>différents services à valeur ajoutée </a:t>
            </a:r>
            <a:br>
              <a:rPr lang="fr-FR" dirty="0"/>
            </a:br>
            <a:endParaRPr lang="fr-FR" dirty="0"/>
          </a:p>
        </p:txBody>
      </p:sp>
      <p:sp>
        <p:nvSpPr>
          <p:cNvPr id="10" name="Espace réservé du numéro de diapositive 9">
            <a:extLst>
              <a:ext uri="{FF2B5EF4-FFF2-40B4-BE49-F238E27FC236}">
                <a16:creationId xmlns:a16="http://schemas.microsoft.com/office/drawing/2014/main" id="{2F2D12AB-D16F-4CA8-90E7-414A7DB7487E}"/>
              </a:ext>
            </a:extLst>
          </p:cNvPr>
          <p:cNvSpPr>
            <a:spLocks noGrp="1"/>
          </p:cNvSpPr>
          <p:nvPr>
            <p:ph type="sldNum" sz="quarter" idx="24"/>
          </p:nvPr>
        </p:nvSpPr>
        <p:spPr/>
        <p:txBody>
          <a:bodyPr/>
          <a:lstStyle/>
          <a:p>
            <a:fld id="{8DC0F8AA-E0DA-4754-9F47-CB5820CE343F}" type="slidenum">
              <a:rPr lang="fr-FR" smtClean="0"/>
              <a:pPr/>
              <a:t>25</a:t>
            </a:fld>
            <a:endParaRPr lang="fr-FR" dirty="0"/>
          </a:p>
        </p:txBody>
      </p:sp>
      <p:pic>
        <p:nvPicPr>
          <p:cNvPr id="12" name="Image 30">
            <a:extLst>
              <a:ext uri="{FF2B5EF4-FFF2-40B4-BE49-F238E27FC236}">
                <a16:creationId xmlns:a16="http://schemas.microsoft.com/office/drawing/2014/main" id="{DCEBC9F5-419E-4593-A612-5368EA444B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41137" y="1024190"/>
            <a:ext cx="2008800" cy="612411"/>
          </a:xfrm>
          <a:prstGeom prst="rect">
            <a:avLst/>
          </a:prstGeom>
        </p:spPr>
      </p:pic>
      <p:sp>
        <p:nvSpPr>
          <p:cNvPr id="13" name="Espace réservé de la date 3">
            <a:extLst>
              <a:ext uri="{FF2B5EF4-FFF2-40B4-BE49-F238E27FC236}">
                <a16:creationId xmlns:a16="http://schemas.microsoft.com/office/drawing/2014/main" id="{078DB0AA-FA64-4EC8-825A-73113F228ED8}"/>
              </a:ext>
            </a:extLst>
          </p:cNvPr>
          <p:cNvSpPr>
            <a:spLocks noGrp="1"/>
          </p:cNvSpPr>
          <p:nvPr>
            <p:ph type="dt" sz="half" idx="26"/>
          </p:nvPr>
        </p:nvSpPr>
        <p:spPr>
          <a:xfrm>
            <a:off x="3973513" y="6356350"/>
            <a:ext cx="1476375" cy="365125"/>
          </a:xfrm>
        </p:spPr>
        <p:txBody>
          <a:bodyPr/>
          <a:lstStyle/>
          <a:p>
            <a:r>
              <a:rPr lang="en-US" dirty="0" err="1"/>
              <a:t>october</a:t>
            </a:r>
            <a:r>
              <a:rPr lang="en-US" dirty="0"/>
              <a:t> 2021</a:t>
            </a:r>
            <a:endParaRPr lang="fr-FR" dirty="0"/>
          </a:p>
        </p:txBody>
      </p:sp>
      <p:sp>
        <p:nvSpPr>
          <p:cNvPr id="15" name="Espace réservé du pied de page 4">
            <a:extLst>
              <a:ext uri="{FF2B5EF4-FFF2-40B4-BE49-F238E27FC236}">
                <a16:creationId xmlns:a16="http://schemas.microsoft.com/office/drawing/2014/main" id="{852C3D93-3921-481E-8BAB-AC40BBF522AD}"/>
              </a:ext>
            </a:extLst>
          </p:cNvPr>
          <p:cNvSpPr>
            <a:spLocks noGrp="1"/>
          </p:cNvSpPr>
          <p:nvPr>
            <p:ph type="ftr" sz="quarter" idx="27"/>
          </p:nvPr>
        </p:nvSpPr>
        <p:spPr>
          <a:xfrm>
            <a:off x="5518150" y="6356350"/>
            <a:ext cx="2635250" cy="365125"/>
          </a:xfrm>
        </p:spPr>
        <p:txBody>
          <a:bodyPr/>
          <a:lstStyle/>
          <a:p>
            <a:r>
              <a:rPr lang="en-US" dirty="0"/>
              <a:t>(c) 2021 - All rights reserved</a:t>
            </a:r>
            <a:endParaRPr lang="fr-FR" dirty="0"/>
          </a:p>
        </p:txBody>
      </p:sp>
    </p:spTree>
    <p:extLst>
      <p:ext uri="{BB962C8B-B14F-4D97-AF65-F5344CB8AC3E}">
        <p14:creationId xmlns:p14="http://schemas.microsoft.com/office/powerpoint/2010/main" val="1612557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Espace réservé du contenu 13" descr="Une image contenant homme, personne, table, regardant&#10;&#10;Description générée automatiquement">
            <a:extLst>
              <a:ext uri="{FF2B5EF4-FFF2-40B4-BE49-F238E27FC236}">
                <a16:creationId xmlns:a16="http://schemas.microsoft.com/office/drawing/2014/main" id="{6BC633DD-2B04-4395-A82A-CFE36B8674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04"/>
            <a:ext cx="12186461" cy="6856095"/>
          </a:xfrm>
          <a:prstGeom prst="rect">
            <a:avLst/>
          </a:prstGeom>
        </p:spPr>
      </p:pic>
      <p:sp>
        <p:nvSpPr>
          <p:cNvPr id="23" name="Titre 22">
            <a:extLst>
              <a:ext uri="{FF2B5EF4-FFF2-40B4-BE49-F238E27FC236}">
                <a16:creationId xmlns:a16="http://schemas.microsoft.com/office/drawing/2014/main" id="{19830180-3F45-4F7E-9D5D-656C14C15C81}"/>
              </a:ext>
            </a:extLst>
          </p:cNvPr>
          <p:cNvSpPr>
            <a:spLocks noGrp="1"/>
          </p:cNvSpPr>
          <p:nvPr>
            <p:ph type="title"/>
          </p:nvPr>
        </p:nvSpPr>
        <p:spPr/>
        <p:txBody>
          <a:bodyPr/>
          <a:lstStyle/>
          <a:p>
            <a:endParaRPr lang="fr-FR"/>
          </a:p>
        </p:txBody>
      </p:sp>
      <p:sp>
        <p:nvSpPr>
          <p:cNvPr id="10" name="Espace réservé du numéro de diapositive 9">
            <a:extLst>
              <a:ext uri="{FF2B5EF4-FFF2-40B4-BE49-F238E27FC236}">
                <a16:creationId xmlns:a16="http://schemas.microsoft.com/office/drawing/2014/main" id="{6AA02552-88A1-4FDB-AF91-AE3F60B3E3C3}"/>
              </a:ext>
            </a:extLst>
          </p:cNvPr>
          <p:cNvSpPr>
            <a:spLocks noGrp="1"/>
          </p:cNvSpPr>
          <p:nvPr>
            <p:ph type="sldNum" sz="quarter" idx="24"/>
          </p:nvPr>
        </p:nvSpPr>
        <p:spPr/>
        <p:txBody>
          <a:bodyPr/>
          <a:lstStyle/>
          <a:p>
            <a:fld id="{8DC0F8AA-E0DA-4754-9F47-CB5820CE343F}" type="slidenum">
              <a:rPr lang="fr-FR" smtClean="0"/>
              <a:pPr/>
              <a:t>26</a:t>
            </a:fld>
            <a:endParaRPr lang="fr-FR" dirty="0"/>
          </a:p>
        </p:txBody>
      </p:sp>
      <p:pic>
        <p:nvPicPr>
          <p:cNvPr id="3" name="Image 2">
            <a:extLst>
              <a:ext uri="{FF2B5EF4-FFF2-40B4-BE49-F238E27FC236}">
                <a16:creationId xmlns:a16="http://schemas.microsoft.com/office/drawing/2014/main" id="{A06780EA-9C11-4A94-93C4-D27FA0E30024}"/>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1989" y="365126"/>
            <a:ext cx="2178126" cy="482498"/>
          </a:xfrm>
          <a:prstGeom prst="rect">
            <a:avLst/>
          </a:prstGeom>
        </p:spPr>
      </p:pic>
      <p:pic>
        <p:nvPicPr>
          <p:cNvPr id="17" name="Image 16">
            <a:extLst>
              <a:ext uri="{FF2B5EF4-FFF2-40B4-BE49-F238E27FC236}">
                <a16:creationId xmlns:a16="http://schemas.microsoft.com/office/drawing/2014/main" id="{CCA52EB3-F531-4BE0-A49A-210502D2C90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1989" y="365126"/>
            <a:ext cx="2178126" cy="482498"/>
          </a:xfrm>
          <a:prstGeom prst="rect">
            <a:avLst/>
          </a:prstGeom>
        </p:spPr>
      </p:pic>
      <p:sp>
        <p:nvSpPr>
          <p:cNvPr id="11" name="Espace réservé de la date 3">
            <a:extLst>
              <a:ext uri="{FF2B5EF4-FFF2-40B4-BE49-F238E27FC236}">
                <a16:creationId xmlns:a16="http://schemas.microsoft.com/office/drawing/2014/main" id="{A2CBB303-441A-4D8C-9410-36A6459E343E}"/>
              </a:ext>
            </a:extLst>
          </p:cNvPr>
          <p:cNvSpPr txBox="1">
            <a:spLocks/>
          </p:cNvSpPr>
          <p:nvPr/>
        </p:nvSpPr>
        <p:spPr>
          <a:xfrm>
            <a:off x="3974127" y="6356350"/>
            <a:ext cx="1475154"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D3D3D3"/>
                </a:solidFill>
              </a:rPr>
              <a:t>october</a:t>
            </a:r>
            <a:r>
              <a:rPr lang="en-US" dirty="0">
                <a:solidFill>
                  <a:srgbClr val="D3D3D3"/>
                </a:solidFill>
              </a:rPr>
              <a:t> 2021</a:t>
            </a:r>
            <a:endParaRPr lang="fr-FR" dirty="0">
              <a:solidFill>
                <a:srgbClr val="D3D3D3"/>
              </a:solidFill>
            </a:endParaRPr>
          </a:p>
        </p:txBody>
      </p:sp>
      <p:sp>
        <p:nvSpPr>
          <p:cNvPr id="12" name="Espace réservé du pied de page 4">
            <a:extLst>
              <a:ext uri="{FF2B5EF4-FFF2-40B4-BE49-F238E27FC236}">
                <a16:creationId xmlns:a16="http://schemas.microsoft.com/office/drawing/2014/main" id="{81324C5A-C8DF-40B5-9978-C10BEC78B322}"/>
              </a:ext>
            </a:extLst>
          </p:cNvPr>
          <p:cNvSpPr txBox="1">
            <a:spLocks/>
          </p:cNvSpPr>
          <p:nvPr/>
        </p:nvSpPr>
        <p:spPr>
          <a:xfrm>
            <a:off x="5518150" y="6356350"/>
            <a:ext cx="2635250"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rgbClr val="D3D3D3"/>
                </a:solidFill>
              </a:rPr>
              <a:t>(c) 2021 - All rights reserved</a:t>
            </a:r>
            <a:endParaRPr lang="fr-FR" dirty="0">
              <a:solidFill>
                <a:srgbClr val="D3D3D3"/>
              </a:solidFill>
            </a:endParaRPr>
          </a:p>
        </p:txBody>
      </p:sp>
      <p:pic>
        <p:nvPicPr>
          <p:cNvPr id="13" name="Image 12">
            <a:extLst>
              <a:ext uri="{FF2B5EF4-FFF2-40B4-BE49-F238E27FC236}">
                <a16:creationId xmlns:a16="http://schemas.microsoft.com/office/drawing/2014/main" id="{77B744B1-3C4B-410C-9560-0DDC88E2AAAD}"/>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14" name="Image 13">
            <a:extLst>
              <a:ext uri="{FF2B5EF4-FFF2-40B4-BE49-F238E27FC236}">
                <a16:creationId xmlns:a16="http://schemas.microsoft.com/office/drawing/2014/main" id="{8C52A96E-2884-4FC4-81FB-FE3CA48D145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pic>
        <p:nvPicPr>
          <p:cNvPr id="19" name="Image 18">
            <a:extLst>
              <a:ext uri="{FF2B5EF4-FFF2-40B4-BE49-F238E27FC236}">
                <a16:creationId xmlns:a16="http://schemas.microsoft.com/office/drawing/2014/main" id="{8DD67F46-36BF-4538-ACD3-0037E71E4D19}"/>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5" name="Rectangle 14">
            <a:extLst>
              <a:ext uri="{FF2B5EF4-FFF2-40B4-BE49-F238E27FC236}">
                <a16:creationId xmlns:a16="http://schemas.microsoft.com/office/drawing/2014/main" id="{53BFB1AE-DAFD-470C-ADB7-966F74664773}"/>
              </a:ext>
            </a:extLst>
          </p:cNvPr>
          <p:cNvSpPr/>
          <p:nvPr/>
        </p:nvSpPr>
        <p:spPr>
          <a:xfrm>
            <a:off x="7526026" y="5878048"/>
            <a:ext cx="3826184" cy="523220"/>
          </a:xfrm>
          <a:prstGeom prst="rect">
            <a:avLst/>
          </a:prstGeom>
        </p:spPr>
        <p:txBody>
          <a:bodyPr wrap="square">
            <a:spAutoFit/>
          </a:bodyPr>
          <a:lstStyle/>
          <a:p>
            <a:pPr algn="r"/>
            <a:r>
              <a:rPr lang="fr-FR" sz="1400" dirty="0">
                <a:solidFill>
                  <a:schemeClr val="bg1"/>
                </a:solidFill>
                <a:cs typeface="Calibri Light" panose="020F0302020204030204" pitchFamily="34" charset="0"/>
              </a:rPr>
              <a:t>Pierre-Marie MICHELI</a:t>
            </a:r>
          </a:p>
          <a:p>
            <a:pPr algn="r"/>
            <a:r>
              <a:rPr lang="en-US" sz="1400" dirty="0">
                <a:solidFill>
                  <a:schemeClr val="bg1"/>
                </a:solidFill>
                <a:cs typeface="Calibri Light" panose="020F0302020204030204" pitchFamily="34" charset="0"/>
              </a:rPr>
              <a:t>Accessibility Specialist</a:t>
            </a:r>
          </a:p>
        </p:txBody>
      </p:sp>
    </p:spTree>
    <p:extLst>
      <p:ext uri="{BB962C8B-B14F-4D97-AF65-F5344CB8AC3E}">
        <p14:creationId xmlns:p14="http://schemas.microsoft.com/office/powerpoint/2010/main" val="1501777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personne, intérieur&#10;&#10;Description générée automatiquement">
            <a:extLst>
              <a:ext uri="{FF2B5EF4-FFF2-40B4-BE49-F238E27FC236}">
                <a16:creationId xmlns:a16="http://schemas.microsoft.com/office/drawing/2014/main" id="{2456D198-9A93-4AC5-912B-1E5E726C3D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7" name="Espace réservé du numéro de diapositive 6">
            <a:extLst>
              <a:ext uri="{FF2B5EF4-FFF2-40B4-BE49-F238E27FC236}">
                <a16:creationId xmlns:a16="http://schemas.microsoft.com/office/drawing/2014/main" id="{DA0AF48F-DF16-4538-8DB5-A1443E76EA26}"/>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solidFill>
                  <a:schemeClr val="bg1"/>
                </a:solidFill>
              </a:rPr>
              <a:pPr/>
              <a:t>27</a:t>
            </a:fld>
            <a:endParaRPr lang="fr-FR" dirty="0">
              <a:solidFill>
                <a:schemeClr val="bg1"/>
              </a:solidFill>
            </a:endParaRPr>
          </a:p>
        </p:txBody>
      </p:sp>
      <p:sp>
        <p:nvSpPr>
          <p:cNvPr id="8" name="Espace réservé du contenu 22">
            <a:extLst>
              <a:ext uri="{FF2B5EF4-FFF2-40B4-BE49-F238E27FC236}">
                <a16:creationId xmlns:a16="http://schemas.microsoft.com/office/drawing/2014/main" id="{F8E027C9-18D8-43D2-8353-1A125885AF0E}"/>
              </a:ext>
            </a:extLst>
          </p:cNvPr>
          <p:cNvSpPr txBox="1">
            <a:spLocks/>
          </p:cNvSpPr>
          <p:nvPr/>
        </p:nvSpPr>
        <p:spPr>
          <a:xfrm>
            <a:off x="4935492" y="4170832"/>
            <a:ext cx="6477000" cy="10134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rPr>
              <a:t>82% of global retailers and 92% of global brands could deploy the GS1 Digital Link </a:t>
            </a:r>
            <a:br>
              <a:rPr lang="en-US" dirty="0">
                <a:solidFill>
                  <a:schemeClr val="bg1"/>
                </a:solidFill>
                <a:effectLst/>
              </a:rPr>
            </a:br>
            <a:r>
              <a:rPr lang="en-US" dirty="0">
                <a:solidFill>
                  <a:schemeClr val="bg1"/>
                </a:solidFill>
                <a:effectLst/>
              </a:rPr>
              <a:t>in the next 5 years</a:t>
            </a:r>
          </a:p>
        </p:txBody>
      </p:sp>
      <p:sp>
        <p:nvSpPr>
          <p:cNvPr id="9" name="Espace réservé du contenu 20">
            <a:extLst>
              <a:ext uri="{FF2B5EF4-FFF2-40B4-BE49-F238E27FC236}">
                <a16:creationId xmlns:a16="http://schemas.microsoft.com/office/drawing/2014/main" id="{63E7E0C7-AD46-4E8C-8937-38D7F83B7C10}"/>
              </a:ext>
            </a:extLst>
          </p:cNvPr>
          <p:cNvSpPr txBox="1">
            <a:spLocks/>
          </p:cNvSpPr>
          <p:nvPr/>
        </p:nvSpPr>
        <p:spPr>
          <a:xfrm>
            <a:off x="5988959" y="5274570"/>
            <a:ext cx="5180011" cy="190968"/>
          </a:xfrm>
          <a:prstGeom prst="rect">
            <a:avLst/>
          </a:prstGeom>
        </p:spPr>
        <p:txBody>
          <a:bodyPr vert="horz" lIns="91440" tIns="45720" rIns="91440" bIns="45720" rtlCol="0">
            <a:normAutofit fontScale="77500" lnSpcReduction="20000"/>
          </a:bodyPr>
          <a:lstStyle>
            <a:lvl1pPr marL="0" indent="0" algn="r" defTabSz="914400" rtl="0" eaLnBrk="1" latinLnBrk="0" hangingPunct="1">
              <a:lnSpc>
                <a:spcPct val="90000"/>
              </a:lnSpc>
              <a:spcBef>
                <a:spcPts val="1000"/>
              </a:spcBef>
              <a:buFont typeface="Arial" panose="020B0604020202020204" pitchFamily="34" charset="0"/>
              <a:buNone/>
              <a:defRPr sz="1200" b="0" i="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1"/>
                </a:solidFill>
              </a:rPr>
              <a:t>Source : VDC </a:t>
            </a:r>
            <a:r>
              <a:rPr lang="fr-FR" dirty="0" err="1">
                <a:solidFill>
                  <a:schemeClr val="bg1"/>
                </a:solidFill>
              </a:rPr>
              <a:t>Research</a:t>
            </a:r>
            <a:endParaRPr lang="fr-FR" dirty="0">
              <a:solidFill>
                <a:schemeClr val="bg1"/>
              </a:solidFill>
            </a:endParaRPr>
          </a:p>
        </p:txBody>
      </p:sp>
      <p:pic>
        <p:nvPicPr>
          <p:cNvPr id="16" name="Image 15">
            <a:extLst>
              <a:ext uri="{FF2B5EF4-FFF2-40B4-BE49-F238E27FC236}">
                <a16:creationId xmlns:a16="http://schemas.microsoft.com/office/drawing/2014/main" id="{84AE5715-2F0E-4F3D-B146-D0CCBCF00434}"/>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24" name="Image 23">
            <a:extLst>
              <a:ext uri="{FF2B5EF4-FFF2-40B4-BE49-F238E27FC236}">
                <a16:creationId xmlns:a16="http://schemas.microsoft.com/office/drawing/2014/main" id="{DEC00321-4724-47A6-8D1A-6361AFCA96C9}"/>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5" name="Image 24">
            <a:extLst>
              <a:ext uri="{FF2B5EF4-FFF2-40B4-BE49-F238E27FC236}">
                <a16:creationId xmlns:a16="http://schemas.microsoft.com/office/drawing/2014/main" id="{F6AFF379-0778-4E2F-97DF-25AD54789C33}"/>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
        <p:nvSpPr>
          <p:cNvPr id="26" name="Espace réservé de la date 3">
            <a:extLst>
              <a:ext uri="{FF2B5EF4-FFF2-40B4-BE49-F238E27FC236}">
                <a16:creationId xmlns:a16="http://schemas.microsoft.com/office/drawing/2014/main" id="{40F89565-1B41-47F8-8A11-9F9079909DEE}"/>
              </a:ext>
            </a:extLst>
          </p:cNvPr>
          <p:cNvSpPr txBox="1">
            <a:spLocks/>
          </p:cNvSpPr>
          <p:nvPr/>
        </p:nvSpPr>
        <p:spPr>
          <a:xfrm>
            <a:off x="3974127" y="6356350"/>
            <a:ext cx="1475154"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D3D3D3"/>
                </a:solidFill>
              </a:rPr>
              <a:t>october</a:t>
            </a:r>
            <a:r>
              <a:rPr lang="en-US" dirty="0">
                <a:solidFill>
                  <a:srgbClr val="D3D3D3"/>
                </a:solidFill>
              </a:rPr>
              <a:t> 2021</a:t>
            </a:r>
            <a:endParaRPr lang="fr-FR" dirty="0">
              <a:solidFill>
                <a:srgbClr val="D3D3D3"/>
              </a:solidFill>
            </a:endParaRPr>
          </a:p>
        </p:txBody>
      </p:sp>
      <p:sp>
        <p:nvSpPr>
          <p:cNvPr id="27" name="Espace réservé du pied de page 4">
            <a:extLst>
              <a:ext uri="{FF2B5EF4-FFF2-40B4-BE49-F238E27FC236}">
                <a16:creationId xmlns:a16="http://schemas.microsoft.com/office/drawing/2014/main" id="{9F156493-E80D-458A-B0CB-DE9A9D9062C8}"/>
              </a:ext>
            </a:extLst>
          </p:cNvPr>
          <p:cNvSpPr txBox="1">
            <a:spLocks/>
          </p:cNvSpPr>
          <p:nvPr/>
        </p:nvSpPr>
        <p:spPr>
          <a:xfrm>
            <a:off x="5518150" y="6356350"/>
            <a:ext cx="2635250"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rgbClr val="D3D3D3"/>
                </a:solidFill>
              </a:rPr>
              <a:t>(c) 2021 - All rights reserved</a:t>
            </a:r>
            <a:endParaRPr lang="fr-FR" dirty="0">
              <a:solidFill>
                <a:srgbClr val="D3D3D3"/>
              </a:solidFill>
            </a:endParaRPr>
          </a:p>
        </p:txBody>
      </p:sp>
      <p:sp>
        <p:nvSpPr>
          <p:cNvPr id="28" name="Rectangle 27">
            <a:extLst>
              <a:ext uri="{FF2B5EF4-FFF2-40B4-BE49-F238E27FC236}">
                <a16:creationId xmlns:a16="http://schemas.microsoft.com/office/drawing/2014/main" id="{90592B80-B07B-4754-9BF4-9E0388733755}"/>
              </a:ext>
            </a:extLst>
          </p:cNvPr>
          <p:cNvSpPr/>
          <p:nvPr/>
        </p:nvSpPr>
        <p:spPr>
          <a:xfrm>
            <a:off x="7526026" y="5878048"/>
            <a:ext cx="3826184" cy="523220"/>
          </a:xfrm>
          <a:prstGeom prst="rect">
            <a:avLst/>
          </a:prstGeom>
        </p:spPr>
        <p:txBody>
          <a:bodyPr wrap="square">
            <a:spAutoFit/>
          </a:bodyPr>
          <a:lstStyle/>
          <a:p>
            <a:pPr algn="r"/>
            <a:r>
              <a:rPr lang="fr-FR" sz="1400" dirty="0">
                <a:solidFill>
                  <a:schemeClr val="bg1"/>
                </a:solidFill>
                <a:cs typeface="Calibri Light" panose="020F0302020204030204" pitchFamily="34" charset="0"/>
              </a:rPr>
              <a:t>Pierre-Marie MICHELI</a:t>
            </a:r>
          </a:p>
          <a:p>
            <a:pPr algn="r"/>
            <a:r>
              <a:rPr lang="en-US" sz="1400" dirty="0">
                <a:solidFill>
                  <a:schemeClr val="bg1"/>
                </a:solidFill>
                <a:cs typeface="Calibri Light" panose="020F0302020204030204" pitchFamily="34" charset="0"/>
              </a:rPr>
              <a:t>Accessibility Specialist</a:t>
            </a:r>
          </a:p>
        </p:txBody>
      </p:sp>
    </p:spTree>
    <p:extLst>
      <p:ext uri="{BB962C8B-B14F-4D97-AF65-F5344CB8AC3E}">
        <p14:creationId xmlns:p14="http://schemas.microsoft.com/office/powerpoint/2010/main" val="3554153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10;&#10;Description générée automatiquement">
            <a:extLst>
              <a:ext uri="{FF2B5EF4-FFF2-40B4-BE49-F238E27FC236}">
                <a16:creationId xmlns:a16="http://schemas.microsoft.com/office/drawing/2014/main" id="{03316791-B159-4C6B-9F6E-EC083A82B8FA}"/>
              </a:ext>
            </a:extLst>
          </p:cNvPr>
          <p:cNvPicPr>
            <a:picLocks noChangeAspect="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5115679" y="1976219"/>
            <a:ext cx="2461612" cy="4280361"/>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E6BEB653-7C02-4B57-BBDE-1F213EBB785F}"/>
              </a:ext>
            </a:extLst>
          </p:cNvPr>
          <p:cNvPicPr>
            <a:picLocks noChangeAspect="1"/>
          </p:cNvPicPr>
          <p:nvPr/>
        </p:nvPicPr>
        <p:blipFill>
          <a:blip r:embed="rId4" cstate="print">
            <a:duotone>
              <a:schemeClr val="bg2">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857848" y="1467910"/>
            <a:ext cx="4279756" cy="4279756"/>
          </a:xfrm>
          <a:prstGeom prst="rect">
            <a:avLst/>
          </a:prstGeom>
        </p:spPr>
      </p:pic>
      <p:pic>
        <p:nvPicPr>
          <p:cNvPr id="4" name="Image 3" descr="Une image contenant tenant, personne, téléphone mobile, téléphone&#10;&#10;Description générée automatiquement">
            <a:extLst>
              <a:ext uri="{FF2B5EF4-FFF2-40B4-BE49-F238E27FC236}">
                <a16:creationId xmlns:a16="http://schemas.microsoft.com/office/drawing/2014/main" id="{02A5E4D4-85B3-4247-9C4B-D4C49D231B8E}"/>
              </a:ext>
            </a:extLst>
          </p:cNvPr>
          <p:cNvPicPr>
            <a:picLocks noChangeAspect="1"/>
          </p:cNvPicPr>
          <p:nvPr/>
        </p:nvPicPr>
        <p:blipFill rotWithShape="1">
          <a:blip r:embed="rId5"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8566816" y="981802"/>
            <a:ext cx="3625184" cy="5876198"/>
          </a:xfrm>
          <a:prstGeom prst="rect">
            <a:avLst/>
          </a:prstGeom>
        </p:spPr>
      </p:pic>
      <p:sp>
        <p:nvSpPr>
          <p:cNvPr id="2" name="Titre 1"/>
          <p:cNvSpPr>
            <a:spLocks noGrp="1"/>
          </p:cNvSpPr>
          <p:nvPr>
            <p:ph type="ctrTitle"/>
          </p:nvPr>
        </p:nvSpPr>
        <p:spPr>
          <a:xfrm>
            <a:off x="1524000" y="1350962"/>
            <a:ext cx="9144000" cy="2387600"/>
          </a:xfrm>
        </p:spPr>
        <p:txBody>
          <a:bodyPr>
            <a:noAutofit/>
          </a:bodyPr>
          <a:lstStyle/>
          <a:p>
            <a:r>
              <a:rPr lang="fr-FR" sz="3600">
                <a:solidFill>
                  <a:schemeClr val="tx1"/>
                </a:solidFill>
                <a:latin typeface="+mn-lt"/>
              </a:rPr>
              <a:t>electronic Product Information (ePI)</a:t>
            </a:r>
            <a:br>
              <a:rPr lang="fr-FR" sz="3200" b="0">
                <a:solidFill>
                  <a:schemeClr val="tx1"/>
                </a:solidFill>
                <a:latin typeface="+mn-lt"/>
              </a:rPr>
            </a:br>
            <a:r>
              <a:rPr lang="en-US" sz="3200" b="0">
                <a:solidFill>
                  <a:schemeClr val="tx1"/>
                </a:solidFill>
                <a:latin typeface="+mn-lt"/>
              </a:rPr>
              <a:t>Medicine Labelling for the Visually Impaired</a:t>
            </a:r>
            <a:endParaRPr lang="fr-FR" sz="2400" b="0" dirty="0">
              <a:solidFill>
                <a:schemeClr val="tx1"/>
              </a:solidFill>
              <a:latin typeface="+mn-lt"/>
            </a:endParaRPr>
          </a:p>
        </p:txBody>
      </p:sp>
      <p:sp>
        <p:nvSpPr>
          <p:cNvPr id="3" name="Sous-titre 2"/>
          <p:cNvSpPr>
            <a:spLocks noGrp="1"/>
          </p:cNvSpPr>
          <p:nvPr>
            <p:ph type="subTitle" idx="1"/>
          </p:nvPr>
        </p:nvSpPr>
        <p:spPr>
          <a:xfrm>
            <a:off x="1524000" y="4034118"/>
            <a:ext cx="9144000" cy="900953"/>
          </a:xfrm>
        </p:spPr>
        <p:txBody>
          <a:bodyPr>
            <a:normAutofit/>
          </a:bodyPr>
          <a:lstStyle/>
          <a:p>
            <a:r>
              <a:rPr lang="fr-FR" sz="2400" dirty="0"/>
              <a:t>2021/09/05</a:t>
            </a:r>
          </a:p>
        </p:txBody>
      </p:sp>
      <p:sp>
        <p:nvSpPr>
          <p:cNvPr id="6" name="Rectangle 5">
            <a:extLst>
              <a:ext uri="{FF2B5EF4-FFF2-40B4-BE49-F238E27FC236}">
                <a16:creationId xmlns:a16="http://schemas.microsoft.com/office/drawing/2014/main" id="{134497CF-9EA1-4F2C-90C2-B8999AD0A43E}"/>
              </a:ext>
            </a:extLst>
          </p:cNvPr>
          <p:cNvSpPr/>
          <p:nvPr/>
        </p:nvSpPr>
        <p:spPr>
          <a:xfrm>
            <a:off x="5796467" y="5616556"/>
            <a:ext cx="3826184" cy="738664"/>
          </a:xfrm>
          <a:prstGeom prst="rect">
            <a:avLst/>
          </a:prstGeom>
        </p:spPr>
        <p:txBody>
          <a:bodyPr wrap="square">
            <a:spAutoFit/>
          </a:bodyPr>
          <a:lstStyle/>
          <a:p>
            <a:pPr algn="r"/>
            <a:r>
              <a:rPr lang="fr-FR" sz="1400" dirty="0">
                <a:solidFill>
                  <a:schemeClr val="tx1">
                    <a:lumMod val="50000"/>
                    <a:lumOff val="50000"/>
                  </a:schemeClr>
                </a:solidFill>
                <a:cs typeface="Calibri Light" panose="020F0302020204030204" pitchFamily="34" charset="0"/>
              </a:rPr>
              <a:t>Laurent Tonnelier</a:t>
            </a:r>
          </a:p>
          <a:p>
            <a:pPr algn="r"/>
            <a:r>
              <a:rPr lang="fr-FR" sz="1400" dirty="0">
                <a:solidFill>
                  <a:schemeClr val="tx1">
                    <a:lumMod val="50000"/>
                    <a:lumOff val="50000"/>
                  </a:schemeClr>
                </a:solidFill>
                <a:cs typeface="Calibri Light" panose="020F0302020204030204" pitchFamily="34" charset="0"/>
              </a:rPr>
              <a:t>AIDC expert and CEO,</a:t>
            </a:r>
          </a:p>
          <a:p>
            <a:pPr algn="r"/>
            <a:r>
              <a:rPr lang="fr-FR" sz="1400" dirty="0">
                <a:solidFill>
                  <a:schemeClr val="tx1">
                    <a:lumMod val="50000"/>
                    <a:lumOff val="50000"/>
                  </a:schemeClr>
                </a:solidFill>
                <a:cs typeface="Calibri Light" panose="020F0302020204030204" pitchFamily="34" charset="0"/>
              </a:rPr>
              <a:t>MOBILEAD</a:t>
            </a:r>
          </a:p>
        </p:txBody>
      </p:sp>
      <p:pic>
        <p:nvPicPr>
          <p:cNvPr id="8" name="Image 7">
            <a:extLst>
              <a:ext uri="{FF2B5EF4-FFF2-40B4-BE49-F238E27FC236}">
                <a16:creationId xmlns:a16="http://schemas.microsoft.com/office/drawing/2014/main" id="{DA87003F-0F59-436F-BFCF-07EB6ECDD0BB}"/>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442486" y="1024601"/>
            <a:ext cx="2007451" cy="612000"/>
          </a:xfrm>
          <a:prstGeom prst="rect">
            <a:avLst/>
          </a:prstGeom>
        </p:spPr>
      </p:pic>
      <p:pic>
        <p:nvPicPr>
          <p:cNvPr id="24" name="Image 23">
            <a:extLst>
              <a:ext uri="{FF2B5EF4-FFF2-40B4-BE49-F238E27FC236}">
                <a16:creationId xmlns:a16="http://schemas.microsoft.com/office/drawing/2014/main" id="{8DB5FAE7-D73D-4B48-A5FB-6C08D6B17F6A}"/>
              </a:ext>
            </a:extLst>
          </p:cNvPr>
          <p:cNvPicPr>
            <a:picLocks noChangeAspect="1"/>
          </p:cNvPicPr>
          <p:nvPr/>
        </p:nvPicPr>
        <p:blipFill>
          <a:blip r:embed="rId7">
            <a:alphaModFix amt="5000"/>
          </a:blip>
          <a:stretch>
            <a:fillRect/>
          </a:stretch>
        </p:blipFill>
        <p:spPr>
          <a:xfrm>
            <a:off x="4415476" y="5406301"/>
            <a:ext cx="720000" cy="720000"/>
          </a:xfrm>
          <a:prstGeom prst="rect">
            <a:avLst/>
          </a:prstGeom>
        </p:spPr>
      </p:pic>
      <p:sp>
        <p:nvSpPr>
          <p:cNvPr id="13" name="Rectangle 12">
            <a:extLst>
              <a:ext uri="{FF2B5EF4-FFF2-40B4-BE49-F238E27FC236}">
                <a16:creationId xmlns:a16="http://schemas.microsoft.com/office/drawing/2014/main" id="{BB07B9CF-E321-4005-9D8F-5B12D4BFC77D}"/>
              </a:ext>
            </a:extLst>
          </p:cNvPr>
          <p:cNvSpPr/>
          <p:nvPr/>
        </p:nvSpPr>
        <p:spPr>
          <a:xfrm>
            <a:off x="762900" y="5587832"/>
            <a:ext cx="3826184" cy="738664"/>
          </a:xfrm>
          <a:prstGeom prst="rect">
            <a:avLst/>
          </a:prstGeom>
        </p:spPr>
        <p:txBody>
          <a:bodyPr wrap="square">
            <a:spAutoFit/>
          </a:bodyPr>
          <a:lstStyle/>
          <a:p>
            <a:pPr algn="r"/>
            <a:r>
              <a:rPr lang="en-US" sz="1400" dirty="0">
                <a:solidFill>
                  <a:schemeClr val="tx1">
                    <a:lumMod val="50000"/>
                    <a:lumOff val="50000"/>
                  </a:schemeClr>
                </a:solidFill>
                <a:cs typeface="Calibri Light" panose="020F0302020204030204" pitchFamily="34" charset="0"/>
              </a:rPr>
              <a:t>Lise Wagner</a:t>
            </a:r>
          </a:p>
          <a:p>
            <a:pPr algn="r"/>
            <a:r>
              <a:rPr lang="en-US" sz="1400" dirty="0">
                <a:solidFill>
                  <a:schemeClr val="tx1">
                    <a:lumMod val="50000"/>
                    <a:lumOff val="50000"/>
                  </a:schemeClr>
                </a:solidFill>
                <a:cs typeface="Calibri Light" panose="020F0302020204030204" pitchFamily="34" charset="0"/>
              </a:rPr>
              <a:t>Accessibility Specialist and User Expert</a:t>
            </a:r>
          </a:p>
          <a:p>
            <a:pPr algn="r"/>
            <a:r>
              <a:rPr lang="en-US" sz="1400" dirty="0">
                <a:solidFill>
                  <a:schemeClr val="tx1">
                    <a:lumMod val="50000"/>
                    <a:lumOff val="50000"/>
                  </a:schemeClr>
                </a:solidFill>
                <a:cs typeface="Calibri Light" panose="020F0302020204030204" pitchFamily="34" charset="0"/>
              </a:rPr>
              <a:t>OKEENEA</a:t>
            </a:r>
          </a:p>
        </p:txBody>
      </p:sp>
      <p:pic>
        <p:nvPicPr>
          <p:cNvPr id="17" name="Image 16">
            <a:extLst>
              <a:ext uri="{FF2B5EF4-FFF2-40B4-BE49-F238E27FC236}">
                <a16:creationId xmlns:a16="http://schemas.microsoft.com/office/drawing/2014/main" id="{F63F1524-4841-4398-88A5-382773322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319" y="739530"/>
            <a:ext cx="7200000" cy="1182143"/>
          </a:xfrm>
          <a:prstGeom prst="rect">
            <a:avLst/>
          </a:prstGeom>
        </p:spPr>
      </p:pic>
      <p:pic>
        <p:nvPicPr>
          <p:cNvPr id="7" name="Image 6">
            <a:extLst>
              <a:ext uri="{FF2B5EF4-FFF2-40B4-BE49-F238E27FC236}">
                <a16:creationId xmlns:a16="http://schemas.microsoft.com/office/drawing/2014/main" id="{B7227401-769F-4F2E-B6B1-018D67CED5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467" y="5145940"/>
            <a:ext cx="2778370" cy="326867"/>
          </a:xfrm>
          <a:prstGeom prst="rect">
            <a:avLst/>
          </a:prstGeom>
        </p:spPr>
      </p:pic>
      <p:pic>
        <p:nvPicPr>
          <p:cNvPr id="10" name="Image 9">
            <a:extLst>
              <a:ext uri="{FF2B5EF4-FFF2-40B4-BE49-F238E27FC236}">
                <a16:creationId xmlns:a16="http://schemas.microsoft.com/office/drawing/2014/main" id="{70136B6D-FD6E-474F-9472-15A8CDB94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0208" y="4997501"/>
            <a:ext cx="2779200" cy="556624"/>
          </a:xfrm>
          <a:prstGeom prst="rect">
            <a:avLst/>
          </a:prstGeom>
        </p:spPr>
      </p:pic>
      <p:sp>
        <p:nvSpPr>
          <p:cNvPr id="25" name="Espace réservé de la date 3">
            <a:extLst>
              <a:ext uri="{FF2B5EF4-FFF2-40B4-BE49-F238E27FC236}">
                <a16:creationId xmlns:a16="http://schemas.microsoft.com/office/drawing/2014/main" id="{DDDB884D-295A-4E18-BC16-DAE840C259E9}"/>
              </a:ext>
            </a:extLst>
          </p:cNvPr>
          <p:cNvSpPr txBox="1">
            <a:spLocks/>
          </p:cNvSpPr>
          <p:nvPr/>
        </p:nvSpPr>
        <p:spPr>
          <a:xfrm>
            <a:off x="3974127" y="6356350"/>
            <a:ext cx="1475154" cy="365125"/>
          </a:xfrm>
          <a:prstGeom prst="rect">
            <a:avLst/>
          </a:prstGeom>
        </p:spPr>
        <p:txBody>
          <a:bodyPr vert="horz" lIns="91440" tIns="45720" rIns="91440" bIns="45720" rtlCol="0" anchor="b"/>
          <a:lstStyle>
            <a:defPPr>
              <a:defRPr lang="fr-FR"/>
            </a:defPPr>
            <a:lvl1pPr marL="0" algn="r"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october 2021</a:t>
            </a:r>
            <a:endParaRPr lang="fr-FR" dirty="0"/>
          </a:p>
        </p:txBody>
      </p:sp>
      <p:sp>
        <p:nvSpPr>
          <p:cNvPr id="26" name="Espace réservé du pied de page 4">
            <a:extLst>
              <a:ext uri="{FF2B5EF4-FFF2-40B4-BE49-F238E27FC236}">
                <a16:creationId xmlns:a16="http://schemas.microsoft.com/office/drawing/2014/main" id="{34F1E332-6843-42C8-B888-A89237C9815B}"/>
              </a:ext>
            </a:extLst>
          </p:cNvPr>
          <p:cNvSpPr txBox="1">
            <a:spLocks/>
          </p:cNvSpPr>
          <p:nvPr/>
        </p:nvSpPr>
        <p:spPr>
          <a:xfrm>
            <a:off x="5518150" y="6356350"/>
            <a:ext cx="2635250" cy="365125"/>
          </a:xfrm>
          <a:prstGeom prst="rect">
            <a:avLst/>
          </a:prstGeom>
        </p:spPr>
        <p:txBody>
          <a:bodyPr vert="horz" lIns="91440" tIns="45720" rIns="91440" bIns="45720" rtlCol="0" anchor="b"/>
          <a:lstStyle>
            <a:defPPr>
              <a:defRPr lang="fr-FR"/>
            </a:defPPr>
            <a:lvl1pPr marL="0" algn="r"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 2021 - All rights reserved</a:t>
            </a:r>
            <a:endParaRPr lang="fr-FR" dirty="0"/>
          </a:p>
        </p:txBody>
      </p:sp>
      <p:pic>
        <p:nvPicPr>
          <p:cNvPr id="27" name="Image 29">
            <a:extLst>
              <a:ext uri="{FF2B5EF4-FFF2-40B4-BE49-F238E27FC236}">
                <a16:creationId xmlns:a16="http://schemas.microsoft.com/office/drawing/2014/main" id="{B17D0555-9082-45F0-AC20-BC97B9160AA2}"/>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8" name="Image 30">
            <a:extLst>
              <a:ext uri="{FF2B5EF4-FFF2-40B4-BE49-F238E27FC236}">
                <a16:creationId xmlns:a16="http://schemas.microsoft.com/office/drawing/2014/main" id="{B4A01503-9E79-4000-88AC-FFDDFF8BCFD1}"/>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794960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alimentation&#10;&#10;Description générée automatiquement">
            <a:extLst>
              <a:ext uri="{FF2B5EF4-FFF2-40B4-BE49-F238E27FC236}">
                <a16:creationId xmlns:a16="http://schemas.microsoft.com/office/drawing/2014/main" id="{189C0905-0BFA-4FBB-A79F-9310BF25B2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88389" cy="6858000"/>
          </a:xfrm>
          <a:prstGeom prst="rect">
            <a:avLst/>
          </a:prstGeom>
        </p:spPr>
      </p:pic>
      <p:sp>
        <p:nvSpPr>
          <p:cNvPr id="2" name="Titre 1">
            <a:extLst>
              <a:ext uri="{FF2B5EF4-FFF2-40B4-BE49-F238E27FC236}">
                <a16:creationId xmlns:a16="http://schemas.microsoft.com/office/drawing/2014/main" id="{4194E4B5-69C8-4D49-8573-CA6B2EA545F2}"/>
              </a:ext>
            </a:extLst>
          </p:cNvPr>
          <p:cNvSpPr>
            <a:spLocks noGrp="1"/>
          </p:cNvSpPr>
          <p:nvPr>
            <p:ph type="title"/>
          </p:nvPr>
        </p:nvSpPr>
        <p:spPr/>
        <p:txBody>
          <a:bodyPr/>
          <a:lstStyle/>
          <a:p>
            <a:endParaRPr lang="fr-FR"/>
          </a:p>
        </p:txBody>
      </p:sp>
      <p:pic>
        <p:nvPicPr>
          <p:cNvPr id="18" name="Image 17">
            <a:extLst>
              <a:ext uri="{FF2B5EF4-FFF2-40B4-BE49-F238E27FC236}">
                <a16:creationId xmlns:a16="http://schemas.microsoft.com/office/drawing/2014/main" id="{A624F254-5EA4-4D29-9129-D3A85C796F27}"/>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1" name="Espace réservé du numéro de diapositive 9">
            <a:extLst>
              <a:ext uri="{FF2B5EF4-FFF2-40B4-BE49-F238E27FC236}">
                <a16:creationId xmlns:a16="http://schemas.microsoft.com/office/drawing/2014/main" id="{EFABB541-6F5D-4783-94EF-4516084CD25B}"/>
              </a:ext>
            </a:extLst>
          </p:cNvPr>
          <p:cNvSpPr>
            <a:spLocks noGrp="1"/>
          </p:cNvSpPr>
          <p:nvPr>
            <p:ph type="sldNum" sz="quarter" idx="4"/>
          </p:nvPr>
        </p:nvSpPr>
        <p:spPr>
          <a:xfrm>
            <a:off x="8610600" y="6356350"/>
            <a:ext cx="2743200" cy="365125"/>
          </a:xfrm>
        </p:spPr>
        <p:txBody>
          <a:bodyPr/>
          <a:lstStyle/>
          <a:p>
            <a:fld id="{8DC0F8AA-E0DA-4754-9F47-CB5820CE343F}" type="slidenum">
              <a:rPr lang="fr-FR" smtClean="0">
                <a:solidFill>
                  <a:schemeClr val="bg1">
                    <a:lumMod val="95000"/>
                  </a:schemeClr>
                </a:solidFill>
              </a:rPr>
              <a:pPr/>
              <a:t>3</a:t>
            </a:fld>
            <a:endParaRPr lang="fr-FR" dirty="0">
              <a:solidFill>
                <a:schemeClr val="bg1">
                  <a:lumMod val="95000"/>
                </a:schemeClr>
              </a:solidFill>
            </a:endParaRPr>
          </a:p>
        </p:txBody>
      </p:sp>
      <p:sp>
        <p:nvSpPr>
          <p:cNvPr id="12" name="Espace réservé de la date 3">
            <a:extLst>
              <a:ext uri="{FF2B5EF4-FFF2-40B4-BE49-F238E27FC236}">
                <a16:creationId xmlns:a16="http://schemas.microsoft.com/office/drawing/2014/main" id="{3C866E02-8F9A-4265-8E5B-52AB61E4F21E}"/>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solidFill>
                  <a:schemeClr val="bg1">
                    <a:lumMod val="95000"/>
                  </a:schemeClr>
                </a:solidFill>
              </a:rPr>
              <a:t>october</a:t>
            </a:r>
            <a:r>
              <a:rPr lang="en-US" dirty="0">
                <a:solidFill>
                  <a:schemeClr val="bg1">
                    <a:lumMod val="95000"/>
                  </a:schemeClr>
                </a:solidFill>
              </a:rPr>
              <a:t> 2021</a:t>
            </a:r>
            <a:endParaRPr lang="fr-FR" dirty="0">
              <a:solidFill>
                <a:schemeClr val="bg1">
                  <a:lumMod val="95000"/>
                </a:schemeClr>
              </a:solidFill>
            </a:endParaRPr>
          </a:p>
        </p:txBody>
      </p:sp>
      <p:sp>
        <p:nvSpPr>
          <p:cNvPr id="13" name="Espace réservé du pied de page 4">
            <a:extLst>
              <a:ext uri="{FF2B5EF4-FFF2-40B4-BE49-F238E27FC236}">
                <a16:creationId xmlns:a16="http://schemas.microsoft.com/office/drawing/2014/main" id="{2B3FA3E5-42F0-4210-BAD0-2E5148EB8B52}"/>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solidFill>
                  <a:schemeClr val="bg1">
                    <a:lumMod val="95000"/>
                  </a:schemeClr>
                </a:solidFill>
              </a:rPr>
              <a:t>(c) 2021 - All rights reserved</a:t>
            </a:r>
            <a:endParaRPr lang="fr-FR" dirty="0">
              <a:solidFill>
                <a:schemeClr val="bg1">
                  <a:lumMod val="95000"/>
                </a:schemeClr>
              </a:solidFill>
            </a:endParaRPr>
          </a:p>
        </p:txBody>
      </p:sp>
      <p:pic>
        <p:nvPicPr>
          <p:cNvPr id="14" name="Image 29">
            <a:extLst>
              <a:ext uri="{FF2B5EF4-FFF2-40B4-BE49-F238E27FC236}">
                <a16:creationId xmlns:a16="http://schemas.microsoft.com/office/drawing/2014/main" id="{2BC6E51D-3877-41B4-B880-B035E9DB921D}"/>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15" name="Image 30">
            <a:extLst>
              <a:ext uri="{FF2B5EF4-FFF2-40B4-BE49-F238E27FC236}">
                <a16:creationId xmlns:a16="http://schemas.microsoft.com/office/drawing/2014/main" id="{534B26DA-089A-49CA-A7E5-6D0897675BC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430468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ns titre">
            <a:hlinkClick r:id="" action="ppaction://media"/>
            <a:extLst>
              <a:ext uri="{FF2B5EF4-FFF2-40B4-BE49-F238E27FC236}">
                <a16:creationId xmlns:a16="http://schemas.microsoft.com/office/drawing/2014/main" id="{6288742C-52D6-496C-BC3E-3F61F3A65F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Titre 5">
            <a:extLst>
              <a:ext uri="{FF2B5EF4-FFF2-40B4-BE49-F238E27FC236}">
                <a16:creationId xmlns:a16="http://schemas.microsoft.com/office/drawing/2014/main" id="{3AF14757-6721-462D-8CE4-370C0335D6A8}"/>
              </a:ext>
            </a:extLst>
          </p:cNvPr>
          <p:cNvSpPr>
            <a:spLocks noGrp="1"/>
          </p:cNvSpPr>
          <p:nvPr>
            <p:ph type="title"/>
          </p:nvPr>
        </p:nvSpPr>
        <p:spPr/>
        <p:txBody>
          <a:bodyPr/>
          <a:lstStyle/>
          <a:p>
            <a:r>
              <a:rPr lang="fr-FR" dirty="0"/>
              <a:t>Lecture du braille</a:t>
            </a:r>
          </a:p>
        </p:txBody>
      </p:sp>
      <p:pic>
        <p:nvPicPr>
          <p:cNvPr id="19" name="Image 18">
            <a:extLst>
              <a:ext uri="{FF2B5EF4-FFF2-40B4-BE49-F238E27FC236}">
                <a16:creationId xmlns:a16="http://schemas.microsoft.com/office/drawing/2014/main" id="{9085C248-2A84-48FF-979A-7509B84DBAF2}"/>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18" name="Rectangle 17">
            <a:extLst>
              <a:ext uri="{FF2B5EF4-FFF2-40B4-BE49-F238E27FC236}">
                <a16:creationId xmlns:a16="http://schemas.microsoft.com/office/drawing/2014/main" id="{68D473DC-58F1-445B-8D0E-DC472E06553F}"/>
              </a:ext>
            </a:extLst>
          </p:cNvPr>
          <p:cNvSpPr/>
          <p:nvPr/>
        </p:nvSpPr>
        <p:spPr>
          <a:xfrm>
            <a:off x="7526026" y="5878048"/>
            <a:ext cx="3826184" cy="523220"/>
          </a:xfrm>
          <a:prstGeom prst="rect">
            <a:avLst/>
          </a:prstGeom>
        </p:spPr>
        <p:txBody>
          <a:bodyPr wrap="square">
            <a:spAutoFit/>
          </a:bodyPr>
          <a:lstStyle/>
          <a:p>
            <a:pPr algn="r"/>
            <a:r>
              <a:rPr lang="fr-FR" sz="1400" dirty="0">
                <a:solidFill>
                  <a:schemeClr val="bg1">
                    <a:lumMod val="95000"/>
                  </a:schemeClr>
                </a:solidFill>
                <a:cs typeface="Calibri Light" panose="020F0302020204030204" pitchFamily="34" charset="0"/>
              </a:rPr>
              <a:t>Pierre-Marie MICHELI</a:t>
            </a:r>
          </a:p>
          <a:p>
            <a:pPr algn="r"/>
            <a:r>
              <a:rPr lang="en-US" sz="1400" dirty="0">
                <a:solidFill>
                  <a:schemeClr val="bg1">
                    <a:lumMod val="95000"/>
                  </a:schemeClr>
                </a:solidFill>
                <a:cs typeface="Calibri Light" panose="020F0302020204030204" pitchFamily="34" charset="0"/>
              </a:rPr>
              <a:t>Accessibility Specialist</a:t>
            </a:r>
          </a:p>
        </p:txBody>
      </p:sp>
      <p:sp>
        <p:nvSpPr>
          <p:cNvPr id="23" name="Espace réservé du numéro de diapositive 9">
            <a:extLst>
              <a:ext uri="{FF2B5EF4-FFF2-40B4-BE49-F238E27FC236}">
                <a16:creationId xmlns:a16="http://schemas.microsoft.com/office/drawing/2014/main" id="{7835B42D-6BC7-4DB1-BADB-BACF19DA0483}"/>
              </a:ext>
            </a:extLst>
          </p:cNvPr>
          <p:cNvSpPr>
            <a:spLocks noGrp="1"/>
          </p:cNvSpPr>
          <p:nvPr>
            <p:ph type="sldNum" sz="quarter" idx="4"/>
          </p:nvPr>
        </p:nvSpPr>
        <p:spPr>
          <a:xfrm>
            <a:off x="8610600" y="6356350"/>
            <a:ext cx="2743200" cy="365125"/>
          </a:xfrm>
        </p:spPr>
        <p:txBody>
          <a:bodyPr/>
          <a:lstStyle/>
          <a:p>
            <a:fld id="{8DC0F8AA-E0DA-4754-9F47-CB5820CE343F}" type="slidenum">
              <a:rPr lang="fr-FR" smtClean="0">
                <a:solidFill>
                  <a:schemeClr val="bg1">
                    <a:lumMod val="95000"/>
                  </a:schemeClr>
                </a:solidFill>
              </a:rPr>
              <a:pPr/>
              <a:t>4</a:t>
            </a:fld>
            <a:endParaRPr lang="fr-FR" dirty="0">
              <a:solidFill>
                <a:schemeClr val="bg1">
                  <a:lumMod val="95000"/>
                </a:schemeClr>
              </a:solidFill>
            </a:endParaRPr>
          </a:p>
        </p:txBody>
      </p:sp>
      <p:sp>
        <p:nvSpPr>
          <p:cNvPr id="24" name="Espace réservé de la date 3">
            <a:extLst>
              <a:ext uri="{FF2B5EF4-FFF2-40B4-BE49-F238E27FC236}">
                <a16:creationId xmlns:a16="http://schemas.microsoft.com/office/drawing/2014/main" id="{1D78B399-8847-48F5-A04C-1240E5B29802}"/>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solidFill>
                  <a:schemeClr val="bg1">
                    <a:lumMod val="95000"/>
                  </a:schemeClr>
                </a:solidFill>
              </a:rPr>
              <a:t>october</a:t>
            </a:r>
            <a:r>
              <a:rPr lang="en-US" dirty="0">
                <a:solidFill>
                  <a:schemeClr val="bg1">
                    <a:lumMod val="95000"/>
                  </a:schemeClr>
                </a:solidFill>
              </a:rPr>
              <a:t> 2021</a:t>
            </a:r>
            <a:endParaRPr lang="fr-FR" dirty="0">
              <a:solidFill>
                <a:schemeClr val="bg1">
                  <a:lumMod val="95000"/>
                </a:schemeClr>
              </a:solidFill>
            </a:endParaRPr>
          </a:p>
        </p:txBody>
      </p:sp>
      <p:sp>
        <p:nvSpPr>
          <p:cNvPr id="25" name="Espace réservé du pied de page 4">
            <a:extLst>
              <a:ext uri="{FF2B5EF4-FFF2-40B4-BE49-F238E27FC236}">
                <a16:creationId xmlns:a16="http://schemas.microsoft.com/office/drawing/2014/main" id="{FBAE36C4-96F5-44DF-9499-AA15A1D1037D}"/>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solidFill>
                  <a:schemeClr val="bg1">
                    <a:lumMod val="95000"/>
                  </a:schemeClr>
                </a:solidFill>
              </a:rPr>
              <a:t>(c) 2021 - All rights reserved</a:t>
            </a:r>
            <a:endParaRPr lang="fr-FR" dirty="0">
              <a:solidFill>
                <a:schemeClr val="bg1">
                  <a:lumMod val="95000"/>
                </a:schemeClr>
              </a:solidFill>
            </a:endParaRPr>
          </a:p>
        </p:txBody>
      </p:sp>
      <p:pic>
        <p:nvPicPr>
          <p:cNvPr id="26" name="Image 29">
            <a:extLst>
              <a:ext uri="{FF2B5EF4-FFF2-40B4-BE49-F238E27FC236}">
                <a16:creationId xmlns:a16="http://schemas.microsoft.com/office/drawing/2014/main" id="{4E5DD22E-4A11-4E6F-939A-F77ECE1BD3B8}"/>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7" name="Image 30">
            <a:extLst>
              <a:ext uri="{FF2B5EF4-FFF2-40B4-BE49-F238E27FC236}">
                <a16:creationId xmlns:a16="http://schemas.microsoft.com/office/drawing/2014/main" id="{A3C9AAFE-FD63-4A96-88C5-DADEE097CA22}"/>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515300910"/>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65C7F25-21C3-4E19-91A8-4E0BCFA725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re 1">
            <a:extLst>
              <a:ext uri="{FF2B5EF4-FFF2-40B4-BE49-F238E27FC236}">
                <a16:creationId xmlns:a16="http://schemas.microsoft.com/office/drawing/2014/main" id="{5FACE691-6B3F-408E-A411-6A857AB18EC5}"/>
              </a:ext>
            </a:extLst>
          </p:cNvPr>
          <p:cNvSpPr>
            <a:spLocks noGrp="1"/>
          </p:cNvSpPr>
          <p:nvPr>
            <p:ph type="title"/>
          </p:nvPr>
        </p:nvSpPr>
        <p:spPr/>
        <p:txBody>
          <a:bodyPr/>
          <a:lstStyle/>
          <a:p>
            <a:endParaRPr lang="fr-FR"/>
          </a:p>
        </p:txBody>
      </p:sp>
      <p:pic>
        <p:nvPicPr>
          <p:cNvPr id="19" name="Image 18">
            <a:extLst>
              <a:ext uri="{FF2B5EF4-FFF2-40B4-BE49-F238E27FC236}">
                <a16:creationId xmlns:a16="http://schemas.microsoft.com/office/drawing/2014/main" id="{EAA1D23D-4FDD-4ECC-AAC6-4F41F3EAC8C6}"/>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24" name="Image 23">
            <a:extLst>
              <a:ext uri="{FF2B5EF4-FFF2-40B4-BE49-F238E27FC236}">
                <a16:creationId xmlns:a16="http://schemas.microsoft.com/office/drawing/2014/main" id="{6D4FDFF8-D90A-4806-80AC-91C916BBFFC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21" name="Rectangle 20">
            <a:extLst>
              <a:ext uri="{FF2B5EF4-FFF2-40B4-BE49-F238E27FC236}">
                <a16:creationId xmlns:a16="http://schemas.microsoft.com/office/drawing/2014/main" id="{F3F6F9C3-F10E-4B27-AAA8-85392693F992}"/>
              </a:ext>
            </a:extLst>
          </p:cNvPr>
          <p:cNvSpPr/>
          <p:nvPr/>
        </p:nvSpPr>
        <p:spPr>
          <a:xfrm>
            <a:off x="7526026" y="5878048"/>
            <a:ext cx="3826184" cy="523220"/>
          </a:xfrm>
          <a:prstGeom prst="rect">
            <a:avLst/>
          </a:prstGeom>
        </p:spPr>
        <p:txBody>
          <a:bodyPr wrap="square">
            <a:spAutoFit/>
          </a:bodyPr>
          <a:lstStyle/>
          <a:p>
            <a:pPr algn="r"/>
            <a:r>
              <a:rPr lang="fr-FR" sz="1400" dirty="0">
                <a:solidFill>
                  <a:schemeClr val="bg1">
                    <a:lumMod val="95000"/>
                  </a:schemeClr>
                </a:solidFill>
                <a:cs typeface="Calibri Light" panose="020F0302020204030204" pitchFamily="34" charset="0"/>
              </a:rPr>
              <a:t>Pierre-Marie MICHELI</a:t>
            </a:r>
          </a:p>
          <a:p>
            <a:pPr algn="r"/>
            <a:r>
              <a:rPr lang="en-US" sz="1400" dirty="0">
                <a:solidFill>
                  <a:schemeClr val="bg1">
                    <a:lumMod val="95000"/>
                  </a:schemeClr>
                </a:solidFill>
                <a:cs typeface="Calibri Light" panose="020F0302020204030204" pitchFamily="34" charset="0"/>
              </a:rPr>
              <a:t>Accessibility Specialist</a:t>
            </a:r>
          </a:p>
        </p:txBody>
      </p:sp>
      <p:sp>
        <p:nvSpPr>
          <p:cNvPr id="12" name="Espace réservé du numéro de diapositive 9">
            <a:extLst>
              <a:ext uri="{FF2B5EF4-FFF2-40B4-BE49-F238E27FC236}">
                <a16:creationId xmlns:a16="http://schemas.microsoft.com/office/drawing/2014/main" id="{00E46C3C-BB24-4DFD-809D-28E123FF667F}"/>
              </a:ext>
            </a:extLst>
          </p:cNvPr>
          <p:cNvSpPr>
            <a:spLocks noGrp="1"/>
          </p:cNvSpPr>
          <p:nvPr>
            <p:ph type="sldNum" sz="quarter" idx="4"/>
          </p:nvPr>
        </p:nvSpPr>
        <p:spPr>
          <a:xfrm>
            <a:off x="8610600" y="6356350"/>
            <a:ext cx="2743200" cy="365125"/>
          </a:xfrm>
        </p:spPr>
        <p:txBody>
          <a:bodyPr/>
          <a:lstStyle/>
          <a:p>
            <a:fld id="{8DC0F8AA-E0DA-4754-9F47-CB5820CE343F}" type="slidenum">
              <a:rPr lang="fr-FR" smtClean="0">
                <a:solidFill>
                  <a:schemeClr val="bg1">
                    <a:lumMod val="95000"/>
                  </a:schemeClr>
                </a:solidFill>
              </a:rPr>
              <a:pPr/>
              <a:t>5</a:t>
            </a:fld>
            <a:endParaRPr lang="fr-FR" dirty="0">
              <a:solidFill>
                <a:schemeClr val="bg1">
                  <a:lumMod val="95000"/>
                </a:schemeClr>
              </a:solidFill>
            </a:endParaRPr>
          </a:p>
        </p:txBody>
      </p:sp>
      <p:sp>
        <p:nvSpPr>
          <p:cNvPr id="14" name="Espace réservé de la date 3">
            <a:extLst>
              <a:ext uri="{FF2B5EF4-FFF2-40B4-BE49-F238E27FC236}">
                <a16:creationId xmlns:a16="http://schemas.microsoft.com/office/drawing/2014/main" id="{D1E2FA74-DACF-471A-986E-8BA599FB5A8D}"/>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solidFill>
                  <a:schemeClr val="bg1">
                    <a:lumMod val="95000"/>
                  </a:schemeClr>
                </a:solidFill>
              </a:rPr>
              <a:t>october</a:t>
            </a:r>
            <a:r>
              <a:rPr lang="en-US" dirty="0">
                <a:solidFill>
                  <a:schemeClr val="bg1">
                    <a:lumMod val="95000"/>
                  </a:schemeClr>
                </a:solidFill>
              </a:rPr>
              <a:t> 2021</a:t>
            </a:r>
            <a:endParaRPr lang="fr-FR" dirty="0">
              <a:solidFill>
                <a:schemeClr val="bg1">
                  <a:lumMod val="95000"/>
                </a:schemeClr>
              </a:solidFill>
            </a:endParaRPr>
          </a:p>
        </p:txBody>
      </p:sp>
      <p:sp>
        <p:nvSpPr>
          <p:cNvPr id="22" name="Espace réservé du pied de page 4">
            <a:extLst>
              <a:ext uri="{FF2B5EF4-FFF2-40B4-BE49-F238E27FC236}">
                <a16:creationId xmlns:a16="http://schemas.microsoft.com/office/drawing/2014/main" id="{EF490970-9639-4535-BEF1-27C7218F97AD}"/>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solidFill>
                  <a:schemeClr val="bg1">
                    <a:lumMod val="95000"/>
                  </a:schemeClr>
                </a:solidFill>
              </a:rPr>
              <a:t>(c) 2021 - All rights reserved</a:t>
            </a:r>
            <a:endParaRPr lang="fr-FR" dirty="0">
              <a:solidFill>
                <a:schemeClr val="bg1">
                  <a:lumMod val="95000"/>
                </a:schemeClr>
              </a:solidFill>
            </a:endParaRPr>
          </a:p>
        </p:txBody>
      </p:sp>
      <p:pic>
        <p:nvPicPr>
          <p:cNvPr id="23" name="Image 29">
            <a:extLst>
              <a:ext uri="{FF2B5EF4-FFF2-40B4-BE49-F238E27FC236}">
                <a16:creationId xmlns:a16="http://schemas.microsoft.com/office/drawing/2014/main" id="{A7EE3210-3614-425E-997D-DC3FE0369905}"/>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5" name="Image 30">
            <a:extLst>
              <a:ext uri="{FF2B5EF4-FFF2-40B4-BE49-F238E27FC236}">
                <a16:creationId xmlns:a16="http://schemas.microsoft.com/office/drawing/2014/main" id="{23C647B3-E26A-4B4A-B5C7-88357301B686}"/>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3556991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40BFD99-9FEB-4B80-B243-9B971D9D71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re 1">
            <a:extLst>
              <a:ext uri="{FF2B5EF4-FFF2-40B4-BE49-F238E27FC236}">
                <a16:creationId xmlns:a16="http://schemas.microsoft.com/office/drawing/2014/main" id="{3FA91F67-F174-4DA7-8C23-06748408580E}"/>
              </a:ext>
            </a:extLst>
          </p:cNvPr>
          <p:cNvSpPr>
            <a:spLocks noGrp="1"/>
          </p:cNvSpPr>
          <p:nvPr>
            <p:ph type="title"/>
          </p:nvPr>
        </p:nvSpPr>
        <p:spPr/>
        <p:txBody>
          <a:bodyPr/>
          <a:lstStyle/>
          <a:p>
            <a:endParaRPr lang="fr-FR"/>
          </a:p>
        </p:txBody>
      </p:sp>
      <p:pic>
        <p:nvPicPr>
          <p:cNvPr id="18" name="Image 17">
            <a:extLst>
              <a:ext uri="{FF2B5EF4-FFF2-40B4-BE49-F238E27FC236}">
                <a16:creationId xmlns:a16="http://schemas.microsoft.com/office/drawing/2014/main" id="{9758F575-6F67-438E-941E-436527AEDA9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pic>
        <p:nvPicPr>
          <p:cNvPr id="23" name="Image 22">
            <a:extLst>
              <a:ext uri="{FF2B5EF4-FFF2-40B4-BE49-F238E27FC236}">
                <a16:creationId xmlns:a16="http://schemas.microsoft.com/office/drawing/2014/main" id="{D713DE60-44D3-480B-874D-27196614921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
        <p:nvSpPr>
          <p:cNvPr id="30" name="Rectangle 29">
            <a:extLst>
              <a:ext uri="{FF2B5EF4-FFF2-40B4-BE49-F238E27FC236}">
                <a16:creationId xmlns:a16="http://schemas.microsoft.com/office/drawing/2014/main" id="{94915179-033A-4408-9B93-0ACB78FEF7E8}"/>
              </a:ext>
            </a:extLst>
          </p:cNvPr>
          <p:cNvSpPr/>
          <p:nvPr/>
        </p:nvSpPr>
        <p:spPr>
          <a:xfrm>
            <a:off x="7526026" y="5878048"/>
            <a:ext cx="3826184" cy="523220"/>
          </a:xfrm>
          <a:prstGeom prst="rect">
            <a:avLst/>
          </a:prstGeom>
        </p:spPr>
        <p:txBody>
          <a:bodyPr wrap="square">
            <a:spAutoFit/>
          </a:bodyPr>
          <a:lstStyle/>
          <a:p>
            <a:pPr algn="r"/>
            <a:r>
              <a:rPr lang="fr-FR" sz="1400" dirty="0">
                <a:solidFill>
                  <a:schemeClr val="bg1">
                    <a:lumMod val="95000"/>
                  </a:schemeClr>
                </a:solidFill>
                <a:cs typeface="Calibri Light" panose="020F0302020204030204" pitchFamily="34" charset="0"/>
              </a:rPr>
              <a:t>Pierre-Marie MICHELI</a:t>
            </a:r>
          </a:p>
          <a:p>
            <a:pPr algn="r"/>
            <a:r>
              <a:rPr lang="en-US" sz="1400" dirty="0">
                <a:solidFill>
                  <a:schemeClr val="bg1">
                    <a:lumMod val="95000"/>
                  </a:schemeClr>
                </a:solidFill>
                <a:cs typeface="Calibri Light" panose="020F0302020204030204" pitchFamily="34" charset="0"/>
              </a:rPr>
              <a:t>Accessibility Specialist</a:t>
            </a:r>
          </a:p>
        </p:txBody>
      </p:sp>
      <p:sp>
        <p:nvSpPr>
          <p:cNvPr id="15" name="Espace réservé du numéro de diapositive 9">
            <a:extLst>
              <a:ext uri="{FF2B5EF4-FFF2-40B4-BE49-F238E27FC236}">
                <a16:creationId xmlns:a16="http://schemas.microsoft.com/office/drawing/2014/main" id="{190C71C5-3523-41CE-85A0-EDE59D19AD90}"/>
              </a:ext>
            </a:extLst>
          </p:cNvPr>
          <p:cNvSpPr>
            <a:spLocks noGrp="1"/>
          </p:cNvSpPr>
          <p:nvPr>
            <p:ph type="sldNum" sz="quarter" idx="4"/>
          </p:nvPr>
        </p:nvSpPr>
        <p:spPr>
          <a:xfrm>
            <a:off x="8610600" y="6356350"/>
            <a:ext cx="2743200" cy="365125"/>
          </a:xfrm>
        </p:spPr>
        <p:txBody>
          <a:bodyPr/>
          <a:lstStyle/>
          <a:p>
            <a:fld id="{8DC0F8AA-E0DA-4754-9F47-CB5820CE343F}" type="slidenum">
              <a:rPr lang="fr-FR" smtClean="0">
                <a:solidFill>
                  <a:schemeClr val="bg1">
                    <a:lumMod val="95000"/>
                  </a:schemeClr>
                </a:solidFill>
              </a:rPr>
              <a:pPr/>
              <a:t>6</a:t>
            </a:fld>
            <a:endParaRPr lang="fr-FR" dirty="0">
              <a:solidFill>
                <a:schemeClr val="bg1">
                  <a:lumMod val="95000"/>
                </a:schemeClr>
              </a:solidFill>
            </a:endParaRPr>
          </a:p>
        </p:txBody>
      </p:sp>
      <p:sp>
        <p:nvSpPr>
          <p:cNvPr id="16" name="Espace réservé de la date 3">
            <a:extLst>
              <a:ext uri="{FF2B5EF4-FFF2-40B4-BE49-F238E27FC236}">
                <a16:creationId xmlns:a16="http://schemas.microsoft.com/office/drawing/2014/main" id="{40D47664-03F2-4244-A8EB-B181877CCDF7}"/>
              </a:ext>
            </a:extLst>
          </p:cNvPr>
          <p:cNvSpPr>
            <a:spLocks noGrp="1"/>
          </p:cNvSpPr>
          <p:nvPr>
            <p:ph type="dt" sz="half" idx="2"/>
          </p:nvPr>
        </p:nvSpPr>
        <p:spPr>
          <a:xfrm>
            <a:off x="3974127"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err="1">
                <a:solidFill>
                  <a:schemeClr val="bg1">
                    <a:lumMod val="95000"/>
                  </a:schemeClr>
                </a:solidFill>
              </a:rPr>
              <a:t>october</a:t>
            </a:r>
            <a:r>
              <a:rPr lang="en-US" dirty="0">
                <a:solidFill>
                  <a:schemeClr val="bg1">
                    <a:lumMod val="95000"/>
                  </a:schemeClr>
                </a:solidFill>
              </a:rPr>
              <a:t> 2021</a:t>
            </a:r>
            <a:endParaRPr lang="fr-FR" dirty="0">
              <a:solidFill>
                <a:schemeClr val="bg1">
                  <a:lumMod val="95000"/>
                </a:schemeClr>
              </a:solidFill>
            </a:endParaRPr>
          </a:p>
        </p:txBody>
      </p:sp>
      <p:sp>
        <p:nvSpPr>
          <p:cNvPr id="17" name="Espace réservé du pied de page 4">
            <a:extLst>
              <a:ext uri="{FF2B5EF4-FFF2-40B4-BE49-F238E27FC236}">
                <a16:creationId xmlns:a16="http://schemas.microsoft.com/office/drawing/2014/main" id="{84679795-7A10-4EAD-B8F8-C2BFDF09743D}"/>
              </a:ext>
            </a:extLst>
          </p:cNvPr>
          <p:cNvSpPr>
            <a:spLocks noGrp="1"/>
          </p:cNvSpPr>
          <p:nvPr>
            <p:ph type="ftr" sz="quarter" idx="3"/>
          </p:nvPr>
        </p:nvSpPr>
        <p:spPr>
          <a:xfrm>
            <a:off x="5518150" y="6356350"/>
            <a:ext cx="263525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solidFill>
                  <a:schemeClr val="bg1">
                    <a:lumMod val="95000"/>
                  </a:schemeClr>
                </a:solidFill>
              </a:rPr>
              <a:t>(c) 2021 - All rights reserved</a:t>
            </a:r>
            <a:endParaRPr lang="fr-FR" dirty="0">
              <a:solidFill>
                <a:schemeClr val="bg1">
                  <a:lumMod val="95000"/>
                </a:schemeClr>
              </a:solidFill>
            </a:endParaRPr>
          </a:p>
        </p:txBody>
      </p:sp>
      <p:pic>
        <p:nvPicPr>
          <p:cNvPr id="19" name="Image 29">
            <a:extLst>
              <a:ext uri="{FF2B5EF4-FFF2-40B4-BE49-F238E27FC236}">
                <a16:creationId xmlns:a16="http://schemas.microsoft.com/office/drawing/2014/main" id="{4888685C-9D68-4FF3-91D1-EFABA1AF27B5}"/>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20" name="Image 30">
            <a:extLst>
              <a:ext uri="{FF2B5EF4-FFF2-40B4-BE49-F238E27FC236}">
                <a16:creationId xmlns:a16="http://schemas.microsoft.com/office/drawing/2014/main" id="{9292BBD3-3719-4B78-AED8-C21BD43A1D4F}"/>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3103780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62" descr="Une image contenant texte&#10;&#10;Description générée automatiquement">
            <a:extLst>
              <a:ext uri="{FF2B5EF4-FFF2-40B4-BE49-F238E27FC236}">
                <a16:creationId xmlns:a16="http://schemas.microsoft.com/office/drawing/2014/main" id="{AB9CAC20-B118-4FCF-8EBB-76530D0C2FC1}"/>
              </a:ext>
            </a:extLst>
          </p:cNvPr>
          <p:cNvPicPr>
            <a:picLocks noChangeAspect="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5115679" y="1976219"/>
            <a:ext cx="2461612" cy="4280361"/>
          </a:xfrm>
          <a:prstGeom prst="rect">
            <a:avLst/>
          </a:prstGeom>
        </p:spPr>
      </p:pic>
      <p:pic>
        <p:nvPicPr>
          <p:cNvPr id="27" name="Image 26" descr="Une image contenant texte&#10;&#10;Description générée automatiquement">
            <a:extLst>
              <a:ext uri="{FF2B5EF4-FFF2-40B4-BE49-F238E27FC236}">
                <a16:creationId xmlns:a16="http://schemas.microsoft.com/office/drawing/2014/main" id="{C331D88A-8C57-4184-9F86-8CC05BDF76A5}"/>
              </a:ext>
            </a:extLst>
          </p:cNvPr>
          <p:cNvPicPr>
            <a:picLocks noChangeAspect="1"/>
          </p:cNvPicPr>
          <p:nvPr/>
        </p:nvPicPr>
        <p:blipFill>
          <a:blip r:embed="rId4" cstate="print">
            <a:duotone>
              <a:schemeClr val="bg2">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857848" y="1467910"/>
            <a:ext cx="4279756" cy="4279756"/>
          </a:xfrm>
          <a:prstGeom prst="rect">
            <a:avLst/>
          </a:prstGeom>
        </p:spPr>
      </p:pic>
      <p:pic>
        <p:nvPicPr>
          <p:cNvPr id="16" name="Image 15" descr="Une image contenant tenant, personne, téléphone mobile, téléphone&#10;&#10;Description générée automatiquement">
            <a:extLst>
              <a:ext uri="{FF2B5EF4-FFF2-40B4-BE49-F238E27FC236}">
                <a16:creationId xmlns:a16="http://schemas.microsoft.com/office/drawing/2014/main" id="{0D7A764C-28C1-44FC-8113-C5DECEBD6C71}"/>
              </a:ext>
            </a:extLst>
          </p:cNvPr>
          <p:cNvPicPr>
            <a:picLocks noChangeAspect="1"/>
          </p:cNvPicPr>
          <p:nvPr/>
        </p:nvPicPr>
        <p:blipFill rotWithShape="1">
          <a:blip r:embed="rId5"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8566816" y="981802"/>
            <a:ext cx="3625184" cy="5876198"/>
          </a:xfrm>
          <a:prstGeom prst="rect">
            <a:avLst/>
          </a:prstGeom>
        </p:spPr>
      </p:pic>
      <p:sp>
        <p:nvSpPr>
          <p:cNvPr id="40" name="Espace réservé du texte 39">
            <a:extLst>
              <a:ext uri="{FF2B5EF4-FFF2-40B4-BE49-F238E27FC236}">
                <a16:creationId xmlns:a16="http://schemas.microsoft.com/office/drawing/2014/main" id="{437B5017-379E-4D5E-B08B-FD5089B19CC1}"/>
              </a:ext>
            </a:extLst>
          </p:cNvPr>
          <p:cNvSpPr>
            <a:spLocks noGrp="1"/>
          </p:cNvSpPr>
          <p:nvPr>
            <p:ph type="body" idx="1"/>
          </p:nvPr>
        </p:nvSpPr>
        <p:spPr>
          <a:xfrm>
            <a:off x="839788" y="1600953"/>
            <a:ext cx="5157787" cy="823912"/>
          </a:xfrm>
        </p:spPr>
        <p:txBody>
          <a:bodyPr/>
          <a:lstStyle/>
          <a:p>
            <a:r>
              <a:rPr lang="en-US" dirty="0"/>
              <a:t>Only 10% to 15% of blind people read the Braille alphabet</a:t>
            </a:r>
            <a:endParaRPr lang="fr-FR" dirty="0"/>
          </a:p>
        </p:txBody>
      </p:sp>
      <p:sp>
        <p:nvSpPr>
          <p:cNvPr id="9" name="Espace réservé du contenu 8">
            <a:extLst>
              <a:ext uri="{FF2B5EF4-FFF2-40B4-BE49-F238E27FC236}">
                <a16:creationId xmlns:a16="http://schemas.microsoft.com/office/drawing/2014/main" id="{2BDA78F9-3C67-450D-A518-02393D7A0D75}"/>
              </a:ext>
            </a:extLst>
          </p:cNvPr>
          <p:cNvSpPr>
            <a:spLocks noGrp="1"/>
          </p:cNvSpPr>
          <p:nvPr>
            <p:ph sz="half" idx="2"/>
          </p:nvPr>
        </p:nvSpPr>
        <p:spPr/>
        <p:txBody>
          <a:bodyPr/>
          <a:lstStyle/>
          <a:p>
            <a:endParaRPr lang="fr-FR" dirty="0"/>
          </a:p>
        </p:txBody>
      </p:sp>
      <p:sp>
        <p:nvSpPr>
          <p:cNvPr id="42" name="Espace réservé du texte 41">
            <a:extLst>
              <a:ext uri="{FF2B5EF4-FFF2-40B4-BE49-F238E27FC236}">
                <a16:creationId xmlns:a16="http://schemas.microsoft.com/office/drawing/2014/main" id="{E96ACCAA-F553-4205-ACBD-3762918EA43B}"/>
              </a:ext>
            </a:extLst>
          </p:cNvPr>
          <p:cNvSpPr>
            <a:spLocks noGrp="1"/>
          </p:cNvSpPr>
          <p:nvPr>
            <p:ph type="body" sz="quarter" idx="3"/>
          </p:nvPr>
        </p:nvSpPr>
        <p:spPr>
          <a:xfrm>
            <a:off x="6172200" y="1600953"/>
            <a:ext cx="5183188" cy="823912"/>
          </a:xfrm>
        </p:spPr>
        <p:txBody>
          <a:bodyPr/>
          <a:lstStyle/>
          <a:p>
            <a:endParaRPr lang="fr-FR" dirty="0"/>
          </a:p>
        </p:txBody>
      </p:sp>
      <p:sp>
        <p:nvSpPr>
          <p:cNvPr id="11" name="Espace réservé du contenu 10">
            <a:extLst>
              <a:ext uri="{FF2B5EF4-FFF2-40B4-BE49-F238E27FC236}">
                <a16:creationId xmlns:a16="http://schemas.microsoft.com/office/drawing/2014/main" id="{9A289208-4D8C-4C1F-A861-9C4DB66DADF9}"/>
              </a:ext>
            </a:extLst>
          </p:cNvPr>
          <p:cNvSpPr>
            <a:spLocks noGrp="1"/>
          </p:cNvSpPr>
          <p:nvPr>
            <p:ph sz="quarter" idx="4"/>
          </p:nvPr>
        </p:nvSpPr>
        <p:spPr/>
        <p:txBody>
          <a:bodyPr/>
          <a:lstStyle/>
          <a:p>
            <a:r>
              <a:rPr lang="en-US" dirty="0"/>
              <a:t>A very limited access to drug information</a:t>
            </a:r>
            <a:endParaRPr lang="fr-FR" dirty="0"/>
          </a:p>
          <a:p>
            <a:pPr lvl="1"/>
            <a:r>
              <a:rPr lang="fr-FR" dirty="0"/>
              <a:t>no </a:t>
            </a:r>
            <a:r>
              <a:rPr lang="en-US" dirty="0"/>
              <a:t>readable</a:t>
            </a:r>
            <a:r>
              <a:rPr lang="fr-FR" dirty="0"/>
              <a:t> expiration date</a:t>
            </a:r>
          </a:p>
          <a:p>
            <a:pPr lvl="1"/>
            <a:r>
              <a:rPr lang="en-US" dirty="0"/>
              <a:t>no access to security warnings</a:t>
            </a:r>
          </a:p>
          <a:p>
            <a:pPr lvl="1"/>
            <a:r>
              <a:rPr lang="fr-FR" dirty="0"/>
              <a:t>…</a:t>
            </a:r>
          </a:p>
        </p:txBody>
      </p:sp>
      <p:sp>
        <p:nvSpPr>
          <p:cNvPr id="10" name="Titre 9">
            <a:extLst>
              <a:ext uri="{FF2B5EF4-FFF2-40B4-BE49-F238E27FC236}">
                <a16:creationId xmlns:a16="http://schemas.microsoft.com/office/drawing/2014/main" id="{0BB0C25C-8DA0-4B91-86B4-BFA5267C4E6C}"/>
              </a:ext>
            </a:extLst>
          </p:cNvPr>
          <p:cNvSpPr>
            <a:spLocks noGrp="1"/>
          </p:cNvSpPr>
          <p:nvPr>
            <p:ph type="title"/>
          </p:nvPr>
        </p:nvSpPr>
        <p:spPr>
          <a:xfrm>
            <a:off x="2462703" y="365126"/>
            <a:ext cx="9330367" cy="861889"/>
          </a:xfrm>
        </p:spPr>
        <p:txBody>
          <a:bodyPr/>
          <a:lstStyle/>
          <a:p>
            <a:r>
              <a:rPr lang="en-US" dirty="0"/>
              <a:t>electronic product information (ePI) </a:t>
            </a:r>
            <a:br>
              <a:rPr lang="en-US" dirty="0"/>
            </a:br>
            <a:r>
              <a:rPr lang="fr-FR" dirty="0"/>
              <a:t>GS1 Digital Link</a:t>
            </a:r>
          </a:p>
        </p:txBody>
      </p:sp>
      <p:sp>
        <p:nvSpPr>
          <p:cNvPr id="23" name="Espace réservé du contenu 22">
            <a:extLst>
              <a:ext uri="{FF2B5EF4-FFF2-40B4-BE49-F238E27FC236}">
                <a16:creationId xmlns:a16="http://schemas.microsoft.com/office/drawing/2014/main" id="{4C983FB4-C067-4CA9-A89B-A49ADF60F06D}"/>
              </a:ext>
            </a:extLst>
          </p:cNvPr>
          <p:cNvSpPr>
            <a:spLocks noGrp="1"/>
          </p:cNvSpPr>
          <p:nvPr>
            <p:ph sz="half" idx="21"/>
          </p:nvPr>
        </p:nvSpPr>
        <p:spPr>
          <a:xfrm>
            <a:off x="6169021" y="5585293"/>
            <a:ext cx="5183189" cy="561507"/>
          </a:xfrm>
        </p:spPr>
        <p:txBody>
          <a:bodyPr>
            <a:noAutofit/>
          </a:bodyPr>
          <a:lstStyle/>
          <a:p>
            <a:r>
              <a:rPr lang="fr-FR" dirty="0"/>
              <a:t>89% </a:t>
            </a:r>
            <a:r>
              <a:rPr lang="en-US" dirty="0"/>
              <a:t>of blind people and visually impaired are using a Smartphone</a:t>
            </a:r>
            <a:endParaRPr lang="fr-FR" dirty="0"/>
          </a:p>
        </p:txBody>
      </p:sp>
      <p:sp>
        <p:nvSpPr>
          <p:cNvPr id="21" name="Espace réservé du numéro de diapositive 5">
            <a:extLst>
              <a:ext uri="{FF2B5EF4-FFF2-40B4-BE49-F238E27FC236}">
                <a16:creationId xmlns:a16="http://schemas.microsoft.com/office/drawing/2014/main" id="{99B6D4C7-0141-4AB8-8263-326F089D7E4B}"/>
              </a:ext>
            </a:extLst>
          </p:cNvPr>
          <p:cNvSpPr>
            <a:spLocks noGrp="1"/>
          </p:cNvSpPr>
          <p:nvPr>
            <p:ph type="sldNum" sz="quarter" idx="24"/>
          </p:nvPr>
        </p:nvSpPr>
        <p:spPr>
          <a:xfrm>
            <a:off x="8610600" y="6356350"/>
            <a:ext cx="2743200" cy="365125"/>
          </a:xfrm>
        </p:spPr>
        <p:txBody>
          <a:bodyPr/>
          <a:lstStyle/>
          <a:p>
            <a:fld id="{8DC0F8AA-E0DA-4754-9F47-CB5820CE343F}" type="slidenum">
              <a:rPr lang="fr-FR" b="0" smtClean="0">
                <a:solidFill>
                  <a:schemeClr val="tx1"/>
                </a:solidFill>
              </a:rPr>
              <a:pPr/>
              <a:t>7</a:t>
            </a:fld>
            <a:endParaRPr lang="fr-FR" b="0" dirty="0">
              <a:solidFill>
                <a:schemeClr val="tx1"/>
              </a:solidFill>
            </a:endParaRPr>
          </a:p>
        </p:txBody>
      </p:sp>
      <p:sp>
        <p:nvSpPr>
          <p:cNvPr id="37" name="Espace réservé du contenu 36">
            <a:extLst>
              <a:ext uri="{FF2B5EF4-FFF2-40B4-BE49-F238E27FC236}">
                <a16:creationId xmlns:a16="http://schemas.microsoft.com/office/drawing/2014/main" id="{0418746E-56B9-43A7-9463-47664388136A}"/>
              </a:ext>
            </a:extLst>
          </p:cNvPr>
          <p:cNvSpPr>
            <a:spLocks noGrp="1"/>
          </p:cNvSpPr>
          <p:nvPr>
            <p:ph sz="half" idx="25"/>
          </p:nvPr>
        </p:nvSpPr>
        <p:spPr>
          <a:xfrm>
            <a:off x="6172199" y="6277412"/>
            <a:ext cx="5180011" cy="190968"/>
          </a:xfrm>
        </p:spPr>
        <p:txBody>
          <a:bodyPr>
            <a:normAutofit fontScale="77500" lnSpcReduction="20000"/>
          </a:bodyPr>
          <a:lstStyle/>
          <a:p>
            <a:r>
              <a:rPr lang="fr-FR" dirty="0"/>
              <a:t>Source: Access 42 et la Fédération des Aveugles de France</a:t>
            </a:r>
          </a:p>
          <a:p>
            <a:endParaRPr lang="fr-FR" dirty="0"/>
          </a:p>
        </p:txBody>
      </p:sp>
      <p:sp>
        <p:nvSpPr>
          <p:cNvPr id="2" name="ZoneTexte 1">
            <a:extLst>
              <a:ext uri="{FF2B5EF4-FFF2-40B4-BE49-F238E27FC236}">
                <a16:creationId xmlns:a16="http://schemas.microsoft.com/office/drawing/2014/main" id="{EE6F3E0C-8A43-4008-8B1B-23EDBB836723}"/>
              </a:ext>
            </a:extLst>
          </p:cNvPr>
          <p:cNvSpPr txBox="1"/>
          <p:nvPr/>
        </p:nvSpPr>
        <p:spPr>
          <a:xfrm>
            <a:off x="1018809" y="2635891"/>
            <a:ext cx="4077220" cy="3508653"/>
          </a:xfrm>
          <a:prstGeom prst="rect">
            <a:avLst/>
          </a:prstGeom>
          <a:noFill/>
          <a:scene3d>
            <a:camera prst="isometricOffAxis1Right">
              <a:rot lat="1380000" lon="20039998" rev="0"/>
            </a:camera>
            <a:lightRig rig="threePt" dir="t"/>
          </a:scene3d>
          <a:sp3d/>
        </p:spPr>
        <p:txBody>
          <a:bodyPr wrap="square">
            <a:spAutoFit/>
          </a:bodyPr>
          <a:lstStyle/>
          <a:p>
            <a:pPr lvl="1"/>
            <a:r>
              <a:rPr lang="fr-FR" sz="4000" b="1" dirty="0">
                <a:latin typeface="Braille_2007" panose="02000000000000000000" pitchFamily="2" charset="0"/>
              </a:rPr>
              <a:t>doliprane</a:t>
            </a:r>
          </a:p>
          <a:p>
            <a:pPr lvl="1"/>
            <a:r>
              <a:rPr lang="fr-FR" sz="4000" b="1" dirty="0" err="1">
                <a:latin typeface="Braille_2007" panose="02000000000000000000" pitchFamily="2" charset="0"/>
              </a:rPr>
              <a:t>tabs</a:t>
            </a:r>
            <a:endParaRPr lang="fr-FR" sz="4000" b="1" dirty="0">
              <a:latin typeface="Braille_2007" panose="02000000000000000000" pitchFamily="2" charset="0"/>
            </a:endParaRPr>
          </a:p>
          <a:p>
            <a:pPr lvl="1"/>
            <a:r>
              <a:rPr lang="fr-FR" sz="4000" b="1" dirty="0">
                <a:latin typeface="Braille_2007" panose="02000000000000000000" pitchFamily="2" charset="0"/>
              </a:rPr>
              <a:t> 500 mg</a:t>
            </a:r>
          </a:p>
          <a:p>
            <a:pPr lvl="1"/>
            <a:r>
              <a:rPr lang="fr-FR" sz="4000" b="1" dirty="0">
                <a:latin typeface="Braille_2007" panose="02000000000000000000" pitchFamily="2" charset="0"/>
              </a:rPr>
              <a:t>Comprimé</a:t>
            </a:r>
          </a:p>
          <a:p>
            <a:pPr lvl="1"/>
            <a:r>
              <a:rPr lang="fr-FR" sz="1100" b="1" dirty="0">
                <a:solidFill>
                  <a:schemeClr val="bg1">
                    <a:lumMod val="75000"/>
                  </a:schemeClr>
                </a:solidFill>
                <a:latin typeface="Cambria" panose="02040503050406030204" pitchFamily="18" charset="0"/>
                <a:ea typeface="Cambria" panose="02040503050406030204" pitchFamily="18" charset="0"/>
              </a:rPr>
              <a:t>doliprane</a:t>
            </a:r>
          </a:p>
          <a:p>
            <a:pPr lvl="1"/>
            <a:r>
              <a:rPr lang="fr-FR" sz="1100" b="1" dirty="0" err="1">
                <a:solidFill>
                  <a:schemeClr val="bg1">
                    <a:lumMod val="75000"/>
                  </a:schemeClr>
                </a:solidFill>
                <a:latin typeface="Cambria" panose="02040503050406030204" pitchFamily="18" charset="0"/>
                <a:ea typeface="Cambria" panose="02040503050406030204" pitchFamily="18" charset="0"/>
              </a:rPr>
              <a:t>tabs</a:t>
            </a:r>
            <a:endParaRPr lang="fr-FR" sz="1100" b="1" dirty="0">
              <a:solidFill>
                <a:schemeClr val="bg1">
                  <a:lumMod val="75000"/>
                </a:schemeClr>
              </a:solidFill>
              <a:latin typeface="Cambria" panose="02040503050406030204" pitchFamily="18" charset="0"/>
              <a:ea typeface="Cambria" panose="02040503050406030204" pitchFamily="18" charset="0"/>
            </a:endParaRPr>
          </a:p>
          <a:p>
            <a:pPr lvl="1"/>
            <a:r>
              <a:rPr lang="fr-FR" sz="1100" b="1" dirty="0">
                <a:solidFill>
                  <a:schemeClr val="bg1">
                    <a:lumMod val="75000"/>
                  </a:schemeClr>
                </a:solidFill>
                <a:latin typeface="Cambria" panose="02040503050406030204" pitchFamily="18" charset="0"/>
                <a:ea typeface="Cambria" panose="02040503050406030204" pitchFamily="18" charset="0"/>
              </a:rPr>
              <a:t> 500 mg</a:t>
            </a:r>
          </a:p>
          <a:p>
            <a:pPr lvl="1"/>
            <a:r>
              <a:rPr lang="fr-FR" sz="1100" b="1" dirty="0">
                <a:solidFill>
                  <a:schemeClr val="bg1">
                    <a:lumMod val="75000"/>
                  </a:schemeClr>
                </a:solidFill>
                <a:latin typeface="Cambria" panose="02040503050406030204" pitchFamily="18" charset="0"/>
                <a:ea typeface="Cambria" panose="02040503050406030204" pitchFamily="18" charset="0"/>
              </a:rPr>
              <a:t>Comprimé</a:t>
            </a:r>
            <a:endParaRPr lang="fr-FR" sz="1100" b="1" dirty="0">
              <a:solidFill>
                <a:schemeClr val="bg1">
                  <a:lumMod val="75000"/>
                </a:schemeClr>
              </a:solidFill>
              <a:latin typeface="Cambria" panose="02040503050406030204" pitchFamily="18" charset="0"/>
              <a:ea typeface="Cambria" panose="02040503050406030204" pitchFamily="18" charset="0"/>
              <a:cs typeface="Arial" panose="020B0604020202020204" pitchFamily="34" charset="0"/>
            </a:endParaRPr>
          </a:p>
          <a:p>
            <a:pPr lvl="1"/>
            <a:endParaRPr lang="fr-FR" b="1" dirty="0">
              <a:solidFill>
                <a:schemeClr val="bg1">
                  <a:lumMod val="85000"/>
                </a:schemeClr>
              </a:solidFill>
              <a:latin typeface="+mn-lt"/>
              <a:cs typeface="Arial" panose="020B0604020202020204" pitchFamily="34" charset="0"/>
            </a:endParaRPr>
          </a:p>
        </p:txBody>
      </p:sp>
      <p:pic>
        <p:nvPicPr>
          <p:cNvPr id="68" name="Image 67">
            <a:extLst>
              <a:ext uri="{FF2B5EF4-FFF2-40B4-BE49-F238E27FC236}">
                <a16:creationId xmlns:a16="http://schemas.microsoft.com/office/drawing/2014/main" id="{FD2C87FA-5A36-4063-85A0-4C8F5EF35BD1}"/>
              </a:ext>
            </a:extLst>
          </p:cNvPr>
          <p:cNvPicPr>
            <a:picLocks noChangeAspect="1"/>
          </p:cNvPicPr>
          <p:nvPr/>
        </p:nvPicPr>
        <p:blipFill>
          <a:blip r:embed="rId6">
            <a:alphaModFix amt="5000"/>
          </a:blip>
          <a:stretch>
            <a:fillRect/>
          </a:stretch>
        </p:blipFill>
        <p:spPr>
          <a:xfrm>
            <a:off x="4415476" y="5406301"/>
            <a:ext cx="720000" cy="720000"/>
          </a:xfrm>
          <a:prstGeom prst="rect">
            <a:avLst/>
          </a:prstGeom>
        </p:spPr>
      </p:pic>
      <p:sp>
        <p:nvSpPr>
          <p:cNvPr id="22" name="Espace réservé de la date 3">
            <a:extLst>
              <a:ext uri="{FF2B5EF4-FFF2-40B4-BE49-F238E27FC236}">
                <a16:creationId xmlns:a16="http://schemas.microsoft.com/office/drawing/2014/main" id="{41838808-BD55-45D4-ADC0-7897C20211AF}"/>
              </a:ext>
            </a:extLst>
          </p:cNvPr>
          <p:cNvSpPr txBox="1">
            <a:spLocks/>
          </p:cNvSpPr>
          <p:nvPr/>
        </p:nvSpPr>
        <p:spPr>
          <a:xfrm>
            <a:off x="3974127" y="6356350"/>
            <a:ext cx="1475154"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october 2021</a:t>
            </a:r>
            <a:endParaRPr lang="fr-FR" dirty="0">
              <a:solidFill>
                <a:schemeClr val="tx1"/>
              </a:solidFill>
            </a:endParaRPr>
          </a:p>
        </p:txBody>
      </p:sp>
      <p:sp>
        <p:nvSpPr>
          <p:cNvPr id="24" name="Espace réservé du pied de page 4">
            <a:extLst>
              <a:ext uri="{FF2B5EF4-FFF2-40B4-BE49-F238E27FC236}">
                <a16:creationId xmlns:a16="http://schemas.microsoft.com/office/drawing/2014/main" id="{BD002E5B-8E1D-451C-B27C-7EB18FCABD4A}"/>
              </a:ext>
            </a:extLst>
          </p:cNvPr>
          <p:cNvSpPr txBox="1">
            <a:spLocks/>
          </p:cNvSpPr>
          <p:nvPr/>
        </p:nvSpPr>
        <p:spPr>
          <a:xfrm>
            <a:off x="5518150" y="6356350"/>
            <a:ext cx="2635250"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0">
                <a:solidFill>
                  <a:schemeClr val="tx1"/>
                </a:solidFill>
              </a:rPr>
              <a:t>(c) 2021 - All rights reserved</a:t>
            </a:r>
            <a:endParaRPr lang="fr-FR" b="0" dirty="0">
              <a:solidFill>
                <a:schemeClr val="tx1"/>
              </a:solidFill>
            </a:endParaRPr>
          </a:p>
        </p:txBody>
      </p:sp>
    </p:spTree>
    <p:extLst>
      <p:ext uri="{BB962C8B-B14F-4D97-AF65-F5344CB8AC3E}">
        <p14:creationId xmlns:p14="http://schemas.microsoft.com/office/powerpoint/2010/main" val="4055801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A4F7C0F-F1BF-4DF2-82A1-B7119A750307}"/>
              </a:ext>
            </a:extLst>
          </p:cNvPr>
          <p:cNvSpPr>
            <a:spLocks noGrp="1"/>
          </p:cNvSpPr>
          <p:nvPr>
            <p:ph type="title"/>
          </p:nvPr>
        </p:nvSpPr>
        <p:spPr/>
        <p:txBody>
          <a:bodyPr/>
          <a:lstStyle/>
          <a:p>
            <a:endParaRPr lang="fr-FR"/>
          </a:p>
        </p:txBody>
      </p:sp>
      <p:pic>
        <p:nvPicPr>
          <p:cNvPr id="26" name="Espace réservé du contenu 25">
            <a:extLst>
              <a:ext uri="{FF2B5EF4-FFF2-40B4-BE49-F238E27FC236}">
                <a16:creationId xmlns:a16="http://schemas.microsoft.com/office/drawing/2014/main" id="{F2168CF7-821D-4F93-B59C-1538E531D65F}"/>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0" y="1784350"/>
            <a:ext cx="3306763" cy="3306763"/>
          </a:xfrm>
        </p:spPr>
      </p:pic>
      <p:pic>
        <p:nvPicPr>
          <p:cNvPr id="12" name="Espace réservé du contenu 11" descr="Une image contenant bâtiment, route, extérieur, rue&#10;&#10;Description générée automatiquement">
            <a:extLst>
              <a:ext uri="{FF2B5EF4-FFF2-40B4-BE49-F238E27FC236}">
                <a16:creationId xmlns:a16="http://schemas.microsoft.com/office/drawing/2014/main" id="{4A742FB1-F374-455E-B885-51DB298D71CF}"/>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47885" b="14862"/>
          <a:stretch/>
        </p:blipFill>
        <p:spPr>
          <a:xfrm>
            <a:off x="0" y="0"/>
            <a:ext cx="12192000" cy="6907213"/>
          </a:xfrm>
        </p:spPr>
      </p:pic>
      <p:pic>
        <p:nvPicPr>
          <p:cNvPr id="31" name="Image 30">
            <a:extLst>
              <a:ext uri="{FF2B5EF4-FFF2-40B4-BE49-F238E27FC236}">
                <a16:creationId xmlns:a16="http://schemas.microsoft.com/office/drawing/2014/main" id="{4277B908-AA55-4DC7-BA1B-FDE51770B0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1137" y="1024190"/>
            <a:ext cx="2008800" cy="612411"/>
          </a:xfrm>
          <a:prstGeom prst="rect">
            <a:avLst/>
          </a:prstGeom>
        </p:spPr>
      </p:pic>
      <p:pic>
        <p:nvPicPr>
          <p:cNvPr id="17" name="Espace réservé du contenu 25">
            <a:extLst>
              <a:ext uri="{FF2B5EF4-FFF2-40B4-BE49-F238E27FC236}">
                <a16:creationId xmlns:a16="http://schemas.microsoft.com/office/drawing/2014/main" id="{12707407-EFF9-46C4-8C4B-4B3FBBC2B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965" y="1783931"/>
            <a:ext cx="3307782" cy="3307782"/>
          </a:xfrm>
          <a:prstGeom prst="rect">
            <a:avLst/>
          </a:prstGeom>
        </p:spPr>
      </p:pic>
      <p:sp>
        <p:nvSpPr>
          <p:cNvPr id="6" name="Espace réservé du numéro de diapositive 5">
            <a:extLst>
              <a:ext uri="{FF2B5EF4-FFF2-40B4-BE49-F238E27FC236}">
                <a16:creationId xmlns:a16="http://schemas.microsoft.com/office/drawing/2014/main" id="{44B441A8-794F-42C5-93C5-77DF3A3EB2F9}"/>
              </a:ext>
            </a:extLst>
          </p:cNvPr>
          <p:cNvSpPr>
            <a:spLocks noGrp="1"/>
          </p:cNvSpPr>
          <p:nvPr>
            <p:ph type="sldNum" sz="quarter" idx="4"/>
          </p:nvPr>
        </p:nvSpPr>
        <p:spPr/>
        <p:txBody>
          <a:bodyPr/>
          <a:lstStyle/>
          <a:p>
            <a:fld id="{8DC0F8AA-E0DA-4754-9F47-CB5820CE343F}" type="slidenum">
              <a:rPr lang="fr-FR" smtClean="0">
                <a:solidFill>
                  <a:schemeClr val="bg1"/>
                </a:solidFill>
              </a:rPr>
              <a:pPr/>
              <a:t>8</a:t>
            </a:fld>
            <a:endParaRPr lang="fr-FR" dirty="0">
              <a:solidFill>
                <a:schemeClr val="bg1"/>
              </a:solidFill>
            </a:endParaRPr>
          </a:p>
        </p:txBody>
      </p:sp>
      <p:sp>
        <p:nvSpPr>
          <p:cNvPr id="4" name="Espace réservé de la date 3">
            <a:extLst>
              <a:ext uri="{FF2B5EF4-FFF2-40B4-BE49-F238E27FC236}">
                <a16:creationId xmlns:a16="http://schemas.microsoft.com/office/drawing/2014/main" id="{9722452B-1DE8-41EA-A4A5-0D3B76E50A98}"/>
              </a:ext>
            </a:extLst>
          </p:cNvPr>
          <p:cNvSpPr>
            <a:spLocks noGrp="1"/>
          </p:cNvSpPr>
          <p:nvPr>
            <p:ph type="dt" sz="half" idx="2"/>
          </p:nvPr>
        </p:nvSpPr>
        <p:spPr/>
        <p:txBody>
          <a:bodyPr/>
          <a:lstStyle/>
          <a:p>
            <a:r>
              <a:rPr lang="en-US" dirty="0" err="1">
                <a:solidFill>
                  <a:schemeClr val="bg1"/>
                </a:solidFill>
              </a:rPr>
              <a:t>october</a:t>
            </a:r>
            <a:r>
              <a:rPr lang="en-US" dirty="0">
                <a:solidFill>
                  <a:schemeClr val="bg1"/>
                </a:solidFill>
              </a:rPr>
              <a:t> 2021</a:t>
            </a:r>
            <a:endParaRPr lang="fr-FR" dirty="0">
              <a:solidFill>
                <a:schemeClr val="bg1"/>
              </a:solidFill>
            </a:endParaRPr>
          </a:p>
        </p:txBody>
      </p:sp>
      <p:sp>
        <p:nvSpPr>
          <p:cNvPr id="5" name="Espace réservé du pied de page 4">
            <a:extLst>
              <a:ext uri="{FF2B5EF4-FFF2-40B4-BE49-F238E27FC236}">
                <a16:creationId xmlns:a16="http://schemas.microsoft.com/office/drawing/2014/main" id="{D7AFB867-EB19-4CF9-B94A-808D390DD66E}"/>
              </a:ext>
            </a:extLst>
          </p:cNvPr>
          <p:cNvSpPr>
            <a:spLocks noGrp="1"/>
          </p:cNvSpPr>
          <p:nvPr>
            <p:ph type="ftr" sz="quarter" idx="3"/>
          </p:nvPr>
        </p:nvSpPr>
        <p:spPr/>
        <p:txBody>
          <a:bodyPr/>
          <a:lstStyle/>
          <a:p>
            <a:r>
              <a:rPr lang="en-US" dirty="0">
                <a:solidFill>
                  <a:schemeClr val="bg1"/>
                </a:solidFill>
              </a:rPr>
              <a:t>(c) 2021 - All rights reserved</a:t>
            </a:r>
            <a:endParaRPr lang="fr-FR" dirty="0">
              <a:solidFill>
                <a:schemeClr val="bg1"/>
              </a:solidFill>
            </a:endParaRPr>
          </a:p>
        </p:txBody>
      </p:sp>
      <p:pic>
        <p:nvPicPr>
          <p:cNvPr id="19" name="Image 18">
            <a:extLst>
              <a:ext uri="{FF2B5EF4-FFF2-40B4-BE49-F238E27FC236}">
                <a16:creationId xmlns:a16="http://schemas.microsoft.com/office/drawing/2014/main" id="{13460010-BCE1-4E3D-80EF-F9A8414CB979}"/>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spTree>
    <p:extLst>
      <p:ext uri="{BB962C8B-B14F-4D97-AF65-F5344CB8AC3E}">
        <p14:creationId xmlns:p14="http://schemas.microsoft.com/office/powerpoint/2010/main" val="40331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ns titre">
            <a:hlinkClick r:id="" action="ppaction://media"/>
            <a:extLst>
              <a:ext uri="{FF2B5EF4-FFF2-40B4-BE49-F238E27FC236}">
                <a16:creationId xmlns:a16="http://schemas.microsoft.com/office/drawing/2014/main" id="{6288742C-52D6-496C-BC3E-3F61F3A65F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Titre 5">
            <a:extLst>
              <a:ext uri="{FF2B5EF4-FFF2-40B4-BE49-F238E27FC236}">
                <a16:creationId xmlns:a16="http://schemas.microsoft.com/office/drawing/2014/main" id="{3AF14757-6721-462D-8CE4-370C0335D6A8}"/>
              </a:ext>
            </a:extLst>
          </p:cNvPr>
          <p:cNvSpPr>
            <a:spLocks noGrp="1"/>
          </p:cNvSpPr>
          <p:nvPr>
            <p:ph type="title"/>
          </p:nvPr>
        </p:nvSpPr>
        <p:spPr/>
        <p:txBody>
          <a:bodyPr/>
          <a:lstStyle/>
          <a:p>
            <a:r>
              <a:rPr lang="fr-FR" dirty="0"/>
              <a:t>Lecture du braille</a:t>
            </a:r>
            <a:endParaRPr lang="fr-FR" dirty="0">
              <a:solidFill>
                <a:schemeClr val="bg1">
                  <a:lumMod val="75000"/>
                </a:schemeClr>
              </a:solidFill>
            </a:endParaRPr>
          </a:p>
        </p:txBody>
      </p:sp>
      <p:sp>
        <p:nvSpPr>
          <p:cNvPr id="16" name="Espace réservé du numéro de diapositive 9">
            <a:extLst>
              <a:ext uri="{FF2B5EF4-FFF2-40B4-BE49-F238E27FC236}">
                <a16:creationId xmlns:a16="http://schemas.microsoft.com/office/drawing/2014/main" id="{55B7710C-7DB2-4C2A-9A13-6CE55ACEA570}"/>
              </a:ext>
            </a:extLst>
          </p:cNvPr>
          <p:cNvSpPr>
            <a:spLocks noGrp="1"/>
          </p:cNvSpPr>
          <p:nvPr>
            <p:ph type="sldNum" sz="quarter" idx="24"/>
          </p:nvPr>
        </p:nvSpPr>
        <p:spPr>
          <a:xfrm>
            <a:off x="8610600" y="6356350"/>
            <a:ext cx="2743200" cy="365125"/>
          </a:xfrm>
        </p:spPr>
        <p:txBody>
          <a:bodyPr/>
          <a:lstStyle/>
          <a:p>
            <a:fld id="{8DC0F8AA-E0DA-4754-9F47-CB5820CE343F}" type="slidenum">
              <a:rPr lang="fr-FR" smtClean="0"/>
              <a:pPr/>
              <a:t>9</a:t>
            </a:fld>
            <a:endParaRPr lang="fr-FR" dirty="0"/>
          </a:p>
        </p:txBody>
      </p:sp>
      <p:sp>
        <p:nvSpPr>
          <p:cNvPr id="10" name="Rectangle 9">
            <a:extLst>
              <a:ext uri="{FF2B5EF4-FFF2-40B4-BE49-F238E27FC236}">
                <a16:creationId xmlns:a16="http://schemas.microsoft.com/office/drawing/2014/main" id="{1037908D-0FB9-4313-8F81-8C747A2BBC62}"/>
              </a:ext>
            </a:extLst>
          </p:cNvPr>
          <p:cNvSpPr/>
          <p:nvPr/>
        </p:nvSpPr>
        <p:spPr>
          <a:xfrm>
            <a:off x="7526026" y="5878048"/>
            <a:ext cx="3826184" cy="523220"/>
          </a:xfrm>
          <a:prstGeom prst="rect">
            <a:avLst/>
          </a:prstGeom>
        </p:spPr>
        <p:txBody>
          <a:bodyPr wrap="square">
            <a:spAutoFit/>
          </a:bodyPr>
          <a:lstStyle/>
          <a:p>
            <a:pPr algn="r"/>
            <a:r>
              <a:rPr lang="fr-FR" sz="1400" dirty="0">
                <a:solidFill>
                  <a:schemeClr val="bg1"/>
                </a:solidFill>
                <a:cs typeface="Calibri Light" panose="020F0302020204030204" pitchFamily="34" charset="0"/>
              </a:rPr>
              <a:t>Pierre-Marie MICHELI</a:t>
            </a:r>
          </a:p>
          <a:p>
            <a:pPr algn="r"/>
            <a:r>
              <a:rPr lang="en-US" sz="1400" dirty="0">
                <a:solidFill>
                  <a:schemeClr val="bg1"/>
                </a:solidFill>
                <a:cs typeface="Calibri Light" panose="020F0302020204030204" pitchFamily="34" charset="0"/>
              </a:rPr>
              <a:t>Accessibility Specialist</a:t>
            </a:r>
          </a:p>
        </p:txBody>
      </p:sp>
      <p:sp>
        <p:nvSpPr>
          <p:cNvPr id="11" name="Espace réservé de la date 3">
            <a:extLst>
              <a:ext uri="{FF2B5EF4-FFF2-40B4-BE49-F238E27FC236}">
                <a16:creationId xmlns:a16="http://schemas.microsoft.com/office/drawing/2014/main" id="{C1964EFF-7E3D-4D87-803D-E0EEF3CC7114}"/>
              </a:ext>
            </a:extLst>
          </p:cNvPr>
          <p:cNvSpPr txBox="1">
            <a:spLocks/>
          </p:cNvSpPr>
          <p:nvPr/>
        </p:nvSpPr>
        <p:spPr>
          <a:xfrm>
            <a:off x="3974127" y="6356350"/>
            <a:ext cx="1475154"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D3D3D3"/>
                </a:solidFill>
              </a:rPr>
              <a:t>october</a:t>
            </a:r>
            <a:r>
              <a:rPr lang="en-US" dirty="0">
                <a:solidFill>
                  <a:srgbClr val="D3D3D3"/>
                </a:solidFill>
              </a:rPr>
              <a:t> 2021</a:t>
            </a:r>
            <a:endParaRPr lang="fr-FR" dirty="0">
              <a:solidFill>
                <a:srgbClr val="D3D3D3"/>
              </a:solidFill>
            </a:endParaRPr>
          </a:p>
        </p:txBody>
      </p:sp>
      <p:sp>
        <p:nvSpPr>
          <p:cNvPr id="12" name="Espace réservé du pied de page 4">
            <a:extLst>
              <a:ext uri="{FF2B5EF4-FFF2-40B4-BE49-F238E27FC236}">
                <a16:creationId xmlns:a16="http://schemas.microsoft.com/office/drawing/2014/main" id="{DCC9F9D3-FE56-4946-BE95-379260241199}"/>
              </a:ext>
            </a:extLst>
          </p:cNvPr>
          <p:cNvSpPr txBox="1">
            <a:spLocks/>
          </p:cNvSpPr>
          <p:nvPr/>
        </p:nvSpPr>
        <p:spPr>
          <a:xfrm>
            <a:off x="5518150" y="6356350"/>
            <a:ext cx="2635250" cy="365125"/>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10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rgbClr val="D3D3D3"/>
                </a:solidFill>
              </a:rPr>
              <a:t>(c) 2021 - All rights reserved</a:t>
            </a:r>
            <a:endParaRPr lang="fr-FR" dirty="0">
              <a:solidFill>
                <a:srgbClr val="D3D3D3"/>
              </a:solidFill>
            </a:endParaRPr>
          </a:p>
        </p:txBody>
      </p:sp>
      <p:pic>
        <p:nvPicPr>
          <p:cNvPr id="13" name="Image 12">
            <a:extLst>
              <a:ext uri="{FF2B5EF4-FFF2-40B4-BE49-F238E27FC236}">
                <a16:creationId xmlns:a16="http://schemas.microsoft.com/office/drawing/2014/main" id="{84958603-4872-479E-BB56-B84B2F49F54F}"/>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6452271"/>
            <a:ext cx="1407409" cy="165577"/>
          </a:xfrm>
          <a:prstGeom prst="rect">
            <a:avLst/>
          </a:prstGeom>
        </p:spPr>
      </p:pic>
      <p:pic>
        <p:nvPicPr>
          <p:cNvPr id="14" name="Image 13">
            <a:extLst>
              <a:ext uri="{FF2B5EF4-FFF2-40B4-BE49-F238E27FC236}">
                <a16:creationId xmlns:a16="http://schemas.microsoft.com/office/drawing/2014/main" id="{9E1CC990-0902-4F84-8DCB-8F70C094F2B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51717" y="6394078"/>
            <a:ext cx="1407830" cy="281963"/>
          </a:xfrm>
          <a:prstGeom prst="rect">
            <a:avLst/>
          </a:prstGeom>
        </p:spPr>
      </p:pic>
      <p:pic>
        <p:nvPicPr>
          <p:cNvPr id="17" name="Image 16">
            <a:extLst>
              <a:ext uri="{FF2B5EF4-FFF2-40B4-BE49-F238E27FC236}">
                <a16:creationId xmlns:a16="http://schemas.microsoft.com/office/drawing/2014/main" id="{7E790B05-9A79-4257-9EE1-2BD47FE19F10}"/>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1989" y="365126"/>
            <a:ext cx="2938122" cy="482400"/>
          </a:xfrm>
          <a:prstGeom prst="rect">
            <a:avLst/>
          </a:prstGeom>
        </p:spPr>
      </p:pic>
    </p:spTree>
    <p:extLst>
      <p:ext uri="{BB962C8B-B14F-4D97-AF65-F5344CB8AC3E}">
        <p14:creationId xmlns:p14="http://schemas.microsoft.com/office/powerpoint/2010/main" val="19615557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11849</TotalTime>
  <Words>3794</Words>
  <Application>Microsoft Office PowerPoint</Application>
  <PresentationFormat>Grand écran</PresentationFormat>
  <Paragraphs>473</Paragraphs>
  <Slides>28</Slides>
  <Notes>28</Notes>
  <HiddenSlides>5</HiddenSlides>
  <MMClips>8</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28</vt:i4>
      </vt:variant>
    </vt:vector>
  </HeadingPairs>
  <TitlesOfParts>
    <vt:vector size="38" baseType="lpstr">
      <vt:lpstr>DengXian</vt:lpstr>
      <vt:lpstr>Segoe UI Web (West European)</vt:lpstr>
      <vt:lpstr>Arial</vt:lpstr>
      <vt:lpstr>Braille_2007</vt:lpstr>
      <vt:lpstr>Calibri</vt:lpstr>
      <vt:lpstr>Cambria</vt:lpstr>
      <vt:lpstr>Century Gothic</vt:lpstr>
      <vt:lpstr>Symbol</vt:lpstr>
      <vt:lpstr>Verdana</vt:lpstr>
      <vt:lpstr>Thème Office</vt:lpstr>
      <vt:lpstr>electronic Product Information (ePI) Medicine Labelling for the Visually Impaired</vt:lpstr>
      <vt:lpstr>Présentation PowerPoint</vt:lpstr>
      <vt:lpstr>Présentation PowerPoint</vt:lpstr>
      <vt:lpstr>Lecture du braille</vt:lpstr>
      <vt:lpstr>Présentation PowerPoint</vt:lpstr>
      <vt:lpstr>Présentation PowerPoint</vt:lpstr>
      <vt:lpstr>electronic product information (ePI)  GS1 Digital Link</vt:lpstr>
      <vt:lpstr>Présentation PowerPoint</vt:lpstr>
      <vt:lpstr>Lecture du braille</vt:lpstr>
      <vt:lpstr>electronic product information (ePI)  GS1 Digital Link</vt:lpstr>
      <vt:lpstr>electronic product information (ePI)  GS1 Digital Link</vt:lpstr>
      <vt:lpstr>GS1 Digital Link key principles</vt:lpstr>
      <vt:lpstr>GS1 Digital Link key principles</vt:lpstr>
      <vt:lpstr>electronic product information (ePI)  key principles </vt:lpstr>
      <vt:lpstr>electronic product information (ePI)  key principles </vt:lpstr>
      <vt:lpstr>electronic product information (ePI)  key principles </vt:lpstr>
      <vt:lpstr>electronic product information (ePI)  key principles</vt:lpstr>
      <vt:lpstr>electronic product information (ePI)  GS1 Digital Link</vt:lpstr>
      <vt:lpstr>Multilingual</vt:lpstr>
      <vt:lpstr>Multilingual</vt:lpstr>
      <vt:lpstr>Multilingual</vt:lpstr>
      <vt:lpstr>Multilingual</vt:lpstr>
      <vt:lpstr>Présentation PowerPoint</vt:lpstr>
      <vt:lpstr>Présentation PowerPoint</vt:lpstr>
      <vt:lpstr>Un même code, une même infrastructure, différents services à valeur ajoutée  </vt:lpstr>
      <vt:lpstr>Présentation PowerPoint</vt:lpstr>
      <vt:lpstr>Présentation PowerPoint</vt:lpstr>
      <vt:lpstr>electronic Product Information (ePI) Medicine Labelling for the Visually Impaired</vt:lpstr>
    </vt:vector>
  </TitlesOfParts>
  <Manager>laurent.tonnelier@servicetag.fr</Manager>
  <Company>XTAG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L’information sur le médicament lisible et accessible au plus grand nombre - Medecine Labelling for visually impaired</dc:title>
  <dc:subject>L’information sur le médicament lisible et accessible au plus grand nombre - Medecine Labelling for visually impaired</dc:subject>
  <dc:creator>Laurent Tonnelier;laurent.tonnelier@servicetag.fr</dc:creator>
  <cp:keywords>L’information sur le médicament lisible et accessible au plus grand nombre - Medecine Labelling for visually impaired</cp:keywords>
  <dc:description>L’information sur le médicament lisible et accessible au plus grand nombre - Medecine Labelling for visually impaired</dc:description>
  <cp:lastModifiedBy>Laurent TONNELIER</cp:lastModifiedBy>
  <cp:revision>677</cp:revision>
  <cp:lastPrinted>2021-09-23T20:25:57Z</cp:lastPrinted>
  <dcterms:created xsi:type="dcterms:W3CDTF">2017-12-01T18:15:34Z</dcterms:created>
  <dcterms:modified xsi:type="dcterms:W3CDTF">2021-09-24T08:55:58Z</dcterms:modified>
  <cp:category>L’information sur le médicament lisible et accessible au plus grand nombre - Medecine Labelling for visually impaired</cp:category>
</cp:coreProperties>
</file>