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6" r:id="rId3"/>
    <p:sldId id="504" r:id="rId4"/>
    <p:sldId id="258" r:id="rId5"/>
    <p:sldId id="487" r:id="rId6"/>
    <p:sldId id="488" r:id="rId7"/>
    <p:sldId id="489" r:id="rId8"/>
    <p:sldId id="491" r:id="rId9"/>
    <p:sldId id="493" r:id="rId10"/>
    <p:sldId id="495" r:id="rId11"/>
    <p:sldId id="494" r:id="rId12"/>
    <p:sldId id="498" r:id="rId13"/>
    <p:sldId id="497" r:id="rId14"/>
    <p:sldId id="499" r:id="rId15"/>
    <p:sldId id="490" r:id="rId16"/>
    <p:sldId id="509" r:id="rId17"/>
    <p:sldId id="1339" r:id="rId18"/>
    <p:sldId id="1338" r:id="rId19"/>
    <p:sldId id="507" r:id="rId20"/>
    <p:sldId id="1340" r:id="rId21"/>
    <p:sldId id="264" r:id="rId22"/>
    <p:sldId id="496" r:id="rId23"/>
    <p:sldId id="501" r:id="rId24"/>
    <p:sldId id="262" r:id="rId25"/>
    <p:sldId id="1342" r:id="rId26"/>
    <p:sldId id="503" r:id="rId27"/>
    <p:sldId id="508" r:id="rId2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35" autoAdjust="0"/>
  </p:normalViewPr>
  <p:slideViewPr>
    <p:cSldViewPr snapToGrid="0">
      <p:cViewPr varScale="1">
        <p:scale>
          <a:sx n="77" d="100"/>
          <a:sy n="77" d="100"/>
        </p:scale>
        <p:origin x="714" y="96"/>
      </p:cViewPr>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124" d="100"/>
          <a:sy n="124" d="100"/>
        </p:scale>
        <p:origin x="487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2B1F23D-B67D-4F7E-AF41-9567E784D2DF}"/>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Espace réservé de la date 2">
            <a:extLst>
              <a:ext uri="{FF2B5EF4-FFF2-40B4-BE49-F238E27FC236}">
                <a16:creationId xmlns:a16="http://schemas.microsoft.com/office/drawing/2014/main" id="{71144A83-14C6-48BF-AECC-E02ECBC4082F}"/>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1623C0F5-02AA-4B0B-B422-2B7F88322626}" type="datetimeFigureOut">
              <a:rPr lang="zh-CN" altLang="en-US" smtClean="0"/>
              <a:t>2021/11/8</a:t>
            </a:fld>
            <a:endParaRPr lang="zh-CN" altLang="en-US"/>
          </a:p>
        </p:txBody>
      </p:sp>
      <p:sp>
        <p:nvSpPr>
          <p:cNvPr id="4" name="Espace réservé du pied de page 3">
            <a:extLst>
              <a:ext uri="{FF2B5EF4-FFF2-40B4-BE49-F238E27FC236}">
                <a16:creationId xmlns:a16="http://schemas.microsoft.com/office/drawing/2014/main" id="{0D0F375D-7A0B-4A2C-B795-59AE0682451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5" name="Espace réservé du numéro de diapositive 4">
            <a:extLst>
              <a:ext uri="{FF2B5EF4-FFF2-40B4-BE49-F238E27FC236}">
                <a16:creationId xmlns:a16="http://schemas.microsoft.com/office/drawing/2014/main" id="{AC2D0EB2-03CE-4C02-94F8-E8CC9C606135}"/>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6273BA5-EE60-4CFC-9C44-C5105258B5B7}" type="slidenum">
              <a:rPr lang="zh-CN" altLang="en-US" smtClean="0"/>
              <a:t>‹N°›</a:t>
            </a:fld>
            <a:endParaRPr lang="zh-CN" altLang="en-US"/>
          </a:p>
        </p:txBody>
      </p:sp>
    </p:spTree>
    <p:extLst>
      <p:ext uri="{BB962C8B-B14F-4D97-AF65-F5344CB8AC3E}">
        <p14:creationId xmlns:p14="http://schemas.microsoft.com/office/powerpoint/2010/main" val="321264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B90D11-01F8-47C2-B131-C25092F5C9A6}" type="datetimeFigureOut">
              <a:rPr lang="zh-CN" altLang="en-US" smtClean="0"/>
              <a:t>2021/11/8</a:t>
            </a:fld>
            <a:endParaRPr lang="zh-CN" altLang="en-US"/>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F7C492D-2E2B-40C1-BC82-FB90C5A3E9E8}" type="slidenum">
              <a:rPr lang="zh-CN" altLang="en-US" smtClean="0"/>
              <a:t>‹N°›</a:t>
            </a:fld>
            <a:endParaRPr lang="zh-CN" altLang="en-US"/>
          </a:p>
        </p:txBody>
      </p:sp>
    </p:spTree>
    <p:extLst>
      <p:ext uri="{BB962C8B-B14F-4D97-AF65-F5344CB8AC3E}">
        <p14:creationId xmlns:p14="http://schemas.microsoft.com/office/powerpoint/2010/main" val="146743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https://www.youtube.com/watch?v=7kEoi0X4gGE</a:t>
            </a:r>
          </a:p>
          <a:p>
            <a:endParaRPr lang="en-US" dirty="0"/>
          </a:p>
          <a:p>
            <a:r>
              <a:rPr lang="en-US" altLang="zh-CN"/>
              <a:t>https</a:t>
            </a:r>
            <a:r>
              <a:rPr lang="en-US" altLang="zh-CN" dirty="0"/>
              <a:t>://www.youtube.com/watch?v=wjE5eHLICzc</a:t>
            </a:r>
          </a:p>
          <a:p>
            <a:r>
              <a:rPr lang="en-US" altLang="zh-CN" dirty="0"/>
              <a:t>https://brailleinstitute.org/freefont</a:t>
            </a:r>
          </a:p>
          <a:p>
            <a:endParaRPr lang="en-US" altLang="zh-CN" dirty="0"/>
          </a:p>
          <a:p>
            <a:r>
              <a:rPr lang="fr-FR" altLang="zh-CN" dirty="0"/>
              <a:t>https://www.gs1.org/standards/gs1-digital-link</a:t>
            </a:r>
          </a:p>
          <a:p>
            <a:endParaRPr lang="fr-FR" altLang="zh-CN" dirty="0"/>
          </a:p>
          <a:p>
            <a:r>
              <a:rPr lang="fr-FR" altLang="zh-CN" dirty="0"/>
              <a:t>EAN – UPC / GTIN</a:t>
            </a:r>
          </a:p>
          <a:p>
            <a:r>
              <a:rPr lang="fr-FR" altLang="zh-CN" dirty="0"/>
              <a:t>W3C / URL</a:t>
            </a:r>
          </a:p>
          <a:p>
            <a:r>
              <a:rPr lang="fr-FR" altLang="zh-CN" dirty="0"/>
              <a:t>Resolver</a:t>
            </a:r>
          </a:p>
          <a:p>
            <a:endParaRPr lang="fr-FR" altLang="zh-CN" dirty="0"/>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1</a:t>
            </a:fld>
            <a:endParaRPr lang="zh-CN" altLang="en-US"/>
          </a:p>
        </p:txBody>
      </p:sp>
    </p:spTree>
    <p:extLst>
      <p:ext uri="{BB962C8B-B14F-4D97-AF65-F5344CB8AC3E}">
        <p14:creationId xmlns:p14="http://schemas.microsoft.com/office/powerpoint/2010/main" val="116834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zh-CN" dirty="0"/>
          </a:p>
          <a:p>
            <a:r>
              <a:rPr lang="en-US" altLang="zh-CN" dirty="0"/>
              <a:t>QR Code, </a:t>
            </a:r>
            <a:r>
              <a:rPr lang="en-US" altLang="zh-CN" dirty="0" err="1"/>
              <a:t>Hancin</a:t>
            </a:r>
            <a:r>
              <a:rPr lang="en-US" altLang="zh-CN" dirty="0"/>
              <a:t> code, </a:t>
            </a:r>
          </a:p>
          <a:p>
            <a:r>
              <a:rPr lang="en-US" altLang="zh-CN" dirty="0"/>
              <a:t>NFC</a:t>
            </a:r>
          </a:p>
          <a:p>
            <a:endParaRPr lang="en-US" altLang="zh-CN" dirty="0"/>
          </a:p>
          <a:p>
            <a:r>
              <a:rPr lang="en-US" altLang="zh-CN" dirty="0"/>
              <a:t>https://www.youtube.com/watch?v=wjE5eHLICzc</a:t>
            </a:r>
          </a:p>
          <a:p>
            <a:r>
              <a:rPr lang="en-US" altLang="zh-CN" dirty="0"/>
              <a:t>https://brailleinstitute.org/freefont</a:t>
            </a:r>
          </a:p>
          <a:p>
            <a:endParaRPr lang="en-US" altLang="zh-CN" dirty="0"/>
          </a:p>
          <a:p>
            <a:r>
              <a:rPr lang="fr-FR" altLang="zh-CN" dirty="0"/>
              <a:t>https://www.gs1.org/standards/gs1-digital-link</a:t>
            </a:r>
          </a:p>
          <a:p>
            <a:endParaRPr lang="fr-FR" altLang="zh-CN" dirty="0"/>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10</a:t>
            </a:fld>
            <a:endParaRPr lang="zh-CN" altLang="en-US"/>
          </a:p>
        </p:txBody>
      </p:sp>
    </p:spTree>
    <p:extLst>
      <p:ext uri="{BB962C8B-B14F-4D97-AF65-F5344CB8AC3E}">
        <p14:creationId xmlns:p14="http://schemas.microsoft.com/office/powerpoint/2010/main" val="115533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de la </a:t>
            </a:r>
            <a:r>
              <a:rPr lang="en-US" dirty="0" err="1"/>
              <a:t>donnée</a:t>
            </a:r>
            <a:r>
              <a:rPr lang="en-US" dirty="0"/>
              <a:t> fixe à la </a:t>
            </a:r>
            <a:r>
              <a:rPr lang="en-US" dirty="0" err="1"/>
              <a:t>donnée</a:t>
            </a:r>
            <a:r>
              <a:rPr lang="en-US" dirty="0"/>
              <a:t> variable</a:t>
            </a:r>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11</a:t>
            </a:fld>
            <a:endParaRPr lang="zh-CN" altLang="en-US"/>
          </a:p>
        </p:txBody>
      </p:sp>
    </p:spTree>
    <p:extLst>
      <p:ext uri="{BB962C8B-B14F-4D97-AF65-F5344CB8AC3E}">
        <p14:creationId xmlns:p14="http://schemas.microsoft.com/office/powerpoint/2010/main" val="2769918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zh-CN" dirty="0"/>
          </a:p>
          <a:p>
            <a:r>
              <a:rPr lang="en-US" altLang="zh-CN" dirty="0"/>
              <a:t>QR Code, </a:t>
            </a:r>
            <a:r>
              <a:rPr lang="en-US" altLang="zh-CN" dirty="0" err="1"/>
              <a:t>Hancin</a:t>
            </a:r>
            <a:r>
              <a:rPr lang="en-US" altLang="zh-CN" dirty="0"/>
              <a:t> code, </a:t>
            </a:r>
          </a:p>
          <a:p>
            <a:r>
              <a:rPr lang="en-US" altLang="zh-CN" dirty="0"/>
              <a:t>NFC</a:t>
            </a:r>
          </a:p>
          <a:p>
            <a:endParaRPr lang="en-US" altLang="zh-CN" dirty="0"/>
          </a:p>
          <a:p>
            <a:r>
              <a:rPr lang="en-US" altLang="zh-CN" dirty="0"/>
              <a:t>https://www.youtube.com/watch?v=wjE5eHLICzc</a:t>
            </a:r>
          </a:p>
          <a:p>
            <a:r>
              <a:rPr lang="en-US" altLang="zh-CN" dirty="0"/>
              <a:t>https://brailleinstitute.org/freefont</a:t>
            </a:r>
          </a:p>
          <a:p>
            <a:endParaRPr lang="en-US" altLang="zh-CN" dirty="0"/>
          </a:p>
          <a:p>
            <a:r>
              <a:rPr lang="fr-FR" altLang="zh-CN" dirty="0"/>
              <a:t>https://www.gs1.org/standards/gs1-digital-link</a:t>
            </a:r>
          </a:p>
          <a:p>
            <a:endParaRPr lang="fr-FR" altLang="zh-CN" dirty="0"/>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12</a:t>
            </a:fld>
            <a:endParaRPr lang="zh-CN" altLang="en-US"/>
          </a:p>
        </p:txBody>
      </p:sp>
    </p:spTree>
    <p:extLst>
      <p:ext uri="{BB962C8B-B14F-4D97-AF65-F5344CB8AC3E}">
        <p14:creationId xmlns:p14="http://schemas.microsoft.com/office/powerpoint/2010/main" val="3622468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13</a:t>
            </a:fld>
            <a:endParaRPr lang="zh-CN" altLang="en-US"/>
          </a:p>
        </p:txBody>
      </p:sp>
    </p:spTree>
    <p:extLst>
      <p:ext uri="{BB962C8B-B14F-4D97-AF65-F5344CB8AC3E}">
        <p14:creationId xmlns:p14="http://schemas.microsoft.com/office/powerpoint/2010/main" val="367966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14</a:t>
            </a:fld>
            <a:endParaRPr lang="zh-CN" altLang="en-US"/>
          </a:p>
        </p:txBody>
      </p:sp>
    </p:spTree>
    <p:extLst>
      <p:ext uri="{BB962C8B-B14F-4D97-AF65-F5344CB8AC3E}">
        <p14:creationId xmlns:p14="http://schemas.microsoft.com/office/powerpoint/2010/main" val="58219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15</a:t>
            </a:fld>
            <a:endParaRPr lang="zh-CN" altLang="en-US"/>
          </a:p>
        </p:txBody>
      </p:sp>
    </p:spTree>
    <p:extLst>
      <p:ext uri="{BB962C8B-B14F-4D97-AF65-F5344CB8AC3E}">
        <p14:creationId xmlns:p14="http://schemas.microsoft.com/office/powerpoint/2010/main" val="207893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chemeClr val="bg1"/>
                </a:solidFill>
              </a:rPr>
              <a:t>42% des séniors se plaignent de</a:t>
            </a:r>
            <a:br>
              <a:rPr lang="fr-FR" sz="2000" dirty="0">
                <a:solidFill>
                  <a:schemeClr val="bg1"/>
                </a:solidFill>
              </a:rPr>
            </a:br>
            <a:r>
              <a:rPr lang="fr-FR" sz="2000" dirty="0">
                <a:solidFill>
                  <a:schemeClr val="bg1"/>
                </a:solidFill>
              </a:rPr>
              <a:t>la mauvaise lisibilité de l’emballage </a:t>
            </a:r>
          </a:p>
          <a:p>
            <a:endParaRPr lang="en-US" sz="1300" dirty="0"/>
          </a:p>
          <a:p>
            <a:endParaRPr lang="en-US" sz="1300" dirty="0"/>
          </a:p>
          <a:p>
            <a:endParaRPr lang="en-US" sz="1300" dirty="0"/>
          </a:p>
          <a:p>
            <a:r>
              <a:rPr lang="en-US" sz="1300" dirty="0"/>
              <a:t>A smartphone, a legacy barcode already printed of each pack (Datamatrix), a relevant and qualified Database</a:t>
            </a:r>
          </a:p>
          <a:p>
            <a:endParaRPr lang="en-US" sz="1300" dirty="0"/>
          </a:p>
          <a:p>
            <a:r>
              <a:rPr lang="en-US" sz="1300" b="0" noProof="0" dirty="0">
                <a:solidFill>
                  <a:schemeClr val="tx1"/>
                </a:solidFill>
                <a:latin typeface="+mn-lt"/>
              </a:rPr>
              <a:t>xTag is able to leverage an existing marking on packaging, enhance it, and turn it into a relevant, tailored and audible information to the end user.</a:t>
            </a:r>
          </a:p>
          <a:p>
            <a:endParaRPr lang="en-US" sz="1300" b="0" noProof="0" dirty="0">
              <a:solidFill>
                <a:schemeClr val="tx1"/>
              </a:solidFill>
              <a:latin typeface="+mn-lt"/>
            </a:endParaRPr>
          </a:p>
          <a:p>
            <a:endParaRPr lang="en-US" sz="1300" b="0" noProof="0" dirty="0">
              <a:solidFill>
                <a:schemeClr val="tx1"/>
              </a:solidFill>
              <a:latin typeface="+mn-lt"/>
            </a:endParaRPr>
          </a:p>
          <a:p>
            <a:endParaRPr lang="en-US" sz="1400" dirty="0"/>
          </a:p>
        </p:txBody>
      </p:sp>
      <p:sp>
        <p:nvSpPr>
          <p:cNvPr id="4" name="Espace réservé du numéro de diapositive 3"/>
          <p:cNvSpPr>
            <a:spLocks noGrp="1"/>
          </p:cNvSpPr>
          <p:nvPr>
            <p:ph type="sldNum" sz="quarter" idx="5"/>
          </p:nvPr>
        </p:nvSpPr>
        <p:spPr/>
        <p:txBody>
          <a:bodyPr/>
          <a:lstStyle/>
          <a:p>
            <a:fld id="{F31C5116-A84C-4362-8012-A6A7C2DA23B0}" type="slidenum">
              <a:rPr lang="en-US" smtClean="0"/>
              <a:t>16</a:t>
            </a:fld>
            <a:endParaRPr lang="en-US"/>
          </a:p>
        </p:txBody>
      </p:sp>
    </p:spTree>
    <p:extLst>
      <p:ext uri="{BB962C8B-B14F-4D97-AF65-F5344CB8AC3E}">
        <p14:creationId xmlns:p14="http://schemas.microsoft.com/office/powerpoint/2010/main" val="428814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sz="1300" dirty="0"/>
          </a:p>
          <a:p>
            <a:endParaRPr lang="en-US" sz="1300" dirty="0"/>
          </a:p>
          <a:p>
            <a:r>
              <a:rPr lang="en-US" sz="1300" dirty="0"/>
              <a:t>A smartphone, a legacy barcode already printed of each pack (Datamatrix), a relevant and qualified Database</a:t>
            </a:r>
          </a:p>
          <a:p>
            <a:endParaRPr lang="en-US" sz="1300" dirty="0"/>
          </a:p>
          <a:p>
            <a:r>
              <a:rPr lang="en-US" sz="1300" b="0" noProof="0" dirty="0">
                <a:solidFill>
                  <a:schemeClr val="tx1"/>
                </a:solidFill>
                <a:latin typeface="+mn-lt"/>
              </a:rPr>
              <a:t>xTag is able to leverage an existing marking on packaging, enhance it, and turn it into a relevant, tailored and audible information to the end user.</a:t>
            </a:r>
          </a:p>
          <a:p>
            <a:endParaRPr lang="en-US" sz="1300" b="0" noProof="0" dirty="0">
              <a:solidFill>
                <a:schemeClr val="tx1"/>
              </a:solidFill>
              <a:latin typeface="+mn-lt"/>
            </a:endParaRPr>
          </a:p>
          <a:p>
            <a:endParaRPr lang="en-US" sz="1300" b="0" noProof="0" dirty="0">
              <a:solidFill>
                <a:schemeClr val="tx1"/>
              </a:solidFill>
              <a:latin typeface="+mn-lt"/>
            </a:endParaRPr>
          </a:p>
          <a:p>
            <a:endParaRPr lang="en-US" sz="1400" dirty="0"/>
          </a:p>
        </p:txBody>
      </p:sp>
      <p:sp>
        <p:nvSpPr>
          <p:cNvPr id="4" name="Espace réservé du numéro de diapositive 3"/>
          <p:cNvSpPr>
            <a:spLocks noGrp="1"/>
          </p:cNvSpPr>
          <p:nvPr>
            <p:ph type="sldNum" sz="quarter" idx="5"/>
          </p:nvPr>
        </p:nvSpPr>
        <p:spPr/>
        <p:txBody>
          <a:bodyPr/>
          <a:lstStyle/>
          <a:p>
            <a:fld id="{F31C5116-A84C-4362-8012-A6A7C2DA23B0}" type="slidenum">
              <a:rPr lang="en-US" smtClean="0"/>
              <a:t>17</a:t>
            </a:fld>
            <a:endParaRPr lang="en-US"/>
          </a:p>
        </p:txBody>
      </p:sp>
    </p:spTree>
    <p:extLst>
      <p:ext uri="{BB962C8B-B14F-4D97-AF65-F5344CB8AC3E}">
        <p14:creationId xmlns:p14="http://schemas.microsoft.com/office/powerpoint/2010/main" val="270243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une base de 15 200 médicaments</a:t>
            </a:r>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18</a:t>
            </a:fld>
            <a:endParaRPr lang="zh-CN" altLang="en-US"/>
          </a:p>
        </p:txBody>
      </p:sp>
    </p:spTree>
    <p:extLst>
      <p:ext uri="{BB962C8B-B14F-4D97-AF65-F5344CB8AC3E}">
        <p14:creationId xmlns:p14="http://schemas.microsoft.com/office/powerpoint/2010/main" val="1484381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sz="1300" dirty="0"/>
          </a:p>
          <a:p>
            <a:endParaRPr lang="en-US" sz="1300" dirty="0"/>
          </a:p>
          <a:p>
            <a:r>
              <a:rPr lang="en-US" sz="1300" dirty="0"/>
              <a:t>A smartphone, a legacy barcode already printed of each pack (Datamatrix), a relevant and qualified Database</a:t>
            </a:r>
          </a:p>
          <a:p>
            <a:endParaRPr lang="en-US" sz="1300" dirty="0"/>
          </a:p>
          <a:p>
            <a:r>
              <a:rPr lang="en-US" sz="1300" b="0" noProof="0" dirty="0">
                <a:solidFill>
                  <a:schemeClr val="tx1"/>
                </a:solidFill>
                <a:latin typeface="+mn-lt"/>
              </a:rPr>
              <a:t>xTag is able to leverage an existing marking on packaging, enhance it, and turn it into a relevant, tailored and audible information to the end user.</a:t>
            </a:r>
          </a:p>
          <a:p>
            <a:endParaRPr lang="en-US" sz="1300" b="0" noProof="0" dirty="0">
              <a:solidFill>
                <a:schemeClr val="tx1"/>
              </a:solidFill>
              <a:latin typeface="+mn-lt"/>
            </a:endParaRPr>
          </a:p>
          <a:p>
            <a:endParaRPr lang="en-US" sz="1300" b="0" noProof="0" dirty="0">
              <a:solidFill>
                <a:schemeClr val="tx1"/>
              </a:solidFill>
              <a:latin typeface="+mn-lt"/>
            </a:endParaRPr>
          </a:p>
          <a:p>
            <a:endParaRPr lang="en-US" sz="1400" dirty="0"/>
          </a:p>
        </p:txBody>
      </p:sp>
      <p:sp>
        <p:nvSpPr>
          <p:cNvPr id="4" name="Espace réservé du numéro de diapositive 3"/>
          <p:cNvSpPr>
            <a:spLocks noGrp="1"/>
          </p:cNvSpPr>
          <p:nvPr>
            <p:ph type="sldNum" sz="quarter" idx="5"/>
          </p:nvPr>
        </p:nvSpPr>
        <p:spPr/>
        <p:txBody>
          <a:bodyPr/>
          <a:lstStyle/>
          <a:p>
            <a:fld id="{F31C5116-A84C-4362-8012-A6A7C2DA23B0}" type="slidenum">
              <a:rPr lang="en-US" smtClean="0"/>
              <a:t>19</a:t>
            </a:fld>
            <a:endParaRPr lang="en-US"/>
          </a:p>
        </p:txBody>
      </p:sp>
    </p:spTree>
    <p:extLst>
      <p:ext uri="{BB962C8B-B14F-4D97-AF65-F5344CB8AC3E}">
        <p14:creationId xmlns:p14="http://schemas.microsoft.com/office/powerpoint/2010/main" val="48480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dirty="0"/>
              <a:t>Source Carrefour</a:t>
            </a:r>
            <a:endParaRPr lang="zh-CN" altLang="en-US" dirty="0"/>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2</a:t>
            </a:fld>
            <a:endParaRPr lang="zh-CN" altLang="en-US"/>
          </a:p>
        </p:txBody>
      </p:sp>
    </p:spTree>
    <p:extLst>
      <p:ext uri="{BB962C8B-B14F-4D97-AF65-F5344CB8AC3E}">
        <p14:creationId xmlns:p14="http://schemas.microsoft.com/office/powerpoint/2010/main" val="1226074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zh-CN" dirty="0"/>
              <a:t>https://www.gs1.org/standards/gs1-digital-link</a:t>
            </a:r>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20</a:t>
            </a:fld>
            <a:endParaRPr lang="zh-CN" altLang="en-US"/>
          </a:p>
        </p:txBody>
      </p:sp>
    </p:spTree>
    <p:extLst>
      <p:ext uri="{BB962C8B-B14F-4D97-AF65-F5344CB8AC3E}">
        <p14:creationId xmlns:p14="http://schemas.microsoft.com/office/powerpoint/2010/main" val="660786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zh-CN" dirty="0"/>
              <a:t>Propriété Intellectuelle</a:t>
            </a:r>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21</a:t>
            </a:fld>
            <a:endParaRPr lang="zh-CN" altLang="en-US"/>
          </a:p>
        </p:txBody>
      </p:sp>
    </p:spTree>
    <p:extLst>
      <p:ext uri="{BB962C8B-B14F-4D97-AF65-F5344CB8AC3E}">
        <p14:creationId xmlns:p14="http://schemas.microsoft.com/office/powerpoint/2010/main" val="141141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effectLst/>
              </a:rPr>
              <a:t>Selon</a:t>
            </a:r>
            <a:r>
              <a:rPr lang="en-US" dirty="0">
                <a:effectLst/>
              </a:rPr>
              <a:t> </a:t>
            </a:r>
            <a:r>
              <a:rPr lang="fr-FR" dirty="0"/>
              <a:t>VDC </a:t>
            </a:r>
            <a:r>
              <a:rPr lang="fr-FR" dirty="0" err="1"/>
              <a:t>Research</a:t>
            </a:r>
            <a:endParaRPr lang="fr-FR" dirty="0"/>
          </a:p>
          <a:p>
            <a:r>
              <a:rPr lang="en-US" dirty="0">
                <a:effectLst/>
              </a:rPr>
              <a:t>82% des marques</a:t>
            </a:r>
            <a:br>
              <a:rPr lang="en-US" dirty="0">
                <a:effectLst/>
              </a:rPr>
            </a:br>
            <a:r>
              <a:rPr lang="en-US" dirty="0">
                <a:effectLst/>
              </a:rPr>
              <a:t>92% des </a:t>
            </a:r>
            <a:r>
              <a:rPr lang="en-US" dirty="0" err="1">
                <a:effectLst/>
              </a:rPr>
              <a:t>distributeurs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vont</a:t>
            </a:r>
            <a:r>
              <a:rPr lang="en-US" dirty="0">
                <a:effectLst/>
              </a:rPr>
              <a:t> deployer le Digital Link dans les 5 </a:t>
            </a:r>
            <a:r>
              <a:rPr lang="en-US" dirty="0" err="1">
                <a:effectLst/>
              </a:rPr>
              <a:t>ans</a:t>
            </a:r>
            <a:endParaRPr lang="en-US" dirty="0">
              <a:effectLst/>
            </a:endParaRPr>
          </a:p>
          <a:p>
            <a:endParaRPr lang="fr-FR" dirty="0"/>
          </a:p>
          <a:p>
            <a:r>
              <a:rPr lang="en-US" i="1" dirty="0"/>
              <a:t>GS1</a:t>
            </a:r>
            <a:r>
              <a:rPr lang="en-US" dirty="0"/>
              <a:t>, </a:t>
            </a:r>
            <a:r>
              <a:rPr lang="en-US" i="1" dirty="0" err="1"/>
              <a:t>WalMart</a:t>
            </a:r>
            <a:r>
              <a:rPr lang="en-US" dirty="0"/>
              <a:t> P&amp;G Proof Of Concept </a:t>
            </a:r>
            <a:r>
              <a:rPr lang="en-US" i="1" dirty="0"/>
              <a:t>D</a:t>
            </a:r>
          </a:p>
          <a:p>
            <a:r>
              <a:rPr lang="fr-FR" dirty="0"/>
              <a:t>https://www.gs1us.org/industries/emerging-topics/gs1-digital-link</a:t>
            </a:r>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22</a:t>
            </a:fld>
            <a:endParaRPr lang="zh-CN" altLang="en-US"/>
          </a:p>
        </p:txBody>
      </p:sp>
    </p:spTree>
    <p:extLst>
      <p:ext uri="{BB962C8B-B14F-4D97-AF65-F5344CB8AC3E}">
        <p14:creationId xmlns:p14="http://schemas.microsoft.com/office/powerpoint/2010/main" val="4177621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http://gs1-digital.link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Exemples d'usages (retrait et rappel, blocage en caisse, consignes de tri...) </a:t>
            </a:r>
            <a:endParaRPr lang="zh-CN" altLang="en-US" dirty="0"/>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23</a:t>
            </a:fld>
            <a:endParaRPr lang="zh-CN" altLang="en-US"/>
          </a:p>
        </p:txBody>
      </p:sp>
    </p:spTree>
    <p:extLst>
      <p:ext uri="{BB962C8B-B14F-4D97-AF65-F5344CB8AC3E}">
        <p14:creationId xmlns:p14="http://schemas.microsoft.com/office/powerpoint/2010/main" val="3412345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http://gs1-digital.link</a:t>
            </a:r>
          </a:p>
          <a:p>
            <a:pPr algn="ctr">
              <a:lnSpc>
                <a:spcPct val="105000"/>
              </a:lnSpc>
              <a:spcAft>
                <a:spcPts val="800"/>
              </a:spcAft>
            </a:pPr>
            <a:r>
              <a:rPr lang="en-US" sz="1800" dirty="0" err="1">
                <a:effectLst/>
                <a:latin typeface="Calibri" panose="020F0502020204030204" pitchFamily="34" charset="0"/>
                <a:ea typeface="DengXian" panose="02010600030101010101" pitchFamily="2" charset="-122"/>
              </a:rPr>
              <a:t>mardi</a:t>
            </a:r>
            <a:r>
              <a:rPr lang="en-US" sz="1800" dirty="0">
                <a:effectLst/>
                <a:latin typeface="Calibri" panose="020F0502020204030204" pitchFamily="34" charset="0"/>
                <a:ea typeface="DengXian" panose="02010600030101010101" pitchFamily="2" charset="-122"/>
              </a:rPr>
              <a:t> 25 </a:t>
            </a:r>
            <a:r>
              <a:rPr lang="en-US" sz="1800" dirty="0" err="1">
                <a:effectLst/>
                <a:latin typeface="Calibri" panose="020F0502020204030204" pitchFamily="34" charset="0"/>
                <a:ea typeface="DengXian" panose="02010600030101010101" pitchFamily="2" charset="-122"/>
              </a:rPr>
              <a:t>janvier</a:t>
            </a:r>
            <a:r>
              <a:rPr lang="en-US" sz="1800" dirty="0">
                <a:effectLst/>
                <a:latin typeface="Calibri" panose="020F0502020204030204" pitchFamily="34" charset="0"/>
                <a:ea typeface="DengXian" panose="02010600030101010101" pitchFamily="2" charset="-122"/>
              </a:rPr>
              <a:t> 2022</a:t>
            </a:r>
          </a:p>
          <a:p>
            <a:pPr algn="ctr">
              <a:lnSpc>
                <a:spcPct val="105000"/>
              </a:lnSpc>
              <a:spcAft>
                <a:spcPts val="800"/>
              </a:spcAft>
            </a:pPr>
            <a:r>
              <a:rPr lang="en-US" sz="1800" dirty="0" err="1">
                <a:effectLst/>
                <a:latin typeface="Calibri" panose="020F0502020204030204" pitchFamily="34" charset="0"/>
                <a:ea typeface="DengXian" panose="02010600030101010101" pitchFamily="2" charset="-122"/>
              </a:rPr>
              <a:t>mercredi</a:t>
            </a:r>
            <a:r>
              <a:rPr lang="en-US" sz="1800" dirty="0">
                <a:effectLst/>
                <a:latin typeface="Calibri" panose="020F0502020204030204" pitchFamily="34" charset="0"/>
                <a:ea typeface="DengXian" panose="02010600030101010101" pitchFamily="2" charset="-122"/>
              </a:rPr>
              <a:t> 9 mars 2022</a:t>
            </a:r>
          </a:p>
          <a:p>
            <a:pPr algn="ctr">
              <a:lnSpc>
                <a:spcPct val="105000"/>
              </a:lnSpc>
              <a:spcAft>
                <a:spcPts val="800"/>
              </a:spcAft>
            </a:pPr>
            <a:r>
              <a:rPr lang="en-US" sz="1800" dirty="0" err="1">
                <a:effectLst/>
                <a:latin typeface="Calibri" panose="020F0502020204030204" pitchFamily="34" charset="0"/>
                <a:ea typeface="DengXian" panose="02010600030101010101" pitchFamily="2" charset="-122"/>
              </a:rPr>
              <a:t>mardi</a:t>
            </a:r>
            <a:r>
              <a:rPr lang="en-US" sz="1800" dirty="0">
                <a:effectLst/>
                <a:latin typeface="Calibri" panose="020F0502020204030204" pitchFamily="34" charset="0"/>
                <a:ea typeface="DengXian" panose="02010600030101010101" pitchFamily="2" charset="-122"/>
              </a:rPr>
              <a:t> 7 </a:t>
            </a:r>
            <a:r>
              <a:rPr lang="en-US" sz="1800" dirty="0" err="1">
                <a:effectLst/>
                <a:latin typeface="Calibri" panose="020F0502020204030204" pitchFamily="34" charset="0"/>
                <a:ea typeface="DengXian" panose="02010600030101010101" pitchFamily="2" charset="-122"/>
              </a:rPr>
              <a:t>juin</a:t>
            </a:r>
            <a:r>
              <a:rPr lang="en-US" sz="1800" dirty="0">
                <a:effectLst/>
                <a:latin typeface="Calibri" panose="020F0502020204030204" pitchFamily="34" charset="0"/>
                <a:ea typeface="DengXian" panose="02010600030101010101" pitchFamily="2" charset="-122"/>
              </a:rPr>
              <a:t> 2022</a:t>
            </a:r>
          </a:p>
          <a:p>
            <a:pPr algn="ctr">
              <a:lnSpc>
                <a:spcPct val="105000"/>
              </a:lnSpc>
              <a:spcAft>
                <a:spcPts val="800"/>
              </a:spcAft>
            </a:pPr>
            <a:r>
              <a:rPr lang="en-US" sz="1800" dirty="0" err="1">
                <a:effectLst/>
                <a:latin typeface="Calibri" panose="020F0502020204030204" pitchFamily="34" charset="0"/>
                <a:ea typeface="DengXian" panose="02010600030101010101" pitchFamily="2" charset="-122"/>
              </a:rPr>
              <a:t>lundi</a:t>
            </a:r>
            <a:r>
              <a:rPr lang="en-US" sz="1800" dirty="0">
                <a:effectLst/>
                <a:latin typeface="Calibri" panose="020F0502020204030204" pitchFamily="34" charset="0"/>
                <a:ea typeface="DengXian" panose="02010600030101010101" pitchFamily="2" charset="-122"/>
              </a:rPr>
              <a:t> 12 </a:t>
            </a:r>
            <a:r>
              <a:rPr lang="en-US" sz="1800" dirty="0" err="1">
                <a:effectLst/>
                <a:latin typeface="Calibri" panose="020F0502020204030204" pitchFamily="34" charset="0"/>
                <a:ea typeface="DengXian" panose="02010600030101010101" pitchFamily="2" charset="-122"/>
              </a:rPr>
              <a:t>septembre</a:t>
            </a:r>
            <a:r>
              <a:rPr lang="en-US" sz="1800" dirty="0">
                <a:effectLst/>
                <a:latin typeface="Calibri" panose="020F0502020204030204" pitchFamily="34" charset="0"/>
                <a:ea typeface="DengXian" panose="02010600030101010101" pitchFamily="2" charset="-122"/>
              </a:rPr>
              <a:t> 2022</a:t>
            </a:r>
          </a:p>
          <a:p>
            <a:pPr algn="ctr">
              <a:lnSpc>
                <a:spcPct val="105000"/>
              </a:lnSpc>
              <a:spcAft>
                <a:spcPts val="800"/>
              </a:spcAft>
            </a:pPr>
            <a:r>
              <a:rPr lang="en-US" sz="1800" dirty="0" err="1">
                <a:effectLst/>
                <a:latin typeface="Calibri" panose="020F0502020204030204" pitchFamily="34" charset="0"/>
                <a:ea typeface="DengXian" panose="02010600030101010101" pitchFamily="2" charset="-122"/>
              </a:rPr>
              <a:t>mardi</a:t>
            </a:r>
            <a:r>
              <a:rPr lang="en-US" sz="1800" dirty="0">
                <a:effectLst/>
                <a:latin typeface="Calibri" panose="020F0502020204030204" pitchFamily="34" charset="0"/>
                <a:ea typeface="DengXian" panose="02010600030101010101" pitchFamily="2" charset="-122"/>
              </a:rPr>
              <a:t> 15 </a:t>
            </a:r>
            <a:r>
              <a:rPr lang="en-US" sz="1800" dirty="0" err="1">
                <a:effectLst/>
                <a:latin typeface="Calibri" panose="020F0502020204030204" pitchFamily="34" charset="0"/>
                <a:ea typeface="DengXian" panose="02010600030101010101" pitchFamily="2" charset="-122"/>
              </a:rPr>
              <a:t>novembre</a:t>
            </a:r>
            <a:r>
              <a:rPr lang="en-US" sz="1800" dirty="0">
                <a:effectLst/>
                <a:latin typeface="Calibri" panose="020F0502020204030204" pitchFamily="34" charset="0"/>
                <a:ea typeface="DengXian" panose="02010600030101010101" pitchFamily="2" charset="-122"/>
              </a:rPr>
              <a:t> 2022</a:t>
            </a:r>
          </a:p>
          <a:p>
            <a:pPr algn="ctr">
              <a:lnSpc>
                <a:spcPct val="105000"/>
              </a:lnSpc>
              <a:spcAft>
                <a:spcPts val="800"/>
              </a:spcAft>
            </a:pPr>
            <a:r>
              <a:rPr lang="en-US" sz="1800" dirty="0" err="1">
                <a:effectLst/>
                <a:latin typeface="Calibri" panose="020F0502020204030204" pitchFamily="34" charset="0"/>
                <a:ea typeface="DengXian" panose="02010600030101010101" pitchFamily="2" charset="-122"/>
              </a:rPr>
              <a:t>vendredi</a:t>
            </a:r>
            <a:r>
              <a:rPr lang="en-US" sz="1800" dirty="0">
                <a:effectLst/>
                <a:latin typeface="Calibri" panose="020F0502020204030204" pitchFamily="34" charset="0"/>
                <a:ea typeface="DengXian" panose="02010600030101010101" pitchFamily="2" charset="-122"/>
              </a:rPr>
              <a:t> 16 </a:t>
            </a:r>
            <a:r>
              <a:rPr lang="en-US" sz="1800" dirty="0" err="1">
                <a:effectLst/>
                <a:latin typeface="Calibri" panose="020F0502020204030204" pitchFamily="34" charset="0"/>
                <a:ea typeface="DengXian" panose="02010600030101010101" pitchFamily="2" charset="-122"/>
              </a:rPr>
              <a:t>décembre</a:t>
            </a:r>
            <a:r>
              <a:rPr lang="en-US" sz="1800" dirty="0">
                <a:effectLst/>
                <a:latin typeface="Calibri" panose="020F0502020204030204" pitchFamily="34" charset="0"/>
                <a:ea typeface="DengXian" panose="02010600030101010101" pitchFamily="2" charset="-122"/>
              </a:rPr>
              <a:t> 2022</a:t>
            </a:r>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24</a:t>
            </a:fld>
            <a:endParaRPr lang="zh-CN" altLang="en-US"/>
          </a:p>
        </p:txBody>
      </p:sp>
    </p:spTree>
    <p:extLst>
      <p:ext uri="{BB962C8B-B14F-4D97-AF65-F5344CB8AC3E}">
        <p14:creationId xmlns:p14="http://schemas.microsoft.com/office/powerpoint/2010/main" val="1784758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25</a:t>
            </a:fld>
            <a:endParaRPr lang="zh-CN" altLang="en-US"/>
          </a:p>
        </p:txBody>
      </p:sp>
    </p:spTree>
    <p:extLst>
      <p:ext uri="{BB962C8B-B14F-4D97-AF65-F5344CB8AC3E}">
        <p14:creationId xmlns:p14="http://schemas.microsoft.com/office/powerpoint/2010/main" val="3505676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t>MOBILEAD</a:t>
            </a:r>
            <a:r>
              <a:rPr lang="fr-FR" sz="2000" dirty="0"/>
              <a:t> accompagne les fabricants, les marques et les distributeurs, dans la mise en œuvre du nouveau standard d’identification des produits GS1 Digital Link.</a:t>
            </a:r>
            <a:br>
              <a:rPr lang="fr-FR" sz="2000" dirty="0"/>
            </a:br>
            <a:r>
              <a:rPr lang="fr-FR" sz="2000" b="1" dirty="0"/>
              <a:t>MOBILEAD</a:t>
            </a:r>
            <a:r>
              <a:rPr lang="fr-FR" sz="2000" dirty="0"/>
              <a:t> facilitateur de l’emballage interactif, développe et opère une plateforme disruptive de gestion de marqueurs d’information, permettant de lier des milliards d’objets manufacturés individualisés, étiquettes et emballages, à des services en ligne à valeur ajoutée. </a:t>
            </a:r>
            <a:br>
              <a:rPr lang="fr-FR" sz="2000" dirty="0"/>
            </a:br>
            <a:r>
              <a:rPr lang="fr-FR" sz="2000" b="1" dirty="0"/>
              <a:t>MOBILEAD</a:t>
            </a:r>
            <a:r>
              <a:rPr lang="fr-FR" sz="2000" dirty="0"/>
              <a:t> participe à la rédaction des normes, des standards et des bonnes pratiques, tout en développant un ensemble de brevets d’invention spécifiques dans la mise en œuvre optimale des standards (GS1 Digital Link, QR Code graphiques, QR Code sécurisé, lutte anti-contrefaçon, anti-diversion, blockchain, information consommateur…)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Laurent TONNELIER, président de </a:t>
            </a:r>
            <a:r>
              <a:rPr lang="fr-FR" sz="2000" b="1" dirty="0"/>
              <a:t>MOBILEAD</a:t>
            </a:r>
            <a:r>
              <a:rPr lang="fr-FR" sz="2000" dirty="0"/>
              <a:t>, préside le Groupe de Travail mondial GS1 Digital Link</a:t>
            </a:r>
          </a:p>
          <a:p>
            <a:endParaRPr lang="en-US" dirty="0"/>
          </a:p>
        </p:txBody>
      </p:sp>
      <p:sp>
        <p:nvSpPr>
          <p:cNvPr id="4" name="Espace réservé du numéro de diapositive 3"/>
          <p:cNvSpPr>
            <a:spLocks noGrp="1"/>
          </p:cNvSpPr>
          <p:nvPr>
            <p:ph type="sldNum" sz="quarter" idx="10"/>
          </p:nvPr>
        </p:nvSpPr>
        <p:spPr/>
        <p:txBody>
          <a:bodyPr/>
          <a:lstStyle/>
          <a:p>
            <a:fld id="{F31C5116-A84C-4362-8012-A6A7C2DA23B0}" type="slidenum">
              <a:rPr lang="en-US" smtClean="0"/>
              <a:t>26</a:t>
            </a:fld>
            <a:endParaRPr lang="en-US"/>
          </a:p>
        </p:txBody>
      </p:sp>
    </p:spTree>
    <p:extLst>
      <p:ext uri="{BB962C8B-B14F-4D97-AF65-F5344CB8AC3E}">
        <p14:creationId xmlns:p14="http://schemas.microsoft.com/office/powerpoint/2010/main" val="357116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dirty="0"/>
              <a:t>Source Carrefour</a:t>
            </a:r>
            <a:endParaRPr lang="zh-CN" altLang="en-US" dirty="0"/>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3</a:t>
            </a:fld>
            <a:endParaRPr lang="zh-CN" altLang="en-US"/>
          </a:p>
        </p:txBody>
      </p:sp>
    </p:spTree>
    <p:extLst>
      <p:ext uri="{BB962C8B-B14F-4D97-AF65-F5344CB8AC3E}">
        <p14:creationId xmlns:p14="http://schemas.microsoft.com/office/powerpoint/2010/main" val="15254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zh-CN" dirty="0"/>
              <a:t>https://www.youtube.com/watch?v=wjE5eHLICzc</a:t>
            </a:r>
          </a:p>
          <a:p>
            <a:r>
              <a:rPr lang="en-US" altLang="zh-CN" dirty="0"/>
              <a:t>https://brailleinstitute.org/freefont</a:t>
            </a:r>
          </a:p>
          <a:p>
            <a:endParaRPr lang="en-US" altLang="zh-CN" dirty="0"/>
          </a:p>
          <a:p>
            <a:r>
              <a:rPr lang="fr-FR" altLang="zh-CN" dirty="0"/>
              <a:t>https://www.gs1.org/standards/gs1-digital-link</a:t>
            </a:r>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4</a:t>
            </a:fld>
            <a:endParaRPr lang="zh-CN" altLang="en-US"/>
          </a:p>
        </p:txBody>
      </p:sp>
    </p:spTree>
    <p:extLst>
      <p:ext uri="{BB962C8B-B14F-4D97-AF65-F5344CB8AC3E}">
        <p14:creationId xmlns:p14="http://schemas.microsoft.com/office/powerpoint/2010/main" val="299513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zh-CN" dirty="0"/>
              <a:t>https://www.youtube.com/watch?v=wjE5eHLICzc</a:t>
            </a:r>
          </a:p>
          <a:p>
            <a:r>
              <a:rPr lang="en-US" altLang="zh-CN" dirty="0"/>
              <a:t>https://brailleinstitute.org/freefont</a:t>
            </a:r>
          </a:p>
          <a:p>
            <a:endParaRPr lang="en-US" altLang="zh-CN" dirty="0"/>
          </a:p>
          <a:p>
            <a:r>
              <a:rPr lang="fr-FR" altLang="zh-CN" dirty="0"/>
              <a:t>https://www.gs1.org/standards/gs1-digital-link</a:t>
            </a:r>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5</a:t>
            </a:fld>
            <a:endParaRPr lang="zh-CN" altLang="en-US"/>
          </a:p>
        </p:txBody>
      </p:sp>
    </p:spTree>
    <p:extLst>
      <p:ext uri="{BB962C8B-B14F-4D97-AF65-F5344CB8AC3E}">
        <p14:creationId xmlns:p14="http://schemas.microsoft.com/office/powerpoint/2010/main" val="136171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zh-CN" dirty="0"/>
          </a:p>
          <a:p>
            <a:r>
              <a:rPr lang="en-US" altLang="zh-CN" dirty="0"/>
              <a:t>QR Code, </a:t>
            </a:r>
            <a:r>
              <a:rPr lang="en-US" altLang="zh-CN" dirty="0" err="1"/>
              <a:t>Hancin</a:t>
            </a:r>
            <a:r>
              <a:rPr lang="en-US" altLang="zh-CN" dirty="0"/>
              <a:t> code, </a:t>
            </a:r>
          </a:p>
          <a:p>
            <a:r>
              <a:rPr lang="en-US" altLang="zh-CN" dirty="0"/>
              <a:t>NFC</a:t>
            </a:r>
          </a:p>
          <a:p>
            <a:endParaRPr lang="en-US" altLang="zh-CN" dirty="0"/>
          </a:p>
          <a:p>
            <a:r>
              <a:rPr lang="en-US" altLang="zh-CN" dirty="0"/>
              <a:t>https://www.youtube.com/watch?v=wjE5eHLICzc</a:t>
            </a:r>
          </a:p>
          <a:p>
            <a:r>
              <a:rPr lang="en-US" altLang="zh-CN" dirty="0"/>
              <a:t>https://brailleinstitute.org/freefont</a:t>
            </a:r>
          </a:p>
          <a:p>
            <a:endParaRPr lang="en-US" altLang="zh-CN" dirty="0"/>
          </a:p>
          <a:p>
            <a:r>
              <a:rPr lang="fr-FR" altLang="zh-CN" dirty="0"/>
              <a:t>https://www.gs1.org/standards/gs1-digital-link</a:t>
            </a:r>
          </a:p>
          <a:p>
            <a:endParaRPr lang="fr-FR" altLang="zh-CN" dirty="0"/>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6</a:t>
            </a:fld>
            <a:endParaRPr lang="zh-CN" altLang="en-US"/>
          </a:p>
        </p:txBody>
      </p:sp>
    </p:spTree>
    <p:extLst>
      <p:ext uri="{BB962C8B-B14F-4D97-AF65-F5344CB8AC3E}">
        <p14:creationId xmlns:p14="http://schemas.microsoft.com/office/powerpoint/2010/main" val="198583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zh-CN" dirty="0" err="1"/>
              <a:t>Différentes</a:t>
            </a:r>
            <a:r>
              <a:rPr lang="en-US" altLang="zh-CN" dirty="0"/>
              <a:t> </a:t>
            </a:r>
            <a:r>
              <a:rPr lang="en-US" altLang="zh-CN" dirty="0" err="1"/>
              <a:t>Symblogoes</a:t>
            </a:r>
            <a:endParaRPr lang="en-US" altLang="zh-CN" dirty="0"/>
          </a:p>
          <a:p>
            <a:pPr marL="171450" indent="-171450">
              <a:buFontTx/>
              <a:buChar char="-"/>
            </a:pPr>
            <a:r>
              <a:rPr lang="en-US" altLang="zh-CN" dirty="0"/>
              <a:t>QR Code, </a:t>
            </a:r>
            <a:r>
              <a:rPr lang="en-US" altLang="zh-CN" dirty="0" err="1"/>
              <a:t>Hancin</a:t>
            </a:r>
            <a:r>
              <a:rPr lang="en-US" altLang="zh-CN" dirty="0"/>
              <a:t> code, </a:t>
            </a:r>
          </a:p>
          <a:p>
            <a:pPr marL="0" indent="0">
              <a:buFontTx/>
              <a:buNone/>
            </a:pPr>
            <a:r>
              <a:rPr lang="en-US" altLang="zh-CN" dirty="0" err="1"/>
              <a:t>Marqueure</a:t>
            </a:r>
            <a:r>
              <a:rPr lang="en-US" altLang="zh-CN" dirty="0"/>
              <a:t> </a:t>
            </a:r>
            <a:r>
              <a:rPr lang="en-US" altLang="zh-CN" dirty="0" err="1"/>
              <a:t>otppqiue</a:t>
            </a:r>
            <a:r>
              <a:rPr lang="en-US" altLang="zh-CN" dirty="0"/>
              <a:t> </a:t>
            </a:r>
            <a:r>
              <a:rPr lang="en-US" altLang="zh-CN" dirty="0" err="1"/>
              <a:t>ou</a:t>
            </a:r>
            <a:r>
              <a:rPr lang="en-US" altLang="zh-CN" dirty="0"/>
              <a:t> radii</a:t>
            </a:r>
          </a:p>
          <a:p>
            <a:r>
              <a:rPr lang="en-US" altLang="zh-CN" dirty="0"/>
              <a:t>- NFC</a:t>
            </a:r>
          </a:p>
          <a:p>
            <a:endParaRPr lang="en-US" altLang="zh-CN" dirty="0"/>
          </a:p>
          <a:p>
            <a:r>
              <a:rPr lang="en-US" altLang="zh-CN" dirty="0"/>
              <a:t>https://www.youtube.com/watch?v=wjE5eHLICzc</a:t>
            </a:r>
          </a:p>
          <a:p>
            <a:r>
              <a:rPr lang="en-US" altLang="zh-CN" dirty="0"/>
              <a:t>https://brailleinstitute.org/freefont</a:t>
            </a:r>
          </a:p>
          <a:p>
            <a:endParaRPr lang="en-US" altLang="zh-CN" dirty="0"/>
          </a:p>
          <a:p>
            <a:r>
              <a:rPr lang="fr-FR" altLang="zh-CN" dirty="0"/>
              <a:t>https://www.gs1.org/standards/gs1-digital-link</a:t>
            </a:r>
          </a:p>
          <a:p>
            <a:endParaRPr lang="fr-FR" altLang="zh-CN" dirty="0"/>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7</a:t>
            </a:fld>
            <a:endParaRPr lang="zh-CN" altLang="en-US"/>
          </a:p>
        </p:txBody>
      </p:sp>
    </p:spTree>
    <p:extLst>
      <p:ext uri="{BB962C8B-B14F-4D97-AF65-F5344CB8AC3E}">
        <p14:creationId xmlns:p14="http://schemas.microsoft.com/office/powerpoint/2010/main" val="250326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zh-CN" dirty="0"/>
          </a:p>
          <a:p>
            <a:r>
              <a:rPr lang="en-US" altLang="zh-CN" dirty="0"/>
              <a:t>QR Code, </a:t>
            </a:r>
            <a:r>
              <a:rPr lang="en-US" altLang="zh-CN" dirty="0" err="1"/>
              <a:t>Hancin</a:t>
            </a:r>
            <a:r>
              <a:rPr lang="en-US" altLang="zh-CN" dirty="0"/>
              <a:t> code, </a:t>
            </a:r>
          </a:p>
          <a:p>
            <a:r>
              <a:rPr lang="en-US" altLang="zh-CN" dirty="0"/>
              <a:t>NFC</a:t>
            </a:r>
          </a:p>
          <a:p>
            <a:endParaRPr lang="en-US" altLang="zh-CN" dirty="0"/>
          </a:p>
          <a:p>
            <a:r>
              <a:rPr lang="en-US" altLang="zh-CN" dirty="0"/>
              <a:t>https://www.youtube.com/watch?v=wjE5eHLICzc</a:t>
            </a:r>
          </a:p>
          <a:p>
            <a:r>
              <a:rPr lang="en-US" altLang="zh-CN" dirty="0"/>
              <a:t>https://brailleinstitute.org/freefont</a:t>
            </a:r>
          </a:p>
          <a:p>
            <a:endParaRPr lang="en-US" altLang="zh-CN" dirty="0"/>
          </a:p>
          <a:p>
            <a:r>
              <a:rPr lang="fr-FR" altLang="zh-CN" dirty="0"/>
              <a:t>https://www.gs1.org/standards/gs1-digital-link</a:t>
            </a:r>
          </a:p>
          <a:p>
            <a:endParaRPr lang="fr-FR" altLang="zh-CN" dirty="0"/>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8</a:t>
            </a:fld>
            <a:endParaRPr lang="zh-CN" altLang="en-US"/>
          </a:p>
        </p:txBody>
      </p:sp>
    </p:spTree>
    <p:extLst>
      <p:ext uri="{BB962C8B-B14F-4D97-AF65-F5344CB8AC3E}">
        <p14:creationId xmlns:p14="http://schemas.microsoft.com/office/powerpoint/2010/main" val="53053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zh-CN" dirty="0"/>
          </a:p>
          <a:p>
            <a:r>
              <a:rPr lang="en-US" altLang="zh-CN" dirty="0"/>
              <a:t>QR Code, </a:t>
            </a:r>
            <a:r>
              <a:rPr lang="en-US" altLang="zh-CN" dirty="0" err="1"/>
              <a:t>Hancin</a:t>
            </a:r>
            <a:r>
              <a:rPr lang="en-US" altLang="zh-CN" dirty="0"/>
              <a:t> code, </a:t>
            </a:r>
          </a:p>
          <a:p>
            <a:r>
              <a:rPr lang="en-US" altLang="zh-CN" dirty="0"/>
              <a:t>NFC</a:t>
            </a:r>
          </a:p>
          <a:p>
            <a:endParaRPr lang="en-US" altLang="zh-CN" dirty="0"/>
          </a:p>
          <a:p>
            <a:r>
              <a:rPr lang="en-US" altLang="zh-CN" dirty="0"/>
              <a:t>https://www.youtube.com/watch?v=wjE5eHLICzc</a:t>
            </a:r>
          </a:p>
          <a:p>
            <a:r>
              <a:rPr lang="en-US" altLang="zh-CN" dirty="0"/>
              <a:t>https://brailleinstitute.org/freefont</a:t>
            </a:r>
          </a:p>
          <a:p>
            <a:endParaRPr lang="en-US" altLang="zh-CN" dirty="0"/>
          </a:p>
          <a:p>
            <a:r>
              <a:rPr lang="fr-FR" altLang="zh-CN" dirty="0"/>
              <a:t>https://www.gs1.org/standards/gs1-digital-link</a:t>
            </a:r>
          </a:p>
          <a:p>
            <a:endParaRPr lang="fr-FR" altLang="zh-CN" dirty="0"/>
          </a:p>
          <a:p>
            <a:endParaRPr lang="zh-CN" altLang="en-US" dirty="0"/>
          </a:p>
        </p:txBody>
      </p:sp>
      <p:sp>
        <p:nvSpPr>
          <p:cNvPr id="4" name="Espace réservé du numéro de diapositive 3"/>
          <p:cNvSpPr>
            <a:spLocks noGrp="1"/>
          </p:cNvSpPr>
          <p:nvPr>
            <p:ph type="sldNum" sz="quarter" idx="5"/>
          </p:nvPr>
        </p:nvSpPr>
        <p:spPr/>
        <p:txBody>
          <a:bodyPr/>
          <a:lstStyle/>
          <a:p>
            <a:fld id="{FF7C492D-2E2B-40C1-BC82-FB90C5A3E9E8}" type="slidenum">
              <a:rPr lang="zh-CN" altLang="en-US" smtClean="0"/>
              <a:t>9</a:t>
            </a:fld>
            <a:endParaRPr lang="zh-CN" altLang="en-US"/>
          </a:p>
        </p:txBody>
      </p:sp>
    </p:spTree>
    <p:extLst>
      <p:ext uri="{BB962C8B-B14F-4D97-AF65-F5344CB8AC3E}">
        <p14:creationId xmlns:p14="http://schemas.microsoft.com/office/powerpoint/2010/main" val="364069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8AE02-240B-45DD-90D7-72AFB22B2AD0}"/>
              </a:ext>
            </a:extLst>
          </p:cNvPr>
          <p:cNvSpPr>
            <a:spLocks noGrp="1"/>
          </p:cNvSpPr>
          <p:nvPr>
            <p:ph type="ctrTitle"/>
          </p:nvPr>
        </p:nvSpPr>
        <p:spPr>
          <a:xfrm>
            <a:off x="1524000" y="1122363"/>
            <a:ext cx="9144000" cy="2387600"/>
          </a:xfrm>
          <a:effectLst>
            <a:outerShdw blurRad="50800" dist="50800" dir="5400000" algn="ctr" rotWithShape="0">
              <a:schemeClr val="bg1"/>
            </a:outerShdw>
          </a:effectLst>
        </p:spPr>
        <p:txBody>
          <a:bodyPr anchor="b">
            <a:normAutofit/>
          </a:bodyPr>
          <a:lstStyle>
            <a:lvl1pPr algn="ctr">
              <a:tabLst>
                <a:tab pos="355600" algn="l"/>
              </a:tabLst>
              <a:defRPr sz="5800" b="1"/>
            </a:lvl1pPr>
          </a:lstStyle>
          <a:p>
            <a:r>
              <a:rPr lang="fr-FR" altLang="zh-CN" dirty="0"/>
              <a:t>Modifiez le style du titre</a:t>
            </a:r>
            <a:endParaRPr lang="zh-CN" altLang="en-US" dirty="0"/>
          </a:p>
        </p:txBody>
      </p:sp>
      <p:sp>
        <p:nvSpPr>
          <p:cNvPr id="3" name="Sous-titre 2">
            <a:extLst>
              <a:ext uri="{FF2B5EF4-FFF2-40B4-BE49-F238E27FC236}">
                <a16:creationId xmlns:a16="http://schemas.microsoft.com/office/drawing/2014/main" id="{ED71A783-2E84-4A3A-8BFC-84EF555ABFEA}"/>
              </a:ext>
            </a:extLst>
          </p:cNvPr>
          <p:cNvSpPr>
            <a:spLocks noGrp="1"/>
          </p:cNvSpPr>
          <p:nvPr>
            <p:ph type="subTitle" idx="1"/>
          </p:nvPr>
        </p:nvSpPr>
        <p:spPr>
          <a:xfrm>
            <a:off x="1524000" y="3602038"/>
            <a:ext cx="9144000" cy="2481262"/>
          </a:xfrm>
          <a:effectLst>
            <a:outerShdw blurRad="50800" dist="50800" dir="5400000" algn="ctr" rotWithShape="0">
              <a:schemeClr val="bg1"/>
            </a:outerShdw>
          </a:effectLst>
        </p:spPr>
        <p:txBody>
          <a:bodyPr>
            <a:normAutofit/>
          </a:bodyPr>
          <a:lstStyle>
            <a:lvl1pPr marL="0" indent="0" algn="ctr">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zh-CN" dirty="0"/>
              <a:t>Modifiez le style des sous-titres du masque</a:t>
            </a:r>
            <a:endParaRPr lang="zh-CN" altLang="en-US" dirty="0"/>
          </a:p>
        </p:txBody>
      </p:sp>
      <p:sp>
        <p:nvSpPr>
          <p:cNvPr id="4" name="Espace réservé de la date 3">
            <a:extLst>
              <a:ext uri="{FF2B5EF4-FFF2-40B4-BE49-F238E27FC236}">
                <a16:creationId xmlns:a16="http://schemas.microsoft.com/office/drawing/2014/main" id="{B0326956-FD4E-41CC-80C1-8F93CEC741D2}"/>
              </a:ext>
            </a:extLst>
          </p:cNvPr>
          <p:cNvSpPr>
            <a:spLocks noGrp="1"/>
          </p:cNvSpPr>
          <p:nvPr>
            <p:ph type="dt" sz="half" idx="10"/>
          </p:nvPr>
        </p:nvSpPr>
        <p:spPr/>
        <p:txBody>
          <a:bodyPr/>
          <a:lstStyle/>
          <a:p>
            <a:fld id="{8AF6CDE6-7419-46BD-B064-9527CE58411D}" type="datetimeFigureOut">
              <a:rPr lang="zh-CN" altLang="en-US" smtClean="0"/>
              <a:t>2021/11/8</a:t>
            </a:fld>
            <a:endParaRPr lang="zh-CN" altLang="en-US"/>
          </a:p>
        </p:txBody>
      </p:sp>
      <p:sp>
        <p:nvSpPr>
          <p:cNvPr id="5" name="Espace réservé du pied de page 4">
            <a:extLst>
              <a:ext uri="{FF2B5EF4-FFF2-40B4-BE49-F238E27FC236}">
                <a16:creationId xmlns:a16="http://schemas.microsoft.com/office/drawing/2014/main" id="{93E81C18-EBFC-4A7F-972F-F4463D984E7B}"/>
              </a:ext>
            </a:extLst>
          </p:cNvPr>
          <p:cNvSpPr>
            <a:spLocks noGrp="1"/>
          </p:cNvSpPr>
          <p:nvPr>
            <p:ph type="ftr" sz="quarter" idx="11"/>
          </p:nvPr>
        </p:nvSpPr>
        <p:spPr/>
        <p:txBody>
          <a:bodyPr/>
          <a:lstStyle/>
          <a:p>
            <a:endParaRPr lang="zh-CN" altLang="en-US"/>
          </a:p>
        </p:txBody>
      </p:sp>
      <p:sp>
        <p:nvSpPr>
          <p:cNvPr id="6" name="Espace réservé du numéro de diapositive 5">
            <a:extLst>
              <a:ext uri="{FF2B5EF4-FFF2-40B4-BE49-F238E27FC236}">
                <a16:creationId xmlns:a16="http://schemas.microsoft.com/office/drawing/2014/main" id="{C7DBCD5B-D6AD-42EF-95F0-46A7445437F5}"/>
              </a:ext>
            </a:extLst>
          </p:cNvPr>
          <p:cNvSpPr>
            <a:spLocks noGrp="1"/>
          </p:cNvSpPr>
          <p:nvPr>
            <p:ph type="sldNum" sz="quarter" idx="12"/>
          </p:nvPr>
        </p:nvSpPr>
        <p:spPr/>
        <p:txBody>
          <a:bodyPr/>
          <a:lstStyle/>
          <a:p>
            <a:fld id="{DA7DA4B4-975F-4EE3-B063-82D940E8C9E1}" type="slidenum">
              <a:rPr lang="zh-CN" altLang="en-US" smtClean="0"/>
              <a:t>‹N°›</a:t>
            </a:fld>
            <a:endParaRPr lang="zh-CN" altLang="en-US"/>
          </a:p>
        </p:txBody>
      </p:sp>
    </p:spTree>
    <p:extLst>
      <p:ext uri="{BB962C8B-B14F-4D97-AF65-F5344CB8AC3E}">
        <p14:creationId xmlns:p14="http://schemas.microsoft.com/office/powerpoint/2010/main" val="165170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407DF-8432-48CF-8C91-4E5F83BC6009}"/>
              </a:ext>
            </a:extLst>
          </p:cNvPr>
          <p:cNvSpPr>
            <a:spLocks noGrp="1"/>
          </p:cNvSpPr>
          <p:nvPr>
            <p:ph type="title"/>
          </p:nvPr>
        </p:nvSpPr>
        <p:spPr/>
        <p:txBody>
          <a:bodyPr/>
          <a:lstStyle>
            <a:lvl1pPr>
              <a:defRPr b="1"/>
            </a:lvl1pPr>
          </a:lstStyle>
          <a:p>
            <a:r>
              <a:rPr lang="fr-FR" altLang="zh-CN"/>
              <a:t>Modifiez le style du titre</a:t>
            </a:r>
            <a:endParaRPr lang="zh-CN" altLang="en-US"/>
          </a:p>
        </p:txBody>
      </p:sp>
      <p:sp>
        <p:nvSpPr>
          <p:cNvPr id="3" name="Espace réservé du texte vertical 2">
            <a:extLst>
              <a:ext uri="{FF2B5EF4-FFF2-40B4-BE49-F238E27FC236}">
                <a16:creationId xmlns:a16="http://schemas.microsoft.com/office/drawing/2014/main" id="{F435D93E-573A-4E48-9B9E-9EB1419A5B2C}"/>
              </a:ext>
            </a:extLst>
          </p:cNvPr>
          <p:cNvSpPr>
            <a:spLocks noGrp="1"/>
          </p:cNvSpPr>
          <p:nvPr>
            <p:ph type="body" orient="vert" idx="1"/>
          </p:nvPr>
        </p:nvSpPr>
        <p:spPr/>
        <p:txBody>
          <a:bodyPr vert="eaVert"/>
          <a:lstStyle>
            <a:lvl1pPr>
              <a:defRPr b="1"/>
            </a:lvl1pPr>
            <a:lvl2pPr>
              <a:defRPr b="1"/>
            </a:lvl2pPr>
            <a:lvl3pPr>
              <a:defRPr b="1"/>
            </a:lvl3pPr>
            <a:lvl4pPr>
              <a:defRPr b="1"/>
            </a:lvl4pPr>
            <a:lvl5pPr>
              <a:defRPr b="1"/>
            </a:lvl5p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
        <p:nvSpPr>
          <p:cNvPr id="4" name="Espace réservé de la date 3">
            <a:extLst>
              <a:ext uri="{FF2B5EF4-FFF2-40B4-BE49-F238E27FC236}">
                <a16:creationId xmlns:a16="http://schemas.microsoft.com/office/drawing/2014/main" id="{C54C5638-9671-47E5-BB16-57AC199C0DAB}"/>
              </a:ext>
            </a:extLst>
          </p:cNvPr>
          <p:cNvSpPr>
            <a:spLocks noGrp="1"/>
          </p:cNvSpPr>
          <p:nvPr>
            <p:ph type="dt" sz="half" idx="10"/>
          </p:nvPr>
        </p:nvSpPr>
        <p:spPr/>
        <p:txBody>
          <a:bodyPr/>
          <a:lstStyle>
            <a:lvl1pPr>
              <a:defRPr b="1"/>
            </a:lvl1pPr>
          </a:lstStyle>
          <a:p>
            <a:fld id="{8AF6CDE6-7419-46BD-B064-9527CE58411D}" type="datetimeFigureOut">
              <a:rPr lang="zh-CN" altLang="en-US" smtClean="0"/>
              <a:pPr/>
              <a:t>2021/11/8</a:t>
            </a:fld>
            <a:endParaRPr lang="zh-CN" altLang="en-US"/>
          </a:p>
        </p:txBody>
      </p:sp>
      <p:sp>
        <p:nvSpPr>
          <p:cNvPr id="5" name="Espace réservé du pied de page 4">
            <a:extLst>
              <a:ext uri="{FF2B5EF4-FFF2-40B4-BE49-F238E27FC236}">
                <a16:creationId xmlns:a16="http://schemas.microsoft.com/office/drawing/2014/main" id="{8A5A508B-94D0-44D1-BC76-A311F79D02A4}"/>
              </a:ext>
            </a:extLst>
          </p:cNvPr>
          <p:cNvSpPr>
            <a:spLocks noGrp="1"/>
          </p:cNvSpPr>
          <p:nvPr>
            <p:ph type="ftr" sz="quarter" idx="11"/>
          </p:nvPr>
        </p:nvSpPr>
        <p:spPr/>
        <p:txBody>
          <a:bodyPr/>
          <a:lstStyle>
            <a:lvl1pPr>
              <a:defRPr b="1"/>
            </a:lvl1pPr>
          </a:lstStyle>
          <a:p>
            <a:endParaRPr lang="zh-CN" altLang="en-US"/>
          </a:p>
        </p:txBody>
      </p:sp>
      <p:sp>
        <p:nvSpPr>
          <p:cNvPr id="6" name="Espace réservé du numéro de diapositive 5">
            <a:extLst>
              <a:ext uri="{FF2B5EF4-FFF2-40B4-BE49-F238E27FC236}">
                <a16:creationId xmlns:a16="http://schemas.microsoft.com/office/drawing/2014/main" id="{E3751343-631A-4B98-AF69-4C24E40077FE}"/>
              </a:ext>
            </a:extLst>
          </p:cNvPr>
          <p:cNvSpPr>
            <a:spLocks noGrp="1"/>
          </p:cNvSpPr>
          <p:nvPr>
            <p:ph type="sldNum" sz="quarter" idx="12"/>
          </p:nvPr>
        </p:nvSpPr>
        <p:spPr/>
        <p:txBody>
          <a:bodyPr/>
          <a:lstStyle>
            <a:lvl1pPr>
              <a:defRPr b="1"/>
            </a:lvl1pPr>
          </a:lstStyle>
          <a:p>
            <a:fld id="{DA7DA4B4-975F-4EE3-B063-82D940E8C9E1}" type="slidenum">
              <a:rPr lang="zh-CN" altLang="en-US" smtClean="0"/>
              <a:pPr/>
              <a:t>‹N°›</a:t>
            </a:fld>
            <a:endParaRPr lang="zh-CN" altLang="en-US"/>
          </a:p>
        </p:txBody>
      </p:sp>
    </p:spTree>
    <p:extLst>
      <p:ext uri="{BB962C8B-B14F-4D97-AF65-F5344CB8AC3E}">
        <p14:creationId xmlns:p14="http://schemas.microsoft.com/office/powerpoint/2010/main" val="276036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AB5C2C-8043-4BC0-845C-CA3508361D8B}"/>
              </a:ext>
            </a:extLst>
          </p:cNvPr>
          <p:cNvSpPr>
            <a:spLocks noGrp="1"/>
          </p:cNvSpPr>
          <p:nvPr>
            <p:ph type="title" orient="vert"/>
          </p:nvPr>
        </p:nvSpPr>
        <p:spPr>
          <a:xfrm>
            <a:off x="8724900" y="365125"/>
            <a:ext cx="2628900" cy="5811838"/>
          </a:xfrm>
        </p:spPr>
        <p:txBody>
          <a:bodyPr vert="eaVert"/>
          <a:lstStyle>
            <a:lvl1pPr>
              <a:defRPr b="1"/>
            </a:lvl1pPr>
          </a:lstStyle>
          <a:p>
            <a:r>
              <a:rPr lang="fr-FR" altLang="zh-CN"/>
              <a:t>Modifiez le style du titre</a:t>
            </a:r>
            <a:endParaRPr lang="zh-CN" altLang="en-US"/>
          </a:p>
        </p:txBody>
      </p:sp>
      <p:sp>
        <p:nvSpPr>
          <p:cNvPr id="3" name="Espace réservé du texte vertical 2">
            <a:extLst>
              <a:ext uri="{FF2B5EF4-FFF2-40B4-BE49-F238E27FC236}">
                <a16:creationId xmlns:a16="http://schemas.microsoft.com/office/drawing/2014/main" id="{DC02C88E-617E-4FF2-AFCA-29A67458C58F}"/>
              </a:ext>
            </a:extLst>
          </p:cNvPr>
          <p:cNvSpPr>
            <a:spLocks noGrp="1"/>
          </p:cNvSpPr>
          <p:nvPr>
            <p:ph type="body" orient="vert" idx="1"/>
          </p:nvPr>
        </p:nvSpPr>
        <p:spPr>
          <a:xfrm>
            <a:off x="838200" y="365125"/>
            <a:ext cx="7734300" cy="5811838"/>
          </a:xfrm>
        </p:spPr>
        <p:txBody>
          <a:bodyPr vert="eaVert"/>
          <a:lstStyle>
            <a:lvl1pPr>
              <a:defRPr b="1"/>
            </a:lvl1pPr>
            <a:lvl2pPr>
              <a:defRPr b="1"/>
            </a:lvl2pPr>
            <a:lvl3pPr>
              <a:defRPr b="1"/>
            </a:lvl3pPr>
            <a:lvl4pPr>
              <a:defRPr b="1"/>
            </a:lvl4pPr>
            <a:lvl5pPr>
              <a:defRPr b="1"/>
            </a:lvl5p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
        <p:nvSpPr>
          <p:cNvPr id="4" name="Espace réservé de la date 3">
            <a:extLst>
              <a:ext uri="{FF2B5EF4-FFF2-40B4-BE49-F238E27FC236}">
                <a16:creationId xmlns:a16="http://schemas.microsoft.com/office/drawing/2014/main" id="{538BB174-C914-4C13-9012-2B038C1A6336}"/>
              </a:ext>
            </a:extLst>
          </p:cNvPr>
          <p:cNvSpPr>
            <a:spLocks noGrp="1"/>
          </p:cNvSpPr>
          <p:nvPr>
            <p:ph type="dt" sz="half" idx="10"/>
          </p:nvPr>
        </p:nvSpPr>
        <p:spPr/>
        <p:txBody>
          <a:bodyPr/>
          <a:lstStyle>
            <a:lvl1pPr>
              <a:defRPr b="1"/>
            </a:lvl1pPr>
          </a:lstStyle>
          <a:p>
            <a:fld id="{8AF6CDE6-7419-46BD-B064-9527CE58411D}" type="datetimeFigureOut">
              <a:rPr lang="zh-CN" altLang="en-US" smtClean="0"/>
              <a:pPr/>
              <a:t>2021/11/8</a:t>
            </a:fld>
            <a:endParaRPr lang="zh-CN" altLang="en-US"/>
          </a:p>
        </p:txBody>
      </p:sp>
      <p:sp>
        <p:nvSpPr>
          <p:cNvPr id="5" name="Espace réservé du pied de page 4">
            <a:extLst>
              <a:ext uri="{FF2B5EF4-FFF2-40B4-BE49-F238E27FC236}">
                <a16:creationId xmlns:a16="http://schemas.microsoft.com/office/drawing/2014/main" id="{FD2A1C91-1918-453E-A304-FA34999DB215}"/>
              </a:ext>
            </a:extLst>
          </p:cNvPr>
          <p:cNvSpPr>
            <a:spLocks noGrp="1"/>
          </p:cNvSpPr>
          <p:nvPr>
            <p:ph type="ftr" sz="quarter" idx="11"/>
          </p:nvPr>
        </p:nvSpPr>
        <p:spPr/>
        <p:txBody>
          <a:bodyPr/>
          <a:lstStyle>
            <a:lvl1pPr>
              <a:defRPr b="1"/>
            </a:lvl1pPr>
          </a:lstStyle>
          <a:p>
            <a:endParaRPr lang="zh-CN" altLang="en-US"/>
          </a:p>
        </p:txBody>
      </p:sp>
      <p:sp>
        <p:nvSpPr>
          <p:cNvPr id="6" name="Espace réservé du numéro de diapositive 5">
            <a:extLst>
              <a:ext uri="{FF2B5EF4-FFF2-40B4-BE49-F238E27FC236}">
                <a16:creationId xmlns:a16="http://schemas.microsoft.com/office/drawing/2014/main" id="{54E2B146-1E03-4852-AE44-69903D460563}"/>
              </a:ext>
            </a:extLst>
          </p:cNvPr>
          <p:cNvSpPr>
            <a:spLocks noGrp="1"/>
          </p:cNvSpPr>
          <p:nvPr>
            <p:ph type="sldNum" sz="quarter" idx="12"/>
          </p:nvPr>
        </p:nvSpPr>
        <p:spPr/>
        <p:txBody>
          <a:bodyPr/>
          <a:lstStyle>
            <a:lvl1pPr>
              <a:defRPr b="1"/>
            </a:lvl1pPr>
          </a:lstStyle>
          <a:p>
            <a:fld id="{DA7DA4B4-975F-4EE3-B063-82D940E8C9E1}" type="slidenum">
              <a:rPr lang="zh-CN" altLang="en-US" smtClean="0"/>
              <a:pPr/>
              <a:t>‹N°›</a:t>
            </a:fld>
            <a:endParaRPr lang="zh-CN" altLang="en-US"/>
          </a:p>
        </p:txBody>
      </p:sp>
    </p:spTree>
    <p:extLst>
      <p:ext uri="{BB962C8B-B14F-4D97-AF65-F5344CB8AC3E}">
        <p14:creationId xmlns:p14="http://schemas.microsoft.com/office/powerpoint/2010/main" val="5135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A9B08A-73BE-4F79-B6B7-7E12C950CC9E}"/>
              </a:ext>
            </a:extLst>
          </p:cNvPr>
          <p:cNvSpPr>
            <a:spLocks noGrp="1"/>
          </p:cNvSpPr>
          <p:nvPr>
            <p:ph sz="half" idx="1"/>
          </p:nvPr>
        </p:nvSpPr>
        <p:spPr>
          <a:xfrm>
            <a:off x="838200" y="1825625"/>
            <a:ext cx="5181600" cy="3757106"/>
          </a:xfrm>
        </p:spPr>
        <p:txBody>
          <a:bodyPr/>
          <a:lstStyle>
            <a:lvl1pPr marL="0" indent="0">
              <a:buNone/>
              <a:defRPr sz="20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800">
                <a:solidFill>
                  <a:schemeClr val="tx1">
                    <a:lumMod val="65000"/>
                    <a:lumOff val="35000"/>
                  </a:schemeClr>
                </a:solidFill>
                <a:latin typeface="Arial" panose="020B0604020202020204" pitchFamily="34" charset="0"/>
                <a:cs typeface="Arial" panose="020B0604020202020204" pitchFamily="34" charset="0"/>
              </a:defRPr>
            </a:lvl2pPr>
            <a:lvl3pPr marL="914400" indent="0">
              <a:buNone/>
              <a:defRPr sz="1600">
                <a:solidFill>
                  <a:schemeClr val="tx1">
                    <a:lumMod val="65000"/>
                    <a:lumOff val="35000"/>
                  </a:schemeClr>
                </a:solidFill>
                <a:latin typeface="Arial" panose="020B0604020202020204" pitchFamily="34" charset="0"/>
                <a:cs typeface="Arial" panose="020B0604020202020204" pitchFamily="34" charset="0"/>
              </a:defRPr>
            </a:lvl3pPr>
            <a:lvl4pPr marL="1371600" indent="0">
              <a:buNone/>
              <a:defRPr sz="1400">
                <a:solidFill>
                  <a:schemeClr val="tx1">
                    <a:lumMod val="65000"/>
                    <a:lumOff val="35000"/>
                  </a:schemeClr>
                </a:solidFill>
                <a:latin typeface="Arial" panose="020B0604020202020204" pitchFamily="34" charset="0"/>
                <a:cs typeface="Arial" panose="020B0604020202020204" pitchFamily="34" charset="0"/>
              </a:defRPr>
            </a:lvl4pPr>
            <a:lvl5pPr marL="1828800" indent="0">
              <a:buNone/>
              <a:defRPr sz="1400">
                <a:solidFill>
                  <a:schemeClr val="tx1">
                    <a:lumMod val="65000"/>
                    <a:lumOff val="35000"/>
                  </a:schemeClr>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8C52D64-498E-4C0E-902E-5B8C162D14DE}"/>
              </a:ext>
            </a:extLst>
          </p:cNvPr>
          <p:cNvSpPr>
            <a:spLocks noGrp="1"/>
          </p:cNvSpPr>
          <p:nvPr>
            <p:ph sz="half" idx="2"/>
          </p:nvPr>
        </p:nvSpPr>
        <p:spPr>
          <a:xfrm>
            <a:off x="6172200" y="1825625"/>
            <a:ext cx="5181600" cy="3757106"/>
          </a:xfrm>
        </p:spPr>
        <p:txBody>
          <a:bodyPr/>
          <a:lstStyle>
            <a:lvl1pPr marL="0" indent="0">
              <a:buNone/>
              <a:defRPr sz="20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800">
                <a:solidFill>
                  <a:schemeClr val="tx1">
                    <a:lumMod val="65000"/>
                    <a:lumOff val="35000"/>
                  </a:schemeClr>
                </a:solidFill>
                <a:latin typeface="Arial" panose="020B0604020202020204" pitchFamily="34" charset="0"/>
                <a:cs typeface="Arial" panose="020B0604020202020204" pitchFamily="34" charset="0"/>
              </a:defRPr>
            </a:lvl2pPr>
            <a:lvl3pPr marL="914400" indent="0">
              <a:buNone/>
              <a:defRPr sz="1600">
                <a:solidFill>
                  <a:schemeClr val="tx1">
                    <a:lumMod val="65000"/>
                    <a:lumOff val="35000"/>
                  </a:schemeClr>
                </a:solidFill>
                <a:latin typeface="Arial" panose="020B0604020202020204" pitchFamily="34" charset="0"/>
                <a:cs typeface="Arial" panose="020B0604020202020204" pitchFamily="34" charset="0"/>
              </a:defRPr>
            </a:lvl3pPr>
            <a:lvl4pPr marL="1371600" indent="0">
              <a:buNone/>
              <a:defRPr sz="1400">
                <a:solidFill>
                  <a:schemeClr val="tx1">
                    <a:lumMod val="65000"/>
                    <a:lumOff val="35000"/>
                  </a:schemeClr>
                </a:solidFill>
                <a:latin typeface="Arial" panose="020B0604020202020204" pitchFamily="34" charset="0"/>
                <a:cs typeface="Arial" panose="020B0604020202020204" pitchFamily="34" charset="0"/>
              </a:defRPr>
            </a:lvl4pPr>
            <a:lvl5pPr marL="1828800" indent="0">
              <a:buNone/>
              <a:defRPr sz="1400">
                <a:solidFill>
                  <a:schemeClr val="tx1">
                    <a:lumMod val="65000"/>
                    <a:lumOff val="35000"/>
                  </a:schemeClr>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9" name="Image 8">
            <a:extLst>
              <a:ext uri="{FF2B5EF4-FFF2-40B4-BE49-F238E27FC236}">
                <a16:creationId xmlns:a16="http://schemas.microsoft.com/office/drawing/2014/main" id="{51882C6F-46AC-4699-BE5A-0A7D460E61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204" y="6176730"/>
            <a:ext cx="1985499" cy="544745"/>
          </a:xfrm>
          <a:prstGeom prst="rect">
            <a:avLst/>
          </a:prstGeom>
        </p:spPr>
      </p:pic>
      <p:sp>
        <p:nvSpPr>
          <p:cNvPr id="10" name="Titre 1">
            <a:extLst>
              <a:ext uri="{FF2B5EF4-FFF2-40B4-BE49-F238E27FC236}">
                <a16:creationId xmlns:a16="http://schemas.microsoft.com/office/drawing/2014/main" id="{85A748A5-7B87-4F01-9920-E354A3238015}"/>
              </a:ext>
            </a:extLst>
          </p:cNvPr>
          <p:cNvSpPr>
            <a:spLocks noGrp="1"/>
          </p:cNvSpPr>
          <p:nvPr>
            <p:ph type="title" hasCustomPrompt="1"/>
          </p:nvPr>
        </p:nvSpPr>
        <p:spPr>
          <a:xfrm>
            <a:off x="2462703" y="365126"/>
            <a:ext cx="9330367" cy="861889"/>
          </a:xfrm>
          <a:prstGeom prst="rect">
            <a:avLst/>
          </a:prstGeom>
        </p:spPr>
        <p:txBody>
          <a:bodyPr anchor="t">
            <a:normAutofit/>
          </a:bodyPr>
          <a:lstStyle>
            <a:lvl1pPr marL="0" indent="0" algn="r">
              <a:buFont typeface="Arial" panose="020B0604020202020204" pitchFamily="34" charset="0"/>
              <a:buNone/>
              <a:defRPr sz="2400" b="1">
                <a:solidFill>
                  <a:schemeClr val="tx1">
                    <a:lumMod val="65000"/>
                    <a:lumOff val="35000"/>
                  </a:schemeClr>
                </a:solidFill>
                <a:latin typeface="Arial" panose="020B0604020202020204" pitchFamily="34" charset="0"/>
                <a:cs typeface="Arial" panose="020B0604020202020204" pitchFamily="34" charset="0"/>
              </a:defRPr>
            </a:lvl1pPr>
          </a:lstStyle>
          <a:p>
            <a:r>
              <a:rPr lang="fr-FR" dirty="0"/>
              <a:t>Modifiez le style du titre</a:t>
            </a:r>
            <a:br>
              <a:rPr lang="fr-FR" dirty="0"/>
            </a:br>
            <a:r>
              <a:rPr lang="fr-FR" dirty="0"/>
              <a:t>Modifiez le style du </a:t>
            </a:r>
            <a:r>
              <a:rPr lang="fr-FR" dirty="0" err="1"/>
              <a:t>soustitre</a:t>
            </a:r>
            <a:endParaRPr lang="fr-FR" dirty="0"/>
          </a:p>
        </p:txBody>
      </p:sp>
      <p:sp>
        <p:nvSpPr>
          <p:cNvPr id="11" name="Espace réservé de la date 3">
            <a:extLst>
              <a:ext uri="{FF2B5EF4-FFF2-40B4-BE49-F238E27FC236}">
                <a16:creationId xmlns:a16="http://schemas.microsoft.com/office/drawing/2014/main" id="{4ED6B42C-F967-451C-A4A7-623FD0E83CEE}"/>
              </a:ext>
            </a:extLst>
          </p:cNvPr>
          <p:cNvSpPr>
            <a:spLocks noGrp="1"/>
          </p:cNvSpPr>
          <p:nvPr>
            <p:ph type="dt" sz="half" idx="10"/>
          </p:nvPr>
        </p:nvSpPr>
        <p:spPr>
          <a:xfrm>
            <a:off x="2563446" y="6356350"/>
            <a:ext cx="1475154" cy="365125"/>
          </a:xfrm>
          <a:prstGeom prst="rect">
            <a:avLst/>
          </a:prstGeom>
        </p:spPr>
        <p:txBody>
          <a:bodyPr vert="horz" lIns="91440" tIns="45720" rIns="91440" bIns="45720" rtlCol="0" anchor="b"/>
          <a:lstStyle>
            <a:lvl1pPr algn="r">
              <a:defRPr sz="1000">
                <a:solidFill>
                  <a:schemeClr val="tx1">
                    <a:lumMod val="50000"/>
                    <a:lumOff val="50000"/>
                  </a:schemeClr>
                </a:solidFill>
                <a:latin typeface="Arial" panose="020B0604020202020204" pitchFamily="34" charset="0"/>
                <a:cs typeface="Arial" panose="020B0604020202020204" pitchFamily="34" charset="0"/>
              </a:defRPr>
            </a:lvl1pPr>
          </a:lstStyle>
          <a:p>
            <a:fld id="{9C222904-B0CE-4907-A309-85839DE4D889}" type="datetime3">
              <a:rPr lang="en-US" smtClean="0"/>
              <a:t>8 November 2021</a:t>
            </a:fld>
            <a:endParaRPr lang="fr-FR" dirty="0"/>
          </a:p>
        </p:txBody>
      </p:sp>
      <p:sp>
        <p:nvSpPr>
          <p:cNvPr id="12" name="Espace réservé du pied de page 4">
            <a:extLst>
              <a:ext uri="{FF2B5EF4-FFF2-40B4-BE49-F238E27FC236}">
                <a16:creationId xmlns:a16="http://schemas.microsoft.com/office/drawing/2014/main" id="{ED916DE6-B3F2-4B2B-B846-91350E3FF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r">
              <a:defRPr sz="1000">
                <a:solidFill>
                  <a:schemeClr val="tx1">
                    <a:lumMod val="50000"/>
                    <a:lumOff val="50000"/>
                  </a:schemeClr>
                </a:solidFill>
                <a:latin typeface="Arial" panose="020B0604020202020204" pitchFamily="34" charset="0"/>
                <a:cs typeface="Arial" panose="020B0604020202020204" pitchFamily="34" charset="0"/>
              </a:defRPr>
            </a:lvl1pPr>
          </a:lstStyle>
          <a:p>
            <a:r>
              <a:rPr lang="en-US"/>
              <a:t>(c)2018 serviceTag, mobiLead - All rights reserved</a:t>
            </a:r>
            <a:endParaRPr lang="fr-FR" dirty="0"/>
          </a:p>
        </p:txBody>
      </p:sp>
      <p:sp>
        <p:nvSpPr>
          <p:cNvPr id="13" name="Espace réservé du numéro de diapositive 5">
            <a:extLst>
              <a:ext uri="{FF2B5EF4-FFF2-40B4-BE49-F238E27FC236}">
                <a16:creationId xmlns:a16="http://schemas.microsoft.com/office/drawing/2014/main" id="{4D0CA6F8-AD0B-4479-834D-D00E37F51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000">
                <a:solidFill>
                  <a:schemeClr val="tx1">
                    <a:lumMod val="50000"/>
                    <a:lumOff val="50000"/>
                  </a:schemeClr>
                </a:solidFill>
                <a:latin typeface="Arial" panose="020B0604020202020204" pitchFamily="34" charset="0"/>
                <a:cs typeface="Arial" panose="020B0604020202020204" pitchFamily="34" charset="0"/>
              </a:defRPr>
            </a:lvl1pPr>
          </a:lstStyle>
          <a:p>
            <a:fld id="{8DC0F8AA-E0DA-4754-9F47-CB5820CE343F}" type="slidenum">
              <a:rPr lang="fr-FR" smtClean="0"/>
              <a:pPr/>
              <a:t>‹N°›</a:t>
            </a:fld>
            <a:endParaRPr lang="fr-FR" dirty="0"/>
          </a:p>
        </p:txBody>
      </p:sp>
      <p:sp>
        <p:nvSpPr>
          <p:cNvPr id="15" name="Espace réservé du contenu 3">
            <a:extLst>
              <a:ext uri="{FF2B5EF4-FFF2-40B4-BE49-F238E27FC236}">
                <a16:creationId xmlns:a16="http://schemas.microsoft.com/office/drawing/2014/main" id="{DD6A6844-B4FF-4D00-BE46-8068730240D7}"/>
              </a:ext>
            </a:extLst>
          </p:cNvPr>
          <p:cNvSpPr>
            <a:spLocks noGrp="1"/>
          </p:cNvSpPr>
          <p:nvPr>
            <p:ph sz="half" idx="21"/>
          </p:nvPr>
        </p:nvSpPr>
        <p:spPr>
          <a:xfrm>
            <a:off x="4392245" y="5585293"/>
            <a:ext cx="5869354" cy="768495"/>
          </a:xfrm>
          <a:solidFill>
            <a:srgbClr val="F8F8F8">
              <a:alpha val="40000"/>
            </a:srgbClr>
          </a:solidFill>
        </p:spPr>
        <p:txBody>
          <a:bodyPr/>
          <a:lstStyle>
            <a:lvl1pPr marL="0" indent="0" algn="ctr">
              <a:buNone/>
              <a:defRPr sz="2000" b="1">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1800" b="1">
                <a:solidFill>
                  <a:schemeClr val="tx1">
                    <a:lumMod val="65000"/>
                    <a:lumOff val="35000"/>
                  </a:schemeClr>
                </a:solidFill>
                <a:latin typeface="Arial" panose="020B0604020202020204" pitchFamily="34" charset="0"/>
                <a:cs typeface="Arial" panose="020B0604020202020204" pitchFamily="34" charset="0"/>
              </a:defRPr>
            </a:lvl2pPr>
            <a:lvl3pPr marL="914400" indent="0" algn="ctr">
              <a:buNone/>
              <a:defRPr sz="1600" b="1">
                <a:solidFill>
                  <a:schemeClr val="tx1">
                    <a:lumMod val="65000"/>
                    <a:lumOff val="35000"/>
                  </a:schemeClr>
                </a:solidFill>
                <a:latin typeface="Arial" panose="020B0604020202020204" pitchFamily="34" charset="0"/>
                <a:cs typeface="Arial" panose="020B0604020202020204" pitchFamily="34" charset="0"/>
              </a:defRPr>
            </a:lvl3pPr>
            <a:lvl4pPr marL="1371600" indent="0" algn="ctr">
              <a:buNone/>
              <a:defRPr sz="1400" b="1">
                <a:solidFill>
                  <a:schemeClr val="tx1">
                    <a:lumMod val="65000"/>
                    <a:lumOff val="35000"/>
                  </a:schemeClr>
                </a:solidFill>
                <a:latin typeface="Arial" panose="020B0604020202020204" pitchFamily="34" charset="0"/>
                <a:cs typeface="Arial" panose="020B0604020202020204" pitchFamily="34" charset="0"/>
              </a:defRPr>
            </a:lvl4pPr>
            <a:lvl5pPr marL="1828800" indent="0" algn="ctr">
              <a:buNone/>
              <a:defRPr sz="1400" b="1">
                <a:solidFill>
                  <a:schemeClr val="tx1">
                    <a:lumMod val="65000"/>
                    <a:lumOff val="35000"/>
                  </a:schemeClr>
                </a:solidFill>
                <a:latin typeface="Arial" panose="020B0604020202020204" pitchFamily="34" charset="0"/>
                <a:cs typeface="Arial" panose="020B0604020202020204" pitchFamily="34" charset="0"/>
              </a:defRPr>
            </a:lvl5pPr>
          </a:lstStyle>
          <a:p>
            <a:pPr lvl="0"/>
            <a:r>
              <a:rPr lang="fr-FR" dirty="0"/>
              <a:t>Modifier les styles du texte du masque</a:t>
            </a:r>
          </a:p>
        </p:txBody>
      </p:sp>
      <p:pic>
        <p:nvPicPr>
          <p:cNvPr id="16" name="Image 15">
            <a:extLst>
              <a:ext uri="{FF2B5EF4-FFF2-40B4-BE49-F238E27FC236}">
                <a16:creationId xmlns:a16="http://schemas.microsoft.com/office/drawing/2014/main" id="{D8D81391-1C14-43D7-B0C5-EDE77B734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930" y="476413"/>
            <a:ext cx="1916260" cy="639314"/>
          </a:xfrm>
          <a:prstGeom prst="rect">
            <a:avLst/>
          </a:prstGeom>
        </p:spPr>
      </p:pic>
    </p:spTree>
    <p:extLst>
      <p:ext uri="{BB962C8B-B14F-4D97-AF65-F5344CB8AC3E}">
        <p14:creationId xmlns:p14="http://schemas.microsoft.com/office/powerpoint/2010/main" val="31165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e 6"/>
          <p:cNvGrpSpPr/>
          <p:nvPr userDrawn="1"/>
        </p:nvGrpSpPr>
        <p:grpSpPr>
          <a:xfrm>
            <a:off x="-2" y="6198068"/>
            <a:ext cx="12192000" cy="659932"/>
            <a:chOff x="0" y="6125135"/>
            <a:chExt cx="12192000" cy="571500"/>
          </a:xfrm>
        </p:grpSpPr>
        <p:pic>
          <p:nvPicPr>
            <p:cNvPr id="9" name="Image 8"/>
            <p:cNvPicPr>
              <a:picLocks noChangeAspect="1"/>
            </p:cNvPicPr>
            <p:nvPr userDrawn="1"/>
          </p:nvPicPr>
          <p:blipFill rotWithShape="1">
            <a:blip r:embed="rId2" cstate="print">
              <a:duotone>
                <a:prstClr val="black"/>
                <a:schemeClr val="bg1">
                  <a:lumMod val="95000"/>
                  <a:tint val="45000"/>
                  <a:satMod val="400000"/>
                </a:schemeClr>
              </a:duotone>
              <a:extLst>
                <a:ext uri="{28A0092B-C50C-407E-A947-70E740481C1C}">
                  <a14:useLocalDpi xmlns:a14="http://schemas.microsoft.com/office/drawing/2010/main"/>
                </a:ext>
              </a:extLst>
            </a:blip>
            <a:srcRect/>
            <a:stretch/>
          </p:blipFill>
          <p:spPr>
            <a:xfrm>
              <a:off x="7448830" y="6125135"/>
              <a:ext cx="4743170" cy="564777"/>
            </a:xfrm>
            <a:prstGeom prst="rect">
              <a:avLst/>
            </a:prstGeom>
          </p:spPr>
        </p:pic>
        <p:pic>
          <p:nvPicPr>
            <p:cNvPr id="10" name="Image 9"/>
            <p:cNvPicPr>
              <a:picLocks noChangeAspect="1"/>
            </p:cNvPicPr>
            <p:nvPr userDrawn="1"/>
          </p:nvPicPr>
          <p:blipFill rotWithShape="1">
            <a:blip r:embed="rId2" cstate="print">
              <a:duotone>
                <a:prstClr val="black"/>
                <a:schemeClr val="bg1">
                  <a:lumMod val="95000"/>
                  <a:tint val="45000"/>
                  <a:satMod val="400000"/>
                </a:schemeClr>
              </a:duotone>
              <a:extLst>
                <a:ext uri="{28A0092B-C50C-407E-A947-70E740481C1C}">
                  <a14:useLocalDpi xmlns:a14="http://schemas.microsoft.com/office/drawing/2010/main"/>
                </a:ext>
              </a:extLst>
            </a:blip>
            <a:srcRect/>
            <a:stretch/>
          </p:blipFill>
          <p:spPr>
            <a:xfrm>
              <a:off x="0" y="6131858"/>
              <a:ext cx="3210205" cy="564777"/>
            </a:xfrm>
            <a:prstGeom prst="rect">
              <a:avLst/>
            </a:prstGeom>
          </p:spPr>
        </p:pic>
      </p:grpSp>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fr-FR" dirty="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13" name="ZoneTexte 12"/>
          <p:cNvSpPr txBox="1"/>
          <p:nvPr userDrawn="1"/>
        </p:nvSpPr>
        <p:spPr>
          <a:xfrm>
            <a:off x="506168" y="6276125"/>
            <a:ext cx="1582613" cy="276999"/>
          </a:xfrm>
          <a:prstGeom prst="rect">
            <a:avLst/>
          </a:prstGeom>
          <a:noFill/>
        </p:spPr>
        <p:txBody>
          <a:bodyPr wrap="none" rtlCol="0">
            <a:spAutoFit/>
          </a:bodyPr>
          <a:lstStyle/>
          <a:p>
            <a:r>
              <a:rPr lang="fr-FR" sz="1200" b="0" dirty="0">
                <a:solidFill>
                  <a:srgbClr val="7C7C7B"/>
                </a:solidFill>
                <a:latin typeface="+mj-lt"/>
              </a:rPr>
              <a:t>Reproductio</a:t>
            </a:r>
            <a:r>
              <a:rPr lang="fr-FR" sz="1200" b="0" baseline="0" dirty="0">
                <a:solidFill>
                  <a:srgbClr val="7C7C7B"/>
                </a:solidFill>
                <a:latin typeface="+mj-lt"/>
              </a:rPr>
              <a:t>n interdite</a:t>
            </a:r>
            <a:endParaRPr lang="fr-FR" sz="1200" b="0" dirty="0">
              <a:solidFill>
                <a:srgbClr val="7C7C7B"/>
              </a:solidFill>
              <a:latin typeface="+mj-lt"/>
            </a:endParaRPr>
          </a:p>
        </p:txBody>
      </p:sp>
      <p:pic>
        <p:nvPicPr>
          <p:cNvPr id="12" name="Imag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9329" y="581875"/>
            <a:ext cx="3518905" cy="1007401"/>
          </a:xfrm>
          <a:prstGeom prst="rect">
            <a:avLst/>
          </a:prstGeom>
        </p:spPr>
      </p:pic>
      <p:pic>
        <p:nvPicPr>
          <p:cNvPr id="11" name="Image 10">
            <a:extLst>
              <a:ext uri="{FF2B5EF4-FFF2-40B4-BE49-F238E27FC236}">
                <a16:creationId xmlns:a16="http://schemas.microsoft.com/office/drawing/2014/main" id="{C7D43ECE-F585-4D5B-B7BB-567AFB92A340}"/>
              </a:ext>
            </a:extLst>
          </p:cNvPr>
          <p:cNvPicPr>
            <a:picLocks noChangeAspect="1"/>
          </p:cNvPicPr>
          <p:nvPr userDrawn="1"/>
        </p:nvPicPr>
        <p:blipFill rotWithShape="1">
          <a:blip r:embed="rId2" cstate="print">
            <a:duotone>
              <a:prstClr val="black"/>
              <a:schemeClr val="bg1">
                <a:lumMod val="95000"/>
                <a:tint val="45000"/>
                <a:satMod val="400000"/>
              </a:schemeClr>
            </a:duotone>
            <a:extLst>
              <a:ext uri="{28A0092B-C50C-407E-A947-70E740481C1C}">
                <a14:useLocalDpi xmlns:a14="http://schemas.microsoft.com/office/drawing/2010/main"/>
              </a:ext>
            </a:extLst>
          </a:blip>
          <a:srcRect/>
          <a:stretch/>
        </p:blipFill>
        <p:spPr>
          <a:xfrm>
            <a:off x="3118005" y="6198068"/>
            <a:ext cx="4743170" cy="652169"/>
          </a:xfrm>
          <a:prstGeom prst="rect">
            <a:avLst/>
          </a:prstGeom>
        </p:spPr>
      </p:pic>
    </p:spTree>
    <p:extLst>
      <p:ext uri="{BB962C8B-B14F-4D97-AF65-F5344CB8AC3E}">
        <p14:creationId xmlns:p14="http://schemas.microsoft.com/office/powerpoint/2010/main" val="1721168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12"/>
          </p:nvPr>
        </p:nvSpPr>
        <p:spPr/>
        <p:txBody>
          <a:bodyPr/>
          <a:lstStyle/>
          <a:p>
            <a:fld id="{AF56C7DA-CEEA-4531-B6E9-AFD09929602B}" type="slidenum">
              <a:rPr lang="fr-FR" smtClean="0"/>
              <a:t>‹N°›</a:t>
            </a:fld>
            <a:endParaRPr lang="fr-FR" dirty="0"/>
          </a:p>
        </p:txBody>
      </p:sp>
      <p:sp>
        <p:nvSpPr>
          <p:cNvPr id="7" name="Date Placeholder 3"/>
          <p:cNvSpPr>
            <a:spLocks noGrp="1"/>
          </p:cNvSpPr>
          <p:nvPr>
            <p:ph type="dt" sz="half" idx="2"/>
          </p:nvPr>
        </p:nvSpPr>
        <p:spPr>
          <a:xfrm>
            <a:off x="838200" y="60840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Reproduction </a:t>
            </a:r>
            <a:r>
              <a:rPr lang="en-US" dirty="0" err="1"/>
              <a:t>interdite</a:t>
            </a:r>
            <a:endParaRPr lang="en-US" dirty="0"/>
          </a:p>
        </p:txBody>
      </p:sp>
      <p:cxnSp>
        <p:nvCxnSpPr>
          <p:cNvPr id="8" name="Connecteur droit 7"/>
          <p:cNvCxnSpPr/>
          <p:nvPr userDrawn="1"/>
        </p:nvCxnSpPr>
        <p:spPr>
          <a:xfrm>
            <a:off x="838200" y="874643"/>
            <a:ext cx="10414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913" y="6056311"/>
            <a:ext cx="2808459" cy="537481"/>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3820" y="6019802"/>
            <a:ext cx="2686552" cy="769113"/>
          </a:xfrm>
          <a:prstGeom prst="rect">
            <a:avLst/>
          </a:prstGeom>
        </p:spPr>
      </p:pic>
      <p:pic>
        <p:nvPicPr>
          <p:cNvPr id="11" name="Image 10">
            <a:extLst>
              <a:ext uri="{FF2B5EF4-FFF2-40B4-BE49-F238E27FC236}">
                <a16:creationId xmlns:a16="http://schemas.microsoft.com/office/drawing/2014/main" id="{08465600-5EF4-4AF1-AA53-1A63455DC526}"/>
              </a:ext>
            </a:extLst>
          </p:cNvPr>
          <p:cNvPicPr>
            <a:picLocks noChangeAspect="1"/>
          </p:cNvPicPr>
          <p:nvPr userDrawn="1"/>
        </p:nvPicPr>
        <p:blipFill>
          <a:blip r:embed="rId4"/>
          <a:stretch>
            <a:fillRect/>
          </a:stretch>
        </p:blipFill>
        <p:spPr>
          <a:xfrm>
            <a:off x="3895038" y="5956482"/>
            <a:ext cx="4206605" cy="899238"/>
          </a:xfrm>
          <a:prstGeom prst="rect">
            <a:avLst/>
          </a:prstGeom>
        </p:spPr>
      </p:pic>
      <p:sp>
        <p:nvSpPr>
          <p:cNvPr id="12" name="Rectangle 11">
            <a:extLst>
              <a:ext uri="{FF2B5EF4-FFF2-40B4-BE49-F238E27FC236}">
                <a16:creationId xmlns:a16="http://schemas.microsoft.com/office/drawing/2014/main" id="{20E316BB-283A-44E3-BC7C-FBB451E67CD3}"/>
              </a:ext>
            </a:extLst>
          </p:cNvPr>
          <p:cNvSpPr/>
          <p:nvPr userDrawn="1"/>
        </p:nvSpPr>
        <p:spPr>
          <a:xfrm>
            <a:off x="140084" y="487102"/>
            <a:ext cx="261257" cy="279919"/>
          </a:xfrm>
          <a:prstGeom prst="rect">
            <a:avLst/>
          </a:prstGeom>
          <a:solidFill>
            <a:srgbClr val="3FB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96A379C6-9D67-45FB-891A-5346FE396D74}"/>
              </a:ext>
            </a:extLst>
          </p:cNvPr>
          <p:cNvSpPr/>
          <p:nvPr userDrawn="1"/>
        </p:nvSpPr>
        <p:spPr>
          <a:xfrm>
            <a:off x="511626" y="487101"/>
            <a:ext cx="261257" cy="279919"/>
          </a:xfrm>
          <a:prstGeom prst="rect">
            <a:avLst/>
          </a:prstGeom>
          <a:solidFill>
            <a:srgbClr val="298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22618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973138"/>
            <a:ext cx="10515600" cy="2852737"/>
          </a:xfrm>
        </p:spPr>
        <p:txBody>
          <a:bodyPr anchor="b">
            <a:normAutofit/>
          </a:bodyPr>
          <a:lstStyle>
            <a:lvl1pPr algn="ctr">
              <a:defRPr sz="4800"/>
            </a:lvl1pPr>
          </a:lstStyle>
          <a:p>
            <a:r>
              <a:rPr lang="fr-FR" dirty="0"/>
              <a:t>Modifiez le style du titre</a:t>
            </a:r>
            <a:endParaRPr lang="en-US" dirty="0"/>
          </a:p>
        </p:txBody>
      </p:sp>
      <p:sp>
        <p:nvSpPr>
          <p:cNvPr id="3" name="Text Placeholder 2"/>
          <p:cNvSpPr>
            <a:spLocks noGrp="1"/>
          </p:cNvSpPr>
          <p:nvPr>
            <p:ph type="body" idx="1"/>
          </p:nvPr>
        </p:nvSpPr>
        <p:spPr>
          <a:xfrm>
            <a:off x="831850" y="3852863"/>
            <a:ext cx="10515600" cy="1500187"/>
          </a:xfrm>
        </p:spPr>
        <p:txBody>
          <a:bodyPr>
            <a:normAutofit/>
          </a:bodyPr>
          <a:lstStyle>
            <a:lvl1pPr marL="0" indent="0" algn="ctr">
              <a:buNone/>
              <a:defRPr sz="3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6" name="Slide Number Placeholder 5"/>
          <p:cNvSpPr>
            <a:spLocks noGrp="1"/>
          </p:cNvSpPr>
          <p:nvPr>
            <p:ph type="sldNum" sz="quarter" idx="12"/>
          </p:nvPr>
        </p:nvSpPr>
        <p:spPr/>
        <p:txBody>
          <a:bodyPr/>
          <a:lstStyle/>
          <a:p>
            <a:fld id="{AF56C7DA-CEEA-4531-B6E9-AFD09929602B}" type="slidenum">
              <a:rPr lang="fr-FR" smtClean="0"/>
              <a:t>‹N°›</a:t>
            </a:fld>
            <a:endParaRPr lang="fr-FR"/>
          </a:p>
        </p:txBody>
      </p:sp>
      <p:sp>
        <p:nvSpPr>
          <p:cNvPr id="7" name="Date Placeholder 3"/>
          <p:cNvSpPr>
            <a:spLocks noGrp="1"/>
          </p:cNvSpPr>
          <p:nvPr>
            <p:ph type="dt" sz="half" idx="2"/>
          </p:nvPr>
        </p:nvSpPr>
        <p:spPr>
          <a:xfrm>
            <a:off x="838200" y="60840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Reproduction </a:t>
            </a:r>
            <a:r>
              <a:rPr lang="en-US" dirty="0" err="1"/>
              <a:t>interdite</a:t>
            </a:r>
            <a:endParaRPr lang="en-US" dirty="0"/>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2070" y="6084093"/>
            <a:ext cx="2808459" cy="537481"/>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3820" y="6019802"/>
            <a:ext cx="2686552" cy="769113"/>
          </a:xfrm>
          <a:prstGeom prst="rect">
            <a:avLst/>
          </a:prstGeom>
        </p:spPr>
      </p:pic>
      <p:pic>
        <p:nvPicPr>
          <p:cNvPr id="5" name="Image 4">
            <a:extLst>
              <a:ext uri="{FF2B5EF4-FFF2-40B4-BE49-F238E27FC236}">
                <a16:creationId xmlns:a16="http://schemas.microsoft.com/office/drawing/2014/main" id="{3D092C52-2649-4A95-8E97-DE378EF9C926}"/>
              </a:ext>
            </a:extLst>
          </p:cNvPr>
          <p:cNvPicPr>
            <a:picLocks noChangeAspect="1"/>
          </p:cNvPicPr>
          <p:nvPr userDrawn="1"/>
        </p:nvPicPr>
        <p:blipFill>
          <a:blip r:embed="rId4"/>
          <a:stretch>
            <a:fillRect/>
          </a:stretch>
        </p:blipFill>
        <p:spPr>
          <a:xfrm>
            <a:off x="3895038" y="5956482"/>
            <a:ext cx="4206605" cy="899238"/>
          </a:xfrm>
          <a:prstGeom prst="rect">
            <a:avLst/>
          </a:prstGeom>
        </p:spPr>
      </p:pic>
    </p:spTree>
    <p:extLst>
      <p:ext uri="{BB962C8B-B14F-4D97-AF65-F5344CB8AC3E}">
        <p14:creationId xmlns:p14="http://schemas.microsoft.com/office/powerpoint/2010/main" val="95020365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244601"/>
            <a:ext cx="5181600" cy="4419600"/>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72200" y="1244601"/>
            <a:ext cx="5181600" cy="4419600"/>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Slide Number Placeholder 6"/>
          <p:cNvSpPr>
            <a:spLocks noGrp="1"/>
          </p:cNvSpPr>
          <p:nvPr>
            <p:ph type="sldNum" sz="quarter" idx="12"/>
          </p:nvPr>
        </p:nvSpPr>
        <p:spPr/>
        <p:txBody>
          <a:bodyPr/>
          <a:lstStyle/>
          <a:p>
            <a:fld id="{AF56C7DA-CEEA-4531-B6E9-AFD09929602B}" type="slidenum">
              <a:rPr lang="fr-FR" smtClean="0"/>
              <a:t>‹N°›</a:t>
            </a:fld>
            <a:endParaRPr lang="fr-FR"/>
          </a:p>
        </p:txBody>
      </p:sp>
      <p:sp>
        <p:nvSpPr>
          <p:cNvPr id="8" name="Date Placeholder 3"/>
          <p:cNvSpPr>
            <a:spLocks noGrp="1"/>
          </p:cNvSpPr>
          <p:nvPr>
            <p:ph type="dt" sz="half" idx="13"/>
          </p:nvPr>
        </p:nvSpPr>
        <p:spPr>
          <a:xfrm>
            <a:off x="838200" y="60840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Reproduction </a:t>
            </a:r>
            <a:r>
              <a:rPr lang="en-US" dirty="0" err="1"/>
              <a:t>interdite</a:t>
            </a:r>
            <a:endParaRPr lang="en-US" dirty="0"/>
          </a:p>
        </p:txBody>
      </p:sp>
      <p:cxnSp>
        <p:nvCxnSpPr>
          <p:cNvPr id="10" name="Connecteur droit 9"/>
          <p:cNvCxnSpPr/>
          <p:nvPr userDrawn="1"/>
        </p:nvCxnSpPr>
        <p:spPr>
          <a:xfrm>
            <a:off x="838200" y="874643"/>
            <a:ext cx="10414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2070" y="6084093"/>
            <a:ext cx="2808459" cy="537481"/>
          </a:xfrm>
          <a:prstGeom prst="rect">
            <a:avLst/>
          </a:prstGeom>
        </p:spPr>
      </p:pic>
      <p:pic>
        <p:nvPicPr>
          <p:cNvPr id="11" name="Imag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3820" y="6019802"/>
            <a:ext cx="2686552" cy="769113"/>
          </a:xfrm>
          <a:prstGeom prst="rect">
            <a:avLst/>
          </a:prstGeom>
        </p:spPr>
      </p:pic>
      <p:pic>
        <p:nvPicPr>
          <p:cNvPr id="12" name="Image 11">
            <a:extLst>
              <a:ext uri="{FF2B5EF4-FFF2-40B4-BE49-F238E27FC236}">
                <a16:creationId xmlns:a16="http://schemas.microsoft.com/office/drawing/2014/main" id="{711FCAFD-3251-4021-A3B5-905F62FB2014}"/>
              </a:ext>
            </a:extLst>
          </p:cNvPr>
          <p:cNvPicPr>
            <a:picLocks noChangeAspect="1"/>
          </p:cNvPicPr>
          <p:nvPr userDrawn="1"/>
        </p:nvPicPr>
        <p:blipFill>
          <a:blip r:embed="rId4"/>
          <a:stretch>
            <a:fillRect/>
          </a:stretch>
        </p:blipFill>
        <p:spPr>
          <a:xfrm>
            <a:off x="3895038" y="5956482"/>
            <a:ext cx="4206605" cy="899238"/>
          </a:xfrm>
          <a:prstGeom prst="rect">
            <a:avLst/>
          </a:prstGeom>
        </p:spPr>
      </p:pic>
    </p:spTree>
    <p:extLst>
      <p:ext uri="{BB962C8B-B14F-4D97-AF65-F5344CB8AC3E}">
        <p14:creationId xmlns:p14="http://schemas.microsoft.com/office/powerpoint/2010/main" val="219856841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509518"/>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243737"/>
            <a:ext cx="5157787" cy="4945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Content Placeholder 3"/>
          <p:cNvSpPr>
            <a:spLocks noGrp="1"/>
          </p:cNvSpPr>
          <p:nvPr>
            <p:ph sz="half" idx="2"/>
          </p:nvPr>
        </p:nvSpPr>
        <p:spPr>
          <a:xfrm>
            <a:off x="839788" y="1879601"/>
            <a:ext cx="5157787" cy="3784600"/>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172200" y="1243737"/>
            <a:ext cx="5183188" cy="4945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1879602"/>
            <a:ext cx="5183188" cy="3784600"/>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Slide Number Placeholder 8"/>
          <p:cNvSpPr>
            <a:spLocks noGrp="1"/>
          </p:cNvSpPr>
          <p:nvPr>
            <p:ph type="sldNum" sz="quarter" idx="12"/>
          </p:nvPr>
        </p:nvSpPr>
        <p:spPr/>
        <p:txBody>
          <a:bodyPr/>
          <a:lstStyle/>
          <a:p>
            <a:fld id="{AF56C7DA-CEEA-4531-B6E9-AFD09929602B}" type="slidenum">
              <a:rPr lang="fr-FR" smtClean="0"/>
              <a:t>‹N°›</a:t>
            </a:fld>
            <a:endParaRPr lang="fr-FR"/>
          </a:p>
        </p:txBody>
      </p:sp>
      <p:sp>
        <p:nvSpPr>
          <p:cNvPr id="10" name="Date Placeholder 3"/>
          <p:cNvSpPr>
            <a:spLocks noGrp="1"/>
          </p:cNvSpPr>
          <p:nvPr>
            <p:ph type="dt" sz="half" idx="13"/>
          </p:nvPr>
        </p:nvSpPr>
        <p:spPr>
          <a:xfrm>
            <a:off x="838200" y="60840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Reproduction </a:t>
            </a:r>
            <a:r>
              <a:rPr lang="en-US" dirty="0" err="1"/>
              <a:t>interdite</a:t>
            </a:r>
            <a:endParaRPr lang="en-US" dirty="0"/>
          </a:p>
        </p:txBody>
      </p:sp>
      <p:cxnSp>
        <p:nvCxnSpPr>
          <p:cNvPr id="11" name="Connecteur droit 10"/>
          <p:cNvCxnSpPr/>
          <p:nvPr userDrawn="1"/>
        </p:nvCxnSpPr>
        <p:spPr>
          <a:xfrm>
            <a:off x="838200" y="874643"/>
            <a:ext cx="10414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2070" y="6084093"/>
            <a:ext cx="2808459" cy="537481"/>
          </a:xfrm>
          <a:prstGeom prst="rect">
            <a:avLst/>
          </a:prstGeom>
        </p:spPr>
      </p:pic>
      <p:pic>
        <p:nvPicPr>
          <p:cNvPr id="13" name="Imag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3820" y="6019802"/>
            <a:ext cx="2686552" cy="769113"/>
          </a:xfrm>
          <a:prstGeom prst="rect">
            <a:avLst/>
          </a:prstGeom>
        </p:spPr>
      </p:pic>
      <p:pic>
        <p:nvPicPr>
          <p:cNvPr id="14" name="Image 13">
            <a:extLst>
              <a:ext uri="{FF2B5EF4-FFF2-40B4-BE49-F238E27FC236}">
                <a16:creationId xmlns:a16="http://schemas.microsoft.com/office/drawing/2014/main" id="{189F3F1C-61BD-492A-B671-5284EE61C11C}"/>
              </a:ext>
            </a:extLst>
          </p:cNvPr>
          <p:cNvPicPr>
            <a:picLocks noChangeAspect="1"/>
          </p:cNvPicPr>
          <p:nvPr userDrawn="1"/>
        </p:nvPicPr>
        <p:blipFill>
          <a:blip r:embed="rId4"/>
          <a:stretch>
            <a:fillRect/>
          </a:stretch>
        </p:blipFill>
        <p:spPr>
          <a:xfrm>
            <a:off x="3895038" y="5956482"/>
            <a:ext cx="4206605" cy="899238"/>
          </a:xfrm>
          <a:prstGeom prst="rect">
            <a:avLst/>
          </a:prstGeom>
        </p:spPr>
      </p:pic>
    </p:spTree>
    <p:extLst>
      <p:ext uri="{BB962C8B-B14F-4D97-AF65-F5344CB8AC3E}">
        <p14:creationId xmlns:p14="http://schemas.microsoft.com/office/powerpoint/2010/main" val="208643916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5" name="Slide Number Placeholder 4"/>
          <p:cNvSpPr>
            <a:spLocks noGrp="1"/>
          </p:cNvSpPr>
          <p:nvPr>
            <p:ph type="sldNum" sz="quarter" idx="12"/>
          </p:nvPr>
        </p:nvSpPr>
        <p:spPr/>
        <p:txBody>
          <a:bodyPr/>
          <a:lstStyle/>
          <a:p>
            <a:fld id="{AF56C7DA-CEEA-4531-B6E9-AFD09929602B}" type="slidenum">
              <a:rPr lang="fr-FR" smtClean="0"/>
              <a:t>‹N°›</a:t>
            </a:fld>
            <a:endParaRPr lang="fr-FR"/>
          </a:p>
        </p:txBody>
      </p:sp>
      <p:sp>
        <p:nvSpPr>
          <p:cNvPr id="6" name="Date Placeholder 3"/>
          <p:cNvSpPr>
            <a:spLocks noGrp="1"/>
          </p:cNvSpPr>
          <p:nvPr>
            <p:ph type="dt" sz="half" idx="2"/>
          </p:nvPr>
        </p:nvSpPr>
        <p:spPr>
          <a:xfrm>
            <a:off x="838200" y="60840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Reproduction </a:t>
            </a:r>
            <a:r>
              <a:rPr lang="en-US" dirty="0" err="1"/>
              <a:t>interdite</a:t>
            </a:r>
            <a:endParaRPr lang="en-US" dirty="0"/>
          </a:p>
        </p:txBody>
      </p:sp>
      <p:cxnSp>
        <p:nvCxnSpPr>
          <p:cNvPr id="7" name="Connecteur droit 6"/>
          <p:cNvCxnSpPr/>
          <p:nvPr userDrawn="1"/>
        </p:nvCxnSpPr>
        <p:spPr>
          <a:xfrm>
            <a:off x="838200" y="874643"/>
            <a:ext cx="10414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2070" y="6084093"/>
            <a:ext cx="2808459" cy="537481"/>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3820" y="6019802"/>
            <a:ext cx="2686552" cy="769113"/>
          </a:xfrm>
          <a:prstGeom prst="rect">
            <a:avLst/>
          </a:prstGeom>
        </p:spPr>
      </p:pic>
      <p:pic>
        <p:nvPicPr>
          <p:cNvPr id="10" name="Image 9">
            <a:extLst>
              <a:ext uri="{FF2B5EF4-FFF2-40B4-BE49-F238E27FC236}">
                <a16:creationId xmlns:a16="http://schemas.microsoft.com/office/drawing/2014/main" id="{F127F988-72D7-43E6-8F8B-36246E1E72FC}"/>
              </a:ext>
            </a:extLst>
          </p:cNvPr>
          <p:cNvPicPr>
            <a:picLocks noChangeAspect="1"/>
          </p:cNvPicPr>
          <p:nvPr userDrawn="1"/>
        </p:nvPicPr>
        <p:blipFill>
          <a:blip r:embed="rId4"/>
          <a:stretch>
            <a:fillRect/>
          </a:stretch>
        </p:blipFill>
        <p:spPr>
          <a:xfrm>
            <a:off x="3895038" y="5956482"/>
            <a:ext cx="4206605" cy="899238"/>
          </a:xfrm>
          <a:prstGeom prst="rect">
            <a:avLst/>
          </a:prstGeom>
        </p:spPr>
      </p:pic>
    </p:spTree>
    <p:extLst>
      <p:ext uri="{BB962C8B-B14F-4D97-AF65-F5344CB8AC3E}">
        <p14:creationId xmlns:p14="http://schemas.microsoft.com/office/powerpoint/2010/main" val="1056106838"/>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6C7DA-CEEA-4531-B6E9-AFD09929602B}" type="slidenum">
              <a:rPr lang="fr-FR" smtClean="0"/>
              <a:t>‹N°›</a:t>
            </a:fld>
            <a:endParaRPr lang="fr-FR"/>
          </a:p>
        </p:txBody>
      </p:sp>
      <p:sp>
        <p:nvSpPr>
          <p:cNvPr id="5" name="Date Placeholder 3"/>
          <p:cNvSpPr>
            <a:spLocks noGrp="1"/>
          </p:cNvSpPr>
          <p:nvPr>
            <p:ph type="dt" sz="half" idx="2"/>
          </p:nvPr>
        </p:nvSpPr>
        <p:spPr>
          <a:xfrm>
            <a:off x="838200" y="60840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Reproduction </a:t>
            </a:r>
            <a:r>
              <a:rPr lang="en-US" dirty="0" err="1"/>
              <a:t>interdite</a:t>
            </a:r>
            <a:endParaRPr lang="en-US" dirty="0"/>
          </a:p>
        </p:txBody>
      </p:sp>
      <p:pic>
        <p:nvPicPr>
          <p:cNvPr id="6" name="Imag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2070" y="6084093"/>
            <a:ext cx="2808459" cy="537481"/>
          </a:xfrm>
          <a:prstGeom prst="rect">
            <a:avLst/>
          </a:prstGeom>
        </p:spPr>
      </p:pic>
      <p:pic>
        <p:nvPicPr>
          <p:cNvPr id="7" name="Imag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3820" y="6019802"/>
            <a:ext cx="2686552" cy="769113"/>
          </a:xfrm>
          <a:prstGeom prst="rect">
            <a:avLst/>
          </a:prstGeom>
        </p:spPr>
      </p:pic>
      <p:pic>
        <p:nvPicPr>
          <p:cNvPr id="8" name="Image 7">
            <a:extLst>
              <a:ext uri="{FF2B5EF4-FFF2-40B4-BE49-F238E27FC236}">
                <a16:creationId xmlns:a16="http://schemas.microsoft.com/office/drawing/2014/main" id="{8DA068E3-A370-4729-BB2A-0997549F0B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95039" y="6385224"/>
            <a:ext cx="2200962" cy="470495"/>
          </a:xfrm>
          <a:prstGeom prst="rect">
            <a:avLst/>
          </a:prstGeom>
        </p:spPr>
      </p:pic>
    </p:spTree>
    <p:extLst>
      <p:ext uri="{BB962C8B-B14F-4D97-AF65-F5344CB8AC3E}">
        <p14:creationId xmlns:p14="http://schemas.microsoft.com/office/powerpoint/2010/main" val="92256013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222BA-3220-4323-899D-A7D5ED7616A4}"/>
              </a:ext>
            </a:extLst>
          </p:cNvPr>
          <p:cNvSpPr>
            <a:spLocks noGrp="1"/>
          </p:cNvSpPr>
          <p:nvPr>
            <p:ph type="title"/>
          </p:nvPr>
        </p:nvSpPr>
        <p:spPr/>
        <p:txBody>
          <a:bodyPr/>
          <a:lstStyle>
            <a:lvl1pPr algn="r">
              <a:defRPr b="1"/>
            </a:lvl1pPr>
          </a:lstStyle>
          <a:p>
            <a:r>
              <a:rPr lang="fr-FR" altLang="zh-CN"/>
              <a:t>Modifiez le style du titre</a:t>
            </a:r>
            <a:endParaRPr lang="zh-CN" altLang="en-US"/>
          </a:p>
        </p:txBody>
      </p:sp>
      <p:sp>
        <p:nvSpPr>
          <p:cNvPr id="3" name="Espace réservé du contenu 2">
            <a:extLst>
              <a:ext uri="{FF2B5EF4-FFF2-40B4-BE49-F238E27FC236}">
                <a16:creationId xmlns:a16="http://schemas.microsoft.com/office/drawing/2014/main" id="{32AEAB92-5B87-4D0F-88FD-6B7EE32BDF61}"/>
              </a:ext>
            </a:extLst>
          </p:cNvPr>
          <p:cNvSpPr>
            <a:spLocks noGrp="1"/>
          </p:cNvSpPr>
          <p:nvPr>
            <p:ph idx="1"/>
          </p:nvPr>
        </p:nvSpPr>
        <p:spPr/>
        <p:txBody>
          <a:bodyPr>
            <a:normAutofit/>
          </a:bodyPr>
          <a:lstStyle>
            <a:lvl1pPr>
              <a:defRPr sz="3600" b="1"/>
            </a:lvl1pPr>
            <a:lvl2pPr>
              <a:defRPr sz="3200" b="1"/>
            </a:lvl2pPr>
            <a:lvl3pPr>
              <a:defRPr sz="2800" b="1"/>
            </a:lvl3pPr>
            <a:lvl4pPr>
              <a:defRPr sz="2400" b="1"/>
            </a:lvl4pPr>
            <a:lvl5pPr>
              <a:defRPr sz="2400" b="1"/>
            </a:lvl5pPr>
          </a:lstStyle>
          <a:p>
            <a:pPr lvl="0"/>
            <a:r>
              <a:rPr lang="fr-FR" altLang="zh-CN" dirty="0"/>
              <a:t>Cliquez pour modifier les styles du texte du masque</a:t>
            </a:r>
          </a:p>
          <a:p>
            <a:pPr lvl="1"/>
            <a:r>
              <a:rPr lang="fr-FR" altLang="zh-CN" dirty="0"/>
              <a:t>Deuxième niveau</a:t>
            </a:r>
          </a:p>
          <a:p>
            <a:pPr lvl="2"/>
            <a:r>
              <a:rPr lang="fr-FR" altLang="zh-CN" dirty="0"/>
              <a:t>Troisième niveau</a:t>
            </a:r>
          </a:p>
          <a:p>
            <a:pPr lvl="3"/>
            <a:r>
              <a:rPr lang="fr-FR" altLang="zh-CN" dirty="0"/>
              <a:t>Quatrième niveau</a:t>
            </a:r>
          </a:p>
          <a:p>
            <a:pPr lvl="4"/>
            <a:r>
              <a:rPr lang="fr-FR" altLang="zh-CN" dirty="0"/>
              <a:t>Cinquième niveau</a:t>
            </a:r>
            <a:endParaRPr lang="zh-CN" altLang="en-US" dirty="0"/>
          </a:p>
        </p:txBody>
      </p:sp>
      <p:sp>
        <p:nvSpPr>
          <p:cNvPr id="4" name="Espace réservé de la date 3">
            <a:extLst>
              <a:ext uri="{FF2B5EF4-FFF2-40B4-BE49-F238E27FC236}">
                <a16:creationId xmlns:a16="http://schemas.microsoft.com/office/drawing/2014/main" id="{21B222C9-8BC5-49D0-A1A4-A797CD804FCA}"/>
              </a:ext>
            </a:extLst>
          </p:cNvPr>
          <p:cNvSpPr>
            <a:spLocks noGrp="1"/>
          </p:cNvSpPr>
          <p:nvPr>
            <p:ph type="dt" sz="half" idx="10"/>
          </p:nvPr>
        </p:nvSpPr>
        <p:spPr/>
        <p:txBody>
          <a:bodyPr/>
          <a:lstStyle>
            <a:lvl1pPr>
              <a:defRPr b="1"/>
            </a:lvl1pPr>
          </a:lstStyle>
          <a:p>
            <a:fld id="{8AF6CDE6-7419-46BD-B064-9527CE58411D}" type="datetimeFigureOut">
              <a:rPr lang="zh-CN" altLang="en-US" smtClean="0"/>
              <a:pPr/>
              <a:t>2021/11/8</a:t>
            </a:fld>
            <a:endParaRPr lang="zh-CN" altLang="en-US"/>
          </a:p>
        </p:txBody>
      </p:sp>
      <p:sp>
        <p:nvSpPr>
          <p:cNvPr id="5" name="Espace réservé du pied de page 4">
            <a:extLst>
              <a:ext uri="{FF2B5EF4-FFF2-40B4-BE49-F238E27FC236}">
                <a16:creationId xmlns:a16="http://schemas.microsoft.com/office/drawing/2014/main" id="{55174B99-6AB1-4E57-884A-13AF4048A6B7}"/>
              </a:ext>
            </a:extLst>
          </p:cNvPr>
          <p:cNvSpPr>
            <a:spLocks noGrp="1"/>
          </p:cNvSpPr>
          <p:nvPr>
            <p:ph type="ftr" sz="quarter" idx="11"/>
          </p:nvPr>
        </p:nvSpPr>
        <p:spPr/>
        <p:txBody>
          <a:bodyPr/>
          <a:lstStyle>
            <a:lvl1pPr>
              <a:defRPr b="1"/>
            </a:lvl1pPr>
          </a:lstStyle>
          <a:p>
            <a:endParaRPr lang="zh-CN" altLang="en-US"/>
          </a:p>
        </p:txBody>
      </p:sp>
      <p:sp>
        <p:nvSpPr>
          <p:cNvPr id="6" name="Espace réservé du numéro de diapositive 5">
            <a:extLst>
              <a:ext uri="{FF2B5EF4-FFF2-40B4-BE49-F238E27FC236}">
                <a16:creationId xmlns:a16="http://schemas.microsoft.com/office/drawing/2014/main" id="{B1DFFF38-F268-47B2-BEC4-064AB818B3D7}"/>
              </a:ext>
            </a:extLst>
          </p:cNvPr>
          <p:cNvSpPr>
            <a:spLocks noGrp="1"/>
          </p:cNvSpPr>
          <p:nvPr>
            <p:ph type="sldNum" sz="quarter" idx="12"/>
          </p:nvPr>
        </p:nvSpPr>
        <p:spPr/>
        <p:txBody>
          <a:bodyPr/>
          <a:lstStyle>
            <a:lvl1pPr>
              <a:defRPr b="1"/>
            </a:lvl1pPr>
          </a:lstStyle>
          <a:p>
            <a:fld id="{DA7DA4B4-975F-4EE3-B063-82D940E8C9E1}" type="slidenum">
              <a:rPr lang="zh-CN" altLang="en-US" smtClean="0"/>
              <a:pPr/>
              <a:t>‹N°›</a:t>
            </a:fld>
            <a:endParaRPr lang="zh-CN" altLang="en-US"/>
          </a:p>
        </p:txBody>
      </p:sp>
    </p:spTree>
    <p:extLst>
      <p:ext uri="{BB962C8B-B14F-4D97-AF65-F5344CB8AC3E}">
        <p14:creationId xmlns:p14="http://schemas.microsoft.com/office/powerpoint/2010/main" val="2429568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355600"/>
            <a:ext cx="10514012" cy="530225"/>
          </a:xfrm>
        </p:spPr>
        <p:txBody>
          <a:bodyPr anchor="b">
            <a:normAutofit/>
          </a:bodyPr>
          <a:lstStyle>
            <a:lvl1pPr>
              <a:defRPr sz="2800"/>
            </a:lvl1pPr>
          </a:lstStyle>
          <a:p>
            <a:r>
              <a:rPr lang="fr-FR" dirty="0"/>
              <a:t>Modifiez le style du titre</a:t>
            </a:r>
            <a:endParaRPr lang="en-US" dirty="0"/>
          </a:p>
        </p:txBody>
      </p:sp>
      <p:sp>
        <p:nvSpPr>
          <p:cNvPr id="3" name="Content Placeholder 2"/>
          <p:cNvSpPr>
            <a:spLocks noGrp="1"/>
          </p:cNvSpPr>
          <p:nvPr>
            <p:ph idx="1"/>
          </p:nvPr>
        </p:nvSpPr>
        <p:spPr>
          <a:xfrm>
            <a:off x="5183188" y="1255782"/>
            <a:ext cx="6172200" cy="4408419"/>
          </a:xfrm>
        </p:spPr>
        <p:txBody>
          <a:bodyPr>
            <a:normAutofit/>
          </a:bodyPr>
          <a:lstStyle>
            <a:lvl1pPr>
              <a:buClr>
                <a:srgbClr val="C00000"/>
              </a:buClr>
              <a:defRPr sz="2000"/>
            </a:lvl1pPr>
            <a:lvl2pPr>
              <a:buClr>
                <a:srgbClr val="C00000"/>
              </a:buClr>
              <a:defRPr sz="1800"/>
            </a:lvl2pPr>
            <a:lvl3pPr>
              <a:buClr>
                <a:srgbClr val="C00000"/>
              </a:buClr>
              <a:defRPr sz="1600"/>
            </a:lvl3pPr>
            <a:lvl4pPr>
              <a:buClr>
                <a:srgbClr val="C00000"/>
              </a:buClr>
              <a:defRPr sz="1400"/>
            </a:lvl4pPr>
            <a:lvl5pPr>
              <a:buClr>
                <a:srgbClr val="C00000"/>
              </a:buClr>
              <a:defRPr sz="12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839788" y="1255782"/>
            <a:ext cx="3932237" cy="440841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7" name="Slide Number Placeholder 6"/>
          <p:cNvSpPr>
            <a:spLocks noGrp="1"/>
          </p:cNvSpPr>
          <p:nvPr>
            <p:ph type="sldNum" sz="quarter" idx="12"/>
          </p:nvPr>
        </p:nvSpPr>
        <p:spPr/>
        <p:txBody>
          <a:bodyPr/>
          <a:lstStyle/>
          <a:p>
            <a:fld id="{AF56C7DA-CEEA-4531-B6E9-AFD09929602B}" type="slidenum">
              <a:rPr lang="fr-FR" smtClean="0"/>
              <a:t>‹N°›</a:t>
            </a:fld>
            <a:endParaRPr lang="fr-FR"/>
          </a:p>
        </p:txBody>
      </p:sp>
      <p:sp>
        <p:nvSpPr>
          <p:cNvPr id="8" name="Date Placeholder 3"/>
          <p:cNvSpPr>
            <a:spLocks noGrp="1"/>
          </p:cNvSpPr>
          <p:nvPr>
            <p:ph type="dt" sz="half" idx="13"/>
          </p:nvPr>
        </p:nvSpPr>
        <p:spPr>
          <a:xfrm>
            <a:off x="838200" y="60840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Reproduction </a:t>
            </a:r>
            <a:r>
              <a:rPr lang="en-US" dirty="0" err="1"/>
              <a:t>interdite</a:t>
            </a:r>
            <a:endParaRPr lang="en-US" dirty="0"/>
          </a:p>
        </p:txBody>
      </p:sp>
      <p:cxnSp>
        <p:nvCxnSpPr>
          <p:cNvPr id="9" name="Connecteur droit 8"/>
          <p:cNvCxnSpPr/>
          <p:nvPr userDrawn="1"/>
        </p:nvCxnSpPr>
        <p:spPr>
          <a:xfrm>
            <a:off x="838200" y="874643"/>
            <a:ext cx="10414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2070" y="6084093"/>
            <a:ext cx="2808459" cy="537481"/>
          </a:xfrm>
          <a:prstGeom prst="rect">
            <a:avLst/>
          </a:prstGeom>
        </p:spPr>
      </p:pic>
      <p:pic>
        <p:nvPicPr>
          <p:cNvPr id="11" name="Imag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3820" y="6019802"/>
            <a:ext cx="2686552" cy="769113"/>
          </a:xfrm>
          <a:prstGeom prst="rect">
            <a:avLst/>
          </a:prstGeom>
        </p:spPr>
      </p:pic>
      <p:pic>
        <p:nvPicPr>
          <p:cNvPr id="12" name="Image 11">
            <a:extLst>
              <a:ext uri="{FF2B5EF4-FFF2-40B4-BE49-F238E27FC236}">
                <a16:creationId xmlns:a16="http://schemas.microsoft.com/office/drawing/2014/main" id="{05EF7D49-A328-480F-85C7-75497F931BD5}"/>
              </a:ext>
            </a:extLst>
          </p:cNvPr>
          <p:cNvPicPr>
            <a:picLocks noChangeAspect="1"/>
          </p:cNvPicPr>
          <p:nvPr userDrawn="1"/>
        </p:nvPicPr>
        <p:blipFill>
          <a:blip r:embed="rId4"/>
          <a:stretch>
            <a:fillRect/>
          </a:stretch>
        </p:blipFill>
        <p:spPr>
          <a:xfrm>
            <a:off x="3895038" y="5956482"/>
            <a:ext cx="4206605" cy="899238"/>
          </a:xfrm>
          <a:prstGeom prst="rect">
            <a:avLst/>
          </a:prstGeom>
        </p:spPr>
      </p:pic>
    </p:spTree>
    <p:extLst>
      <p:ext uri="{BB962C8B-B14F-4D97-AF65-F5344CB8AC3E}">
        <p14:creationId xmlns:p14="http://schemas.microsoft.com/office/powerpoint/2010/main" val="760601285"/>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355600"/>
            <a:ext cx="10514012" cy="530225"/>
          </a:xfrm>
        </p:spPr>
        <p:txBody>
          <a:bodyPr anchor="b">
            <a:normAutofit/>
          </a:bodyPr>
          <a:lstStyle>
            <a:lvl1pPr>
              <a:defRPr sz="28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5183188" y="1255782"/>
            <a:ext cx="6172200" cy="44084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839788" y="1255783"/>
            <a:ext cx="3932237" cy="440841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7" name="Slide Number Placeholder 6"/>
          <p:cNvSpPr>
            <a:spLocks noGrp="1"/>
          </p:cNvSpPr>
          <p:nvPr>
            <p:ph type="sldNum" sz="quarter" idx="12"/>
          </p:nvPr>
        </p:nvSpPr>
        <p:spPr/>
        <p:txBody>
          <a:bodyPr/>
          <a:lstStyle/>
          <a:p>
            <a:fld id="{AF56C7DA-CEEA-4531-B6E9-AFD09929602B}" type="slidenum">
              <a:rPr lang="fr-FR" smtClean="0"/>
              <a:t>‹N°›</a:t>
            </a:fld>
            <a:endParaRPr lang="fr-FR"/>
          </a:p>
        </p:txBody>
      </p:sp>
      <p:sp>
        <p:nvSpPr>
          <p:cNvPr id="8" name="Date Placeholder 3"/>
          <p:cNvSpPr>
            <a:spLocks noGrp="1"/>
          </p:cNvSpPr>
          <p:nvPr>
            <p:ph type="dt" sz="half" idx="13"/>
          </p:nvPr>
        </p:nvSpPr>
        <p:spPr>
          <a:xfrm>
            <a:off x="838200" y="60840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Reproduction </a:t>
            </a:r>
            <a:r>
              <a:rPr lang="en-US" dirty="0" err="1"/>
              <a:t>interdite</a:t>
            </a:r>
            <a:endParaRPr lang="en-US" dirty="0"/>
          </a:p>
        </p:txBody>
      </p:sp>
      <p:cxnSp>
        <p:nvCxnSpPr>
          <p:cNvPr id="9" name="Connecteur droit 8"/>
          <p:cNvCxnSpPr/>
          <p:nvPr userDrawn="1"/>
        </p:nvCxnSpPr>
        <p:spPr>
          <a:xfrm>
            <a:off x="838200" y="874643"/>
            <a:ext cx="10414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2070" y="6084093"/>
            <a:ext cx="2808459" cy="537481"/>
          </a:xfrm>
          <a:prstGeom prst="rect">
            <a:avLst/>
          </a:prstGeom>
        </p:spPr>
      </p:pic>
      <p:pic>
        <p:nvPicPr>
          <p:cNvPr id="11" name="Imag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3820" y="6019802"/>
            <a:ext cx="2686552" cy="769113"/>
          </a:xfrm>
          <a:prstGeom prst="rect">
            <a:avLst/>
          </a:prstGeom>
        </p:spPr>
      </p:pic>
      <p:pic>
        <p:nvPicPr>
          <p:cNvPr id="12" name="Image 11">
            <a:extLst>
              <a:ext uri="{FF2B5EF4-FFF2-40B4-BE49-F238E27FC236}">
                <a16:creationId xmlns:a16="http://schemas.microsoft.com/office/drawing/2014/main" id="{F9923B0A-9737-47C0-B889-BC283AB807E7}"/>
              </a:ext>
            </a:extLst>
          </p:cNvPr>
          <p:cNvPicPr>
            <a:picLocks noChangeAspect="1"/>
          </p:cNvPicPr>
          <p:nvPr userDrawn="1"/>
        </p:nvPicPr>
        <p:blipFill>
          <a:blip r:embed="rId4"/>
          <a:stretch>
            <a:fillRect/>
          </a:stretch>
        </p:blipFill>
        <p:spPr>
          <a:xfrm>
            <a:off x="3895038" y="5956482"/>
            <a:ext cx="4206605" cy="899238"/>
          </a:xfrm>
          <a:prstGeom prst="rect">
            <a:avLst/>
          </a:prstGeom>
        </p:spPr>
      </p:pic>
    </p:spTree>
    <p:extLst>
      <p:ext uri="{BB962C8B-B14F-4D97-AF65-F5344CB8AC3E}">
        <p14:creationId xmlns:p14="http://schemas.microsoft.com/office/powerpoint/2010/main" val="2497729019"/>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62000" y="3163421"/>
            <a:ext cx="10515600" cy="612962"/>
          </a:xfrm>
        </p:spPr>
        <p:txBody>
          <a:bodyPr anchor="b">
            <a:noAutofit/>
          </a:bodyPr>
          <a:lstStyle>
            <a:lvl1pPr algn="ctr">
              <a:defRPr sz="3600"/>
            </a:lvl1pPr>
          </a:lstStyle>
          <a:p>
            <a:r>
              <a:rPr lang="fr-FR" dirty="0"/>
              <a:t>Modifiez le style du titre</a:t>
            </a:r>
          </a:p>
        </p:txBody>
      </p:sp>
      <p:sp>
        <p:nvSpPr>
          <p:cNvPr id="6" name="Espace réservé du numéro de diapositive 5"/>
          <p:cNvSpPr>
            <a:spLocks noGrp="1"/>
          </p:cNvSpPr>
          <p:nvPr>
            <p:ph type="sldNum" sz="quarter" idx="12"/>
          </p:nvPr>
        </p:nvSpPr>
        <p:spPr/>
        <p:txBody>
          <a:bodyPr/>
          <a:lstStyle/>
          <a:p>
            <a:fld id="{E8AED80E-4B30-4184-A49E-E31B5711D7FE}" type="slidenum">
              <a:rPr lang="fr-FR" smtClean="0"/>
              <a:t>‹N°›</a:t>
            </a:fld>
            <a:endParaRPr lang="fr-FR"/>
          </a:p>
        </p:txBody>
      </p:sp>
      <p:cxnSp>
        <p:nvCxnSpPr>
          <p:cNvPr id="8" name="Connecteur droit 7"/>
          <p:cNvCxnSpPr/>
          <p:nvPr userDrawn="1"/>
        </p:nvCxnSpPr>
        <p:spPr>
          <a:xfrm>
            <a:off x="762000" y="4043083"/>
            <a:ext cx="10515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838200" y="60840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Reproduction </a:t>
            </a:r>
            <a:r>
              <a:rPr lang="en-US" dirty="0" err="1"/>
              <a:t>interdite</a:t>
            </a:r>
            <a:endParaRPr lang="en-US" dirty="0"/>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2070" y="6084093"/>
            <a:ext cx="2808459" cy="537481"/>
          </a:xfrm>
          <a:prstGeom prst="rect">
            <a:avLst/>
          </a:prstGeom>
        </p:spPr>
      </p:pic>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3820" y="6019802"/>
            <a:ext cx="2686552" cy="769113"/>
          </a:xfrm>
          <a:prstGeom prst="rect">
            <a:avLst/>
          </a:prstGeom>
        </p:spPr>
      </p:pic>
      <p:pic>
        <p:nvPicPr>
          <p:cNvPr id="11" name="Image 10">
            <a:extLst>
              <a:ext uri="{FF2B5EF4-FFF2-40B4-BE49-F238E27FC236}">
                <a16:creationId xmlns:a16="http://schemas.microsoft.com/office/drawing/2014/main" id="{8EBD5BC0-39A3-4C13-8394-29D45EA29083}"/>
              </a:ext>
            </a:extLst>
          </p:cNvPr>
          <p:cNvPicPr>
            <a:picLocks noChangeAspect="1"/>
          </p:cNvPicPr>
          <p:nvPr userDrawn="1"/>
        </p:nvPicPr>
        <p:blipFill>
          <a:blip r:embed="rId4"/>
          <a:stretch>
            <a:fillRect/>
          </a:stretch>
        </p:blipFill>
        <p:spPr>
          <a:xfrm>
            <a:off x="3895038" y="5956482"/>
            <a:ext cx="4206605" cy="899238"/>
          </a:xfrm>
          <a:prstGeom prst="rect">
            <a:avLst/>
          </a:prstGeom>
        </p:spPr>
      </p:pic>
    </p:spTree>
    <p:extLst>
      <p:ext uri="{BB962C8B-B14F-4D97-AF65-F5344CB8AC3E}">
        <p14:creationId xmlns:p14="http://schemas.microsoft.com/office/powerpoint/2010/main" val="2908724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7"/>
            <a:ext cx="10515600" cy="553969"/>
          </a:xfrm>
        </p:spPr>
        <p:txBody>
          <a:bodyPr anchor="t">
            <a:normAutofit/>
          </a:bodyPr>
          <a:lstStyle>
            <a:lvl1pPr>
              <a:defRPr sz="2800"/>
            </a:lvl1pPr>
          </a:lstStyle>
          <a:p>
            <a:r>
              <a:rPr lang="fr-FR" dirty="0"/>
              <a:t>Modifiez le style du titre</a:t>
            </a:r>
            <a:endParaRPr lang="en-US" dirty="0"/>
          </a:p>
        </p:txBody>
      </p:sp>
      <p:sp>
        <p:nvSpPr>
          <p:cNvPr id="6" name="Slide Number Placeholder 5"/>
          <p:cNvSpPr>
            <a:spLocks noGrp="1"/>
          </p:cNvSpPr>
          <p:nvPr>
            <p:ph type="sldNum" sz="quarter" idx="12"/>
          </p:nvPr>
        </p:nvSpPr>
        <p:spPr/>
        <p:txBody>
          <a:bodyPr/>
          <a:lstStyle/>
          <a:p>
            <a:fld id="{AF56C7DA-CEEA-4531-B6E9-AFD09929602B}" type="slidenum">
              <a:rPr lang="fr-FR" smtClean="0"/>
              <a:t>‹N°›</a:t>
            </a:fld>
            <a:endParaRPr lang="fr-FR" dirty="0"/>
          </a:p>
        </p:txBody>
      </p:sp>
      <p:cxnSp>
        <p:nvCxnSpPr>
          <p:cNvPr id="7" name="Connecteur droit 6"/>
          <p:cNvCxnSpPr/>
          <p:nvPr/>
        </p:nvCxnSpPr>
        <p:spPr>
          <a:xfrm>
            <a:off x="838200" y="874643"/>
            <a:ext cx="105156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838200" y="60840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Reproduction </a:t>
            </a:r>
            <a:r>
              <a:rPr lang="en-US" dirty="0" err="1"/>
              <a:t>interdite</a:t>
            </a:r>
            <a:endParaRPr lang="en-US" dirty="0"/>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2070" y="6084093"/>
            <a:ext cx="2808459" cy="537481"/>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3820" y="6019802"/>
            <a:ext cx="2686552" cy="769113"/>
          </a:xfrm>
          <a:prstGeom prst="rect">
            <a:avLst/>
          </a:prstGeom>
        </p:spPr>
      </p:pic>
    </p:spTree>
    <p:extLst>
      <p:ext uri="{BB962C8B-B14F-4D97-AF65-F5344CB8AC3E}">
        <p14:creationId xmlns:p14="http://schemas.microsoft.com/office/powerpoint/2010/main" val="55503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483E5-AAD8-44E0-9E78-A02B9D5FDBD9}"/>
              </a:ext>
            </a:extLst>
          </p:cNvPr>
          <p:cNvSpPr>
            <a:spLocks noGrp="1"/>
          </p:cNvSpPr>
          <p:nvPr>
            <p:ph type="title"/>
          </p:nvPr>
        </p:nvSpPr>
        <p:spPr>
          <a:xfrm>
            <a:off x="831850" y="1709738"/>
            <a:ext cx="10515600" cy="2852737"/>
          </a:xfrm>
        </p:spPr>
        <p:txBody>
          <a:bodyPr anchor="b"/>
          <a:lstStyle>
            <a:lvl1pPr>
              <a:defRPr sz="6000" b="1"/>
            </a:lvl1pPr>
          </a:lstStyle>
          <a:p>
            <a:r>
              <a:rPr lang="fr-FR" altLang="zh-CN"/>
              <a:t>Modifiez le style du titre</a:t>
            </a:r>
            <a:endParaRPr lang="zh-CN" altLang="en-US"/>
          </a:p>
        </p:txBody>
      </p:sp>
      <p:sp>
        <p:nvSpPr>
          <p:cNvPr id="3" name="Espace réservé du texte 2">
            <a:extLst>
              <a:ext uri="{FF2B5EF4-FFF2-40B4-BE49-F238E27FC236}">
                <a16:creationId xmlns:a16="http://schemas.microsoft.com/office/drawing/2014/main" id="{AAC0563B-CFD2-4991-82FC-E440D39C06BC}"/>
              </a:ext>
            </a:extLst>
          </p:cNvPr>
          <p:cNvSpPr>
            <a:spLocks noGrp="1"/>
          </p:cNvSpPr>
          <p:nvPr>
            <p:ph type="body" idx="1"/>
          </p:nvPr>
        </p:nvSpPr>
        <p:spPr>
          <a:xfrm>
            <a:off x="831850" y="4589463"/>
            <a:ext cx="10515600" cy="1500187"/>
          </a:xfrm>
        </p:spPr>
        <p:txBody>
          <a:bodyPr>
            <a:normAutofit/>
          </a:bodyPr>
          <a:lstStyle>
            <a:lvl1pPr marL="0" indent="0">
              <a:buNone/>
              <a:defRPr sz="3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zh-CN" dirty="0"/>
              <a:t>Cliquez pour modifier les styles du texte du masque</a:t>
            </a:r>
          </a:p>
        </p:txBody>
      </p:sp>
      <p:sp>
        <p:nvSpPr>
          <p:cNvPr id="4" name="Espace réservé de la date 3">
            <a:extLst>
              <a:ext uri="{FF2B5EF4-FFF2-40B4-BE49-F238E27FC236}">
                <a16:creationId xmlns:a16="http://schemas.microsoft.com/office/drawing/2014/main" id="{1F983B25-B3F6-4FEE-9802-B5046520D709}"/>
              </a:ext>
            </a:extLst>
          </p:cNvPr>
          <p:cNvSpPr>
            <a:spLocks noGrp="1"/>
          </p:cNvSpPr>
          <p:nvPr>
            <p:ph type="dt" sz="half" idx="10"/>
          </p:nvPr>
        </p:nvSpPr>
        <p:spPr/>
        <p:txBody>
          <a:bodyPr/>
          <a:lstStyle>
            <a:lvl1pPr>
              <a:defRPr b="1"/>
            </a:lvl1pPr>
          </a:lstStyle>
          <a:p>
            <a:fld id="{8AF6CDE6-7419-46BD-B064-9527CE58411D}" type="datetimeFigureOut">
              <a:rPr lang="zh-CN" altLang="en-US" smtClean="0"/>
              <a:pPr/>
              <a:t>2021/11/8</a:t>
            </a:fld>
            <a:endParaRPr lang="zh-CN" altLang="en-US"/>
          </a:p>
        </p:txBody>
      </p:sp>
      <p:sp>
        <p:nvSpPr>
          <p:cNvPr id="5" name="Espace réservé du pied de page 4">
            <a:extLst>
              <a:ext uri="{FF2B5EF4-FFF2-40B4-BE49-F238E27FC236}">
                <a16:creationId xmlns:a16="http://schemas.microsoft.com/office/drawing/2014/main" id="{32B894C0-FA20-4BB3-8CAC-4587F2633E11}"/>
              </a:ext>
            </a:extLst>
          </p:cNvPr>
          <p:cNvSpPr>
            <a:spLocks noGrp="1"/>
          </p:cNvSpPr>
          <p:nvPr>
            <p:ph type="ftr" sz="quarter" idx="11"/>
          </p:nvPr>
        </p:nvSpPr>
        <p:spPr/>
        <p:txBody>
          <a:bodyPr/>
          <a:lstStyle>
            <a:lvl1pPr>
              <a:defRPr b="1"/>
            </a:lvl1pPr>
          </a:lstStyle>
          <a:p>
            <a:endParaRPr lang="zh-CN" altLang="en-US"/>
          </a:p>
        </p:txBody>
      </p:sp>
      <p:sp>
        <p:nvSpPr>
          <p:cNvPr id="6" name="Espace réservé du numéro de diapositive 5">
            <a:extLst>
              <a:ext uri="{FF2B5EF4-FFF2-40B4-BE49-F238E27FC236}">
                <a16:creationId xmlns:a16="http://schemas.microsoft.com/office/drawing/2014/main" id="{9B8D5CB7-8C27-4E86-A399-65CC7BC7C9BB}"/>
              </a:ext>
            </a:extLst>
          </p:cNvPr>
          <p:cNvSpPr>
            <a:spLocks noGrp="1"/>
          </p:cNvSpPr>
          <p:nvPr>
            <p:ph type="sldNum" sz="quarter" idx="12"/>
          </p:nvPr>
        </p:nvSpPr>
        <p:spPr/>
        <p:txBody>
          <a:bodyPr/>
          <a:lstStyle>
            <a:lvl1pPr>
              <a:defRPr b="1"/>
            </a:lvl1pPr>
          </a:lstStyle>
          <a:p>
            <a:fld id="{DA7DA4B4-975F-4EE3-B063-82D940E8C9E1}" type="slidenum">
              <a:rPr lang="zh-CN" altLang="en-US" smtClean="0"/>
              <a:pPr/>
              <a:t>‹N°›</a:t>
            </a:fld>
            <a:endParaRPr lang="zh-CN" altLang="en-US"/>
          </a:p>
        </p:txBody>
      </p:sp>
    </p:spTree>
    <p:extLst>
      <p:ext uri="{BB962C8B-B14F-4D97-AF65-F5344CB8AC3E}">
        <p14:creationId xmlns:p14="http://schemas.microsoft.com/office/powerpoint/2010/main" val="120044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784AD-0427-4F9C-ADC0-EF604DC069EC}"/>
              </a:ext>
            </a:extLst>
          </p:cNvPr>
          <p:cNvSpPr>
            <a:spLocks noGrp="1"/>
          </p:cNvSpPr>
          <p:nvPr>
            <p:ph type="title"/>
          </p:nvPr>
        </p:nvSpPr>
        <p:spPr/>
        <p:txBody>
          <a:bodyPr/>
          <a:lstStyle>
            <a:lvl1pPr algn="r">
              <a:defRPr b="1"/>
            </a:lvl1pPr>
          </a:lstStyle>
          <a:p>
            <a:r>
              <a:rPr lang="fr-FR" altLang="zh-CN"/>
              <a:t>Modifiez le style du titre</a:t>
            </a:r>
            <a:endParaRPr lang="zh-CN" altLang="en-US"/>
          </a:p>
        </p:txBody>
      </p:sp>
      <p:sp>
        <p:nvSpPr>
          <p:cNvPr id="3" name="Espace réservé du contenu 2">
            <a:extLst>
              <a:ext uri="{FF2B5EF4-FFF2-40B4-BE49-F238E27FC236}">
                <a16:creationId xmlns:a16="http://schemas.microsoft.com/office/drawing/2014/main" id="{78DD90E7-73EF-400E-9DF4-F19A655460AF}"/>
              </a:ext>
            </a:extLst>
          </p:cNvPr>
          <p:cNvSpPr>
            <a:spLocks noGrp="1"/>
          </p:cNvSpPr>
          <p:nvPr>
            <p:ph sz="half" idx="1"/>
          </p:nvPr>
        </p:nvSpPr>
        <p:spPr>
          <a:xfrm>
            <a:off x="838200" y="1825625"/>
            <a:ext cx="5181600" cy="4351338"/>
          </a:xfrm>
        </p:spPr>
        <p:txBody>
          <a:bodyPr/>
          <a:lstStyle>
            <a:lvl1pPr>
              <a:defRPr b="1"/>
            </a:lvl1pPr>
            <a:lvl2pPr>
              <a:defRPr b="1"/>
            </a:lvl2pPr>
            <a:lvl3pPr>
              <a:defRPr b="1"/>
            </a:lvl3pPr>
            <a:lvl4pPr>
              <a:defRPr b="1"/>
            </a:lvl4pPr>
            <a:lvl5pPr>
              <a:defRPr b="1"/>
            </a:lvl5p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
        <p:nvSpPr>
          <p:cNvPr id="4" name="Espace réservé du contenu 3">
            <a:extLst>
              <a:ext uri="{FF2B5EF4-FFF2-40B4-BE49-F238E27FC236}">
                <a16:creationId xmlns:a16="http://schemas.microsoft.com/office/drawing/2014/main" id="{C38EEC67-B86E-45B0-974E-48EDCD4CFAAC}"/>
              </a:ext>
            </a:extLst>
          </p:cNvPr>
          <p:cNvSpPr>
            <a:spLocks noGrp="1"/>
          </p:cNvSpPr>
          <p:nvPr>
            <p:ph sz="half" idx="2"/>
          </p:nvPr>
        </p:nvSpPr>
        <p:spPr>
          <a:xfrm>
            <a:off x="6172200" y="1825625"/>
            <a:ext cx="5181600" cy="4351338"/>
          </a:xfrm>
        </p:spPr>
        <p:txBody>
          <a:bodyPr/>
          <a:lstStyle>
            <a:lvl1pPr>
              <a:defRPr b="1"/>
            </a:lvl1pPr>
            <a:lvl2pPr>
              <a:defRPr b="1"/>
            </a:lvl2pPr>
            <a:lvl3pPr>
              <a:defRPr b="1"/>
            </a:lvl3pPr>
            <a:lvl4pPr>
              <a:defRPr b="1"/>
            </a:lvl4pPr>
            <a:lvl5pPr>
              <a:defRPr b="1"/>
            </a:lvl5p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
        <p:nvSpPr>
          <p:cNvPr id="5" name="Espace réservé de la date 4">
            <a:extLst>
              <a:ext uri="{FF2B5EF4-FFF2-40B4-BE49-F238E27FC236}">
                <a16:creationId xmlns:a16="http://schemas.microsoft.com/office/drawing/2014/main" id="{67FB3F9D-9507-4CB4-B642-43D1CBDDECB0}"/>
              </a:ext>
            </a:extLst>
          </p:cNvPr>
          <p:cNvSpPr>
            <a:spLocks noGrp="1"/>
          </p:cNvSpPr>
          <p:nvPr>
            <p:ph type="dt" sz="half" idx="10"/>
          </p:nvPr>
        </p:nvSpPr>
        <p:spPr/>
        <p:txBody>
          <a:bodyPr/>
          <a:lstStyle>
            <a:lvl1pPr>
              <a:defRPr b="1"/>
            </a:lvl1pPr>
          </a:lstStyle>
          <a:p>
            <a:fld id="{8AF6CDE6-7419-46BD-B064-9527CE58411D}" type="datetimeFigureOut">
              <a:rPr lang="zh-CN" altLang="en-US" smtClean="0"/>
              <a:pPr/>
              <a:t>2021/11/8</a:t>
            </a:fld>
            <a:endParaRPr lang="zh-CN" altLang="en-US"/>
          </a:p>
        </p:txBody>
      </p:sp>
      <p:sp>
        <p:nvSpPr>
          <p:cNvPr id="6" name="Espace réservé du pied de page 5">
            <a:extLst>
              <a:ext uri="{FF2B5EF4-FFF2-40B4-BE49-F238E27FC236}">
                <a16:creationId xmlns:a16="http://schemas.microsoft.com/office/drawing/2014/main" id="{26DDA0CB-0F14-4AA9-AAC8-87B5C2573FBD}"/>
              </a:ext>
            </a:extLst>
          </p:cNvPr>
          <p:cNvSpPr>
            <a:spLocks noGrp="1"/>
          </p:cNvSpPr>
          <p:nvPr>
            <p:ph type="ftr" sz="quarter" idx="11"/>
          </p:nvPr>
        </p:nvSpPr>
        <p:spPr/>
        <p:txBody>
          <a:bodyPr/>
          <a:lstStyle>
            <a:lvl1pPr>
              <a:defRPr b="1"/>
            </a:lvl1pPr>
          </a:lstStyle>
          <a:p>
            <a:endParaRPr lang="zh-CN" altLang="en-US"/>
          </a:p>
        </p:txBody>
      </p:sp>
      <p:sp>
        <p:nvSpPr>
          <p:cNvPr id="7" name="Espace réservé du numéro de diapositive 6">
            <a:extLst>
              <a:ext uri="{FF2B5EF4-FFF2-40B4-BE49-F238E27FC236}">
                <a16:creationId xmlns:a16="http://schemas.microsoft.com/office/drawing/2014/main" id="{02F6944D-970D-4AE4-B992-4612BC975A7E}"/>
              </a:ext>
            </a:extLst>
          </p:cNvPr>
          <p:cNvSpPr>
            <a:spLocks noGrp="1"/>
          </p:cNvSpPr>
          <p:nvPr>
            <p:ph type="sldNum" sz="quarter" idx="12"/>
          </p:nvPr>
        </p:nvSpPr>
        <p:spPr/>
        <p:txBody>
          <a:bodyPr/>
          <a:lstStyle>
            <a:lvl1pPr>
              <a:defRPr b="1"/>
            </a:lvl1pPr>
          </a:lstStyle>
          <a:p>
            <a:fld id="{DA7DA4B4-975F-4EE3-B063-82D940E8C9E1}" type="slidenum">
              <a:rPr lang="zh-CN" altLang="en-US" smtClean="0"/>
              <a:pPr/>
              <a:t>‹N°›</a:t>
            </a:fld>
            <a:endParaRPr lang="zh-CN" altLang="en-US"/>
          </a:p>
        </p:txBody>
      </p:sp>
    </p:spTree>
    <p:extLst>
      <p:ext uri="{BB962C8B-B14F-4D97-AF65-F5344CB8AC3E}">
        <p14:creationId xmlns:p14="http://schemas.microsoft.com/office/powerpoint/2010/main" val="11111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6A122C-63C9-451F-9CA0-08EC02026933}"/>
              </a:ext>
            </a:extLst>
          </p:cNvPr>
          <p:cNvSpPr>
            <a:spLocks noGrp="1"/>
          </p:cNvSpPr>
          <p:nvPr>
            <p:ph type="title"/>
          </p:nvPr>
        </p:nvSpPr>
        <p:spPr>
          <a:xfrm>
            <a:off x="839788" y="365125"/>
            <a:ext cx="10515600" cy="1325563"/>
          </a:xfrm>
        </p:spPr>
        <p:txBody>
          <a:bodyPr/>
          <a:lstStyle>
            <a:lvl1pPr algn="r">
              <a:defRPr b="1"/>
            </a:lvl1pPr>
          </a:lstStyle>
          <a:p>
            <a:r>
              <a:rPr lang="fr-FR" altLang="zh-CN" dirty="0"/>
              <a:t>Modifiez le style du titre</a:t>
            </a:r>
            <a:endParaRPr lang="zh-CN" altLang="en-US" dirty="0"/>
          </a:p>
        </p:txBody>
      </p:sp>
      <p:sp>
        <p:nvSpPr>
          <p:cNvPr id="3" name="Espace réservé du texte 2">
            <a:extLst>
              <a:ext uri="{FF2B5EF4-FFF2-40B4-BE49-F238E27FC236}">
                <a16:creationId xmlns:a16="http://schemas.microsoft.com/office/drawing/2014/main" id="{406F39FF-89D5-4DC5-A750-09D3AE945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zh-CN"/>
              <a:t>Cliquez pour modifier les styles du texte du masque</a:t>
            </a:r>
          </a:p>
        </p:txBody>
      </p:sp>
      <p:sp>
        <p:nvSpPr>
          <p:cNvPr id="4" name="Espace réservé du contenu 3">
            <a:extLst>
              <a:ext uri="{FF2B5EF4-FFF2-40B4-BE49-F238E27FC236}">
                <a16:creationId xmlns:a16="http://schemas.microsoft.com/office/drawing/2014/main" id="{F6EDDDDE-C4A4-40C0-9EEB-7BB036392FBD}"/>
              </a:ext>
            </a:extLst>
          </p:cNvPr>
          <p:cNvSpPr>
            <a:spLocks noGrp="1"/>
          </p:cNvSpPr>
          <p:nvPr>
            <p:ph sz="half" idx="2"/>
          </p:nvPr>
        </p:nvSpPr>
        <p:spPr>
          <a:xfrm>
            <a:off x="839788" y="2505075"/>
            <a:ext cx="5157787" cy="3684588"/>
          </a:xfrm>
        </p:spPr>
        <p:txBody>
          <a:bodyPr/>
          <a:lstStyle>
            <a:lvl1pPr>
              <a:defRPr b="1"/>
            </a:lvl1pPr>
            <a:lvl2pPr>
              <a:defRPr b="1"/>
            </a:lvl2pPr>
            <a:lvl3pPr>
              <a:defRPr b="1"/>
            </a:lvl3pPr>
            <a:lvl4pPr>
              <a:defRPr b="1"/>
            </a:lvl4pPr>
            <a:lvl5pPr>
              <a:defRPr b="1"/>
            </a:lvl5p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
        <p:nvSpPr>
          <p:cNvPr id="5" name="Espace réservé du texte 4">
            <a:extLst>
              <a:ext uri="{FF2B5EF4-FFF2-40B4-BE49-F238E27FC236}">
                <a16:creationId xmlns:a16="http://schemas.microsoft.com/office/drawing/2014/main" id="{D8E9CFFF-23A5-451A-A39F-AB967B56EA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zh-CN"/>
              <a:t>Cliquez pour modifier les styles du texte du masque</a:t>
            </a:r>
          </a:p>
        </p:txBody>
      </p:sp>
      <p:sp>
        <p:nvSpPr>
          <p:cNvPr id="6" name="Espace réservé du contenu 5">
            <a:extLst>
              <a:ext uri="{FF2B5EF4-FFF2-40B4-BE49-F238E27FC236}">
                <a16:creationId xmlns:a16="http://schemas.microsoft.com/office/drawing/2014/main" id="{F7C6F12D-48B3-4D8E-89A7-5C9D2F8D2D9D}"/>
              </a:ext>
            </a:extLst>
          </p:cNvPr>
          <p:cNvSpPr>
            <a:spLocks noGrp="1"/>
          </p:cNvSpPr>
          <p:nvPr>
            <p:ph sz="quarter" idx="4"/>
          </p:nvPr>
        </p:nvSpPr>
        <p:spPr>
          <a:xfrm>
            <a:off x="6172200" y="2505075"/>
            <a:ext cx="5183188" cy="3684588"/>
          </a:xfrm>
        </p:spPr>
        <p:txBody>
          <a:bodyPr/>
          <a:lstStyle>
            <a:lvl1pPr>
              <a:defRPr b="1"/>
            </a:lvl1pPr>
            <a:lvl2pPr>
              <a:defRPr b="1"/>
            </a:lvl2pPr>
            <a:lvl3pPr>
              <a:defRPr b="1"/>
            </a:lvl3pPr>
            <a:lvl4pPr>
              <a:defRPr b="1"/>
            </a:lvl4pPr>
            <a:lvl5pPr>
              <a:defRPr b="1"/>
            </a:lvl5p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
        <p:nvSpPr>
          <p:cNvPr id="7" name="Espace réservé de la date 6">
            <a:extLst>
              <a:ext uri="{FF2B5EF4-FFF2-40B4-BE49-F238E27FC236}">
                <a16:creationId xmlns:a16="http://schemas.microsoft.com/office/drawing/2014/main" id="{6F95361D-59B0-4D73-BBDE-80C0C000BFEF}"/>
              </a:ext>
            </a:extLst>
          </p:cNvPr>
          <p:cNvSpPr>
            <a:spLocks noGrp="1"/>
          </p:cNvSpPr>
          <p:nvPr>
            <p:ph type="dt" sz="half" idx="10"/>
          </p:nvPr>
        </p:nvSpPr>
        <p:spPr/>
        <p:txBody>
          <a:bodyPr/>
          <a:lstStyle>
            <a:lvl1pPr>
              <a:defRPr b="1"/>
            </a:lvl1pPr>
          </a:lstStyle>
          <a:p>
            <a:fld id="{8AF6CDE6-7419-46BD-B064-9527CE58411D}" type="datetimeFigureOut">
              <a:rPr lang="zh-CN" altLang="en-US" smtClean="0"/>
              <a:pPr/>
              <a:t>2021/11/8</a:t>
            </a:fld>
            <a:endParaRPr lang="zh-CN" altLang="en-US"/>
          </a:p>
        </p:txBody>
      </p:sp>
      <p:sp>
        <p:nvSpPr>
          <p:cNvPr id="8" name="Espace réservé du pied de page 7">
            <a:extLst>
              <a:ext uri="{FF2B5EF4-FFF2-40B4-BE49-F238E27FC236}">
                <a16:creationId xmlns:a16="http://schemas.microsoft.com/office/drawing/2014/main" id="{06208BD4-1E46-40AF-A9C0-9A60C999B2C4}"/>
              </a:ext>
            </a:extLst>
          </p:cNvPr>
          <p:cNvSpPr>
            <a:spLocks noGrp="1"/>
          </p:cNvSpPr>
          <p:nvPr>
            <p:ph type="ftr" sz="quarter" idx="11"/>
          </p:nvPr>
        </p:nvSpPr>
        <p:spPr/>
        <p:txBody>
          <a:bodyPr/>
          <a:lstStyle>
            <a:lvl1pPr>
              <a:defRPr b="1"/>
            </a:lvl1pPr>
          </a:lstStyle>
          <a:p>
            <a:endParaRPr lang="zh-CN" altLang="en-US"/>
          </a:p>
        </p:txBody>
      </p:sp>
      <p:sp>
        <p:nvSpPr>
          <p:cNvPr id="9" name="Espace réservé du numéro de diapositive 8">
            <a:extLst>
              <a:ext uri="{FF2B5EF4-FFF2-40B4-BE49-F238E27FC236}">
                <a16:creationId xmlns:a16="http://schemas.microsoft.com/office/drawing/2014/main" id="{9AF2F669-5E48-4776-9497-9B0FA43A22F2}"/>
              </a:ext>
            </a:extLst>
          </p:cNvPr>
          <p:cNvSpPr>
            <a:spLocks noGrp="1"/>
          </p:cNvSpPr>
          <p:nvPr>
            <p:ph type="sldNum" sz="quarter" idx="12"/>
          </p:nvPr>
        </p:nvSpPr>
        <p:spPr/>
        <p:txBody>
          <a:bodyPr/>
          <a:lstStyle>
            <a:lvl1pPr>
              <a:defRPr b="1"/>
            </a:lvl1pPr>
          </a:lstStyle>
          <a:p>
            <a:fld id="{DA7DA4B4-975F-4EE3-B063-82D940E8C9E1}" type="slidenum">
              <a:rPr lang="zh-CN" altLang="en-US" smtClean="0"/>
              <a:pPr/>
              <a:t>‹N°›</a:t>
            </a:fld>
            <a:endParaRPr lang="zh-CN" altLang="en-US"/>
          </a:p>
        </p:txBody>
      </p:sp>
    </p:spTree>
    <p:extLst>
      <p:ext uri="{BB962C8B-B14F-4D97-AF65-F5344CB8AC3E}">
        <p14:creationId xmlns:p14="http://schemas.microsoft.com/office/powerpoint/2010/main" val="82190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A7718-951E-47CA-9B6C-A6FF8AAAADA8}"/>
              </a:ext>
            </a:extLst>
          </p:cNvPr>
          <p:cNvSpPr>
            <a:spLocks noGrp="1"/>
          </p:cNvSpPr>
          <p:nvPr>
            <p:ph type="title"/>
          </p:nvPr>
        </p:nvSpPr>
        <p:spPr/>
        <p:txBody>
          <a:bodyPr/>
          <a:lstStyle>
            <a:lvl1pPr algn="r">
              <a:defRPr b="1"/>
            </a:lvl1pPr>
          </a:lstStyle>
          <a:p>
            <a:r>
              <a:rPr lang="fr-FR" altLang="zh-CN" dirty="0"/>
              <a:t>Modifiez le style du titre</a:t>
            </a:r>
            <a:endParaRPr lang="zh-CN" altLang="en-US" dirty="0"/>
          </a:p>
        </p:txBody>
      </p:sp>
      <p:sp>
        <p:nvSpPr>
          <p:cNvPr id="3" name="Espace réservé de la date 2">
            <a:extLst>
              <a:ext uri="{FF2B5EF4-FFF2-40B4-BE49-F238E27FC236}">
                <a16:creationId xmlns:a16="http://schemas.microsoft.com/office/drawing/2014/main" id="{59018982-21BF-4398-86B1-3AF6FA6AE866}"/>
              </a:ext>
            </a:extLst>
          </p:cNvPr>
          <p:cNvSpPr>
            <a:spLocks noGrp="1"/>
          </p:cNvSpPr>
          <p:nvPr>
            <p:ph type="dt" sz="half" idx="10"/>
          </p:nvPr>
        </p:nvSpPr>
        <p:spPr/>
        <p:txBody>
          <a:bodyPr/>
          <a:lstStyle/>
          <a:p>
            <a:fld id="{8AF6CDE6-7419-46BD-B064-9527CE58411D}" type="datetimeFigureOut">
              <a:rPr lang="zh-CN" altLang="en-US" smtClean="0"/>
              <a:t>2021/11/8</a:t>
            </a:fld>
            <a:endParaRPr lang="zh-CN" altLang="en-US"/>
          </a:p>
        </p:txBody>
      </p:sp>
      <p:sp>
        <p:nvSpPr>
          <p:cNvPr id="4" name="Espace réservé du pied de page 3">
            <a:extLst>
              <a:ext uri="{FF2B5EF4-FFF2-40B4-BE49-F238E27FC236}">
                <a16:creationId xmlns:a16="http://schemas.microsoft.com/office/drawing/2014/main" id="{773D7273-8C8D-4924-91F4-3FA44DE558BC}"/>
              </a:ext>
            </a:extLst>
          </p:cNvPr>
          <p:cNvSpPr>
            <a:spLocks noGrp="1"/>
          </p:cNvSpPr>
          <p:nvPr>
            <p:ph type="ftr" sz="quarter" idx="11"/>
          </p:nvPr>
        </p:nvSpPr>
        <p:spPr/>
        <p:txBody>
          <a:bodyPr/>
          <a:lstStyle/>
          <a:p>
            <a:endParaRPr lang="zh-CN" altLang="en-US"/>
          </a:p>
        </p:txBody>
      </p:sp>
      <p:sp>
        <p:nvSpPr>
          <p:cNvPr id="5" name="Espace réservé du numéro de diapositive 4">
            <a:extLst>
              <a:ext uri="{FF2B5EF4-FFF2-40B4-BE49-F238E27FC236}">
                <a16:creationId xmlns:a16="http://schemas.microsoft.com/office/drawing/2014/main" id="{8A6918AD-7F11-469A-B08A-71683580D30B}"/>
              </a:ext>
            </a:extLst>
          </p:cNvPr>
          <p:cNvSpPr>
            <a:spLocks noGrp="1"/>
          </p:cNvSpPr>
          <p:nvPr>
            <p:ph type="sldNum" sz="quarter" idx="12"/>
          </p:nvPr>
        </p:nvSpPr>
        <p:spPr/>
        <p:txBody>
          <a:bodyPr/>
          <a:lstStyle/>
          <a:p>
            <a:fld id="{DA7DA4B4-975F-4EE3-B063-82D940E8C9E1}" type="slidenum">
              <a:rPr lang="zh-CN" altLang="en-US" smtClean="0"/>
              <a:t>‹N°›</a:t>
            </a:fld>
            <a:endParaRPr lang="zh-CN" altLang="en-US"/>
          </a:p>
        </p:txBody>
      </p:sp>
    </p:spTree>
    <p:extLst>
      <p:ext uri="{BB962C8B-B14F-4D97-AF65-F5344CB8AC3E}">
        <p14:creationId xmlns:p14="http://schemas.microsoft.com/office/powerpoint/2010/main" val="117575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5017D57-C6D4-467F-AFF2-040FB7F54400}"/>
              </a:ext>
            </a:extLst>
          </p:cNvPr>
          <p:cNvSpPr>
            <a:spLocks noGrp="1"/>
          </p:cNvSpPr>
          <p:nvPr>
            <p:ph type="dt" sz="half" idx="10"/>
          </p:nvPr>
        </p:nvSpPr>
        <p:spPr/>
        <p:txBody>
          <a:bodyPr/>
          <a:lstStyle/>
          <a:p>
            <a:fld id="{8AF6CDE6-7419-46BD-B064-9527CE58411D}" type="datetimeFigureOut">
              <a:rPr lang="zh-CN" altLang="en-US" smtClean="0"/>
              <a:t>2021/11/8</a:t>
            </a:fld>
            <a:endParaRPr lang="zh-CN" altLang="en-US"/>
          </a:p>
        </p:txBody>
      </p:sp>
      <p:sp>
        <p:nvSpPr>
          <p:cNvPr id="3" name="Espace réservé du pied de page 2">
            <a:extLst>
              <a:ext uri="{FF2B5EF4-FFF2-40B4-BE49-F238E27FC236}">
                <a16:creationId xmlns:a16="http://schemas.microsoft.com/office/drawing/2014/main" id="{C87356E9-CDFE-4D70-9DE9-F893C8D9D5BF}"/>
              </a:ext>
            </a:extLst>
          </p:cNvPr>
          <p:cNvSpPr>
            <a:spLocks noGrp="1"/>
          </p:cNvSpPr>
          <p:nvPr>
            <p:ph type="ftr" sz="quarter" idx="11"/>
          </p:nvPr>
        </p:nvSpPr>
        <p:spPr/>
        <p:txBody>
          <a:bodyPr/>
          <a:lstStyle/>
          <a:p>
            <a:endParaRPr lang="zh-CN" altLang="en-US"/>
          </a:p>
        </p:txBody>
      </p:sp>
      <p:sp>
        <p:nvSpPr>
          <p:cNvPr id="4" name="Espace réservé du numéro de diapositive 3">
            <a:extLst>
              <a:ext uri="{FF2B5EF4-FFF2-40B4-BE49-F238E27FC236}">
                <a16:creationId xmlns:a16="http://schemas.microsoft.com/office/drawing/2014/main" id="{C0E57A02-9B8C-44B7-BD4A-E2E14C7399D5}"/>
              </a:ext>
            </a:extLst>
          </p:cNvPr>
          <p:cNvSpPr>
            <a:spLocks noGrp="1"/>
          </p:cNvSpPr>
          <p:nvPr>
            <p:ph type="sldNum" sz="quarter" idx="12"/>
          </p:nvPr>
        </p:nvSpPr>
        <p:spPr/>
        <p:txBody>
          <a:bodyPr/>
          <a:lstStyle/>
          <a:p>
            <a:fld id="{DA7DA4B4-975F-4EE3-B063-82D940E8C9E1}" type="slidenum">
              <a:rPr lang="zh-CN" altLang="en-US" smtClean="0"/>
              <a:t>‹N°›</a:t>
            </a:fld>
            <a:endParaRPr lang="zh-CN" altLang="en-US"/>
          </a:p>
        </p:txBody>
      </p:sp>
    </p:spTree>
    <p:extLst>
      <p:ext uri="{BB962C8B-B14F-4D97-AF65-F5344CB8AC3E}">
        <p14:creationId xmlns:p14="http://schemas.microsoft.com/office/powerpoint/2010/main" val="247332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68F501-DE3F-4AB2-845C-543F29C5F925}"/>
              </a:ext>
            </a:extLst>
          </p:cNvPr>
          <p:cNvSpPr>
            <a:spLocks noGrp="1"/>
          </p:cNvSpPr>
          <p:nvPr>
            <p:ph type="title"/>
          </p:nvPr>
        </p:nvSpPr>
        <p:spPr>
          <a:xfrm>
            <a:off x="839788" y="457200"/>
            <a:ext cx="3932237" cy="1600200"/>
          </a:xfrm>
        </p:spPr>
        <p:txBody>
          <a:bodyPr anchor="b"/>
          <a:lstStyle>
            <a:lvl1pPr>
              <a:defRPr sz="3200" b="1"/>
            </a:lvl1pPr>
          </a:lstStyle>
          <a:p>
            <a:r>
              <a:rPr lang="fr-FR" altLang="zh-CN" dirty="0"/>
              <a:t>Modifiez le style du titre</a:t>
            </a:r>
            <a:endParaRPr lang="zh-CN" altLang="en-US" dirty="0"/>
          </a:p>
        </p:txBody>
      </p:sp>
      <p:sp>
        <p:nvSpPr>
          <p:cNvPr id="3" name="Espace réservé du contenu 2">
            <a:extLst>
              <a:ext uri="{FF2B5EF4-FFF2-40B4-BE49-F238E27FC236}">
                <a16:creationId xmlns:a16="http://schemas.microsoft.com/office/drawing/2014/main" id="{DCEF846C-B896-4ADD-96FE-F4FFA9E03954}"/>
              </a:ext>
            </a:extLst>
          </p:cNvPr>
          <p:cNvSpPr>
            <a:spLocks noGrp="1"/>
          </p:cNvSpPr>
          <p:nvPr>
            <p:ph idx="1"/>
          </p:nvPr>
        </p:nvSpPr>
        <p:spPr>
          <a:xfrm>
            <a:off x="5183188" y="987425"/>
            <a:ext cx="6172200" cy="4873625"/>
          </a:xfrm>
        </p:spPr>
        <p:txBody>
          <a:bodyPr/>
          <a:lstStyle>
            <a:lvl1pPr>
              <a:defRPr sz="3200" b="1"/>
            </a:lvl1pPr>
            <a:lvl2pPr>
              <a:defRPr sz="2800" b="1"/>
            </a:lvl2pPr>
            <a:lvl3pPr>
              <a:defRPr sz="2400" b="1"/>
            </a:lvl3pPr>
            <a:lvl4pPr>
              <a:defRPr sz="2000" b="1"/>
            </a:lvl4pPr>
            <a:lvl5pPr>
              <a:defRPr sz="2000" b="1"/>
            </a:lvl5pPr>
            <a:lvl6pPr>
              <a:defRPr sz="2000"/>
            </a:lvl6pPr>
            <a:lvl7pPr>
              <a:defRPr sz="2000"/>
            </a:lvl7pPr>
            <a:lvl8pPr>
              <a:defRPr sz="2000"/>
            </a:lvl8pPr>
            <a:lvl9pPr>
              <a:defRPr sz="2000"/>
            </a:lvl9p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zh-CN" altLang="en-US"/>
          </a:p>
        </p:txBody>
      </p:sp>
      <p:sp>
        <p:nvSpPr>
          <p:cNvPr id="4" name="Espace réservé du texte 3">
            <a:extLst>
              <a:ext uri="{FF2B5EF4-FFF2-40B4-BE49-F238E27FC236}">
                <a16:creationId xmlns:a16="http://schemas.microsoft.com/office/drawing/2014/main" id="{11DBB758-37E3-4A7D-8F75-6F94E542C0D2}"/>
              </a:ext>
            </a:extLst>
          </p:cNvPr>
          <p:cNvSpPr>
            <a:spLocks noGrp="1"/>
          </p:cNvSpPr>
          <p:nvPr>
            <p:ph type="body" sz="half" idx="2"/>
          </p:nvPr>
        </p:nvSpPr>
        <p:spPr>
          <a:xfrm>
            <a:off x="839788"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zh-CN"/>
              <a:t>Cliquez pour modifier les styles du texte du masque</a:t>
            </a:r>
          </a:p>
        </p:txBody>
      </p:sp>
      <p:sp>
        <p:nvSpPr>
          <p:cNvPr id="5" name="Espace réservé de la date 4">
            <a:extLst>
              <a:ext uri="{FF2B5EF4-FFF2-40B4-BE49-F238E27FC236}">
                <a16:creationId xmlns:a16="http://schemas.microsoft.com/office/drawing/2014/main" id="{53D73976-4E13-4881-96D4-4C4732FBEE44}"/>
              </a:ext>
            </a:extLst>
          </p:cNvPr>
          <p:cNvSpPr>
            <a:spLocks noGrp="1"/>
          </p:cNvSpPr>
          <p:nvPr>
            <p:ph type="dt" sz="half" idx="10"/>
          </p:nvPr>
        </p:nvSpPr>
        <p:spPr/>
        <p:txBody>
          <a:bodyPr/>
          <a:lstStyle>
            <a:lvl1pPr>
              <a:defRPr b="1"/>
            </a:lvl1pPr>
          </a:lstStyle>
          <a:p>
            <a:fld id="{8AF6CDE6-7419-46BD-B064-9527CE58411D}" type="datetimeFigureOut">
              <a:rPr lang="zh-CN" altLang="en-US" smtClean="0"/>
              <a:pPr/>
              <a:t>2021/11/8</a:t>
            </a:fld>
            <a:endParaRPr lang="zh-CN" altLang="en-US"/>
          </a:p>
        </p:txBody>
      </p:sp>
      <p:sp>
        <p:nvSpPr>
          <p:cNvPr id="6" name="Espace réservé du pied de page 5">
            <a:extLst>
              <a:ext uri="{FF2B5EF4-FFF2-40B4-BE49-F238E27FC236}">
                <a16:creationId xmlns:a16="http://schemas.microsoft.com/office/drawing/2014/main" id="{C12F8C0E-0F40-441F-8D7C-11397C2F57D2}"/>
              </a:ext>
            </a:extLst>
          </p:cNvPr>
          <p:cNvSpPr>
            <a:spLocks noGrp="1"/>
          </p:cNvSpPr>
          <p:nvPr>
            <p:ph type="ftr" sz="quarter" idx="11"/>
          </p:nvPr>
        </p:nvSpPr>
        <p:spPr/>
        <p:txBody>
          <a:bodyPr/>
          <a:lstStyle>
            <a:lvl1pPr>
              <a:defRPr b="1"/>
            </a:lvl1pPr>
          </a:lstStyle>
          <a:p>
            <a:endParaRPr lang="zh-CN" altLang="en-US"/>
          </a:p>
        </p:txBody>
      </p:sp>
      <p:sp>
        <p:nvSpPr>
          <p:cNvPr id="7" name="Espace réservé du numéro de diapositive 6">
            <a:extLst>
              <a:ext uri="{FF2B5EF4-FFF2-40B4-BE49-F238E27FC236}">
                <a16:creationId xmlns:a16="http://schemas.microsoft.com/office/drawing/2014/main" id="{46F31BAE-CD58-40F3-91A4-FF6787BCB5EC}"/>
              </a:ext>
            </a:extLst>
          </p:cNvPr>
          <p:cNvSpPr>
            <a:spLocks noGrp="1"/>
          </p:cNvSpPr>
          <p:nvPr>
            <p:ph type="sldNum" sz="quarter" idx="12"/>
          </p:nvPr>
        </p:nvSpPr>
        <p:spPr/>
        <p:txBody>
          <a:bodyPr/>
          <a:lstStyle>
            <a:lvl1pPr>
              <a:defRPr b="1"/>
            </a:lvl1pPr>
          </a:lstStyle>
          <a:p>
            <a:fld id="{DA7DA4B4-975F-4EE3-B063-82D940E8C9E1}" type="slidenum">
              <a:rPr lang="zh-CN" altLang="en-US" smtClean="0"/>
              <a:pPr/>
              <a:t>‹N°›</a:t>
            </a:fld>
            <a:endParaRPr lang="zh-CN" altLang="en-US"/>
          </a:p>
        </p:txBody>
      </p:sp>
    </p:spTree>
    <p:extLst>
      <p:ext uri="{BB962C8B-B14F-4D97-AF65-F5344CB8AC3E}">
        <p14:creationId xmlns:p14="http://schemas.microsoft.com/office/powerpoint/2010/main" val="111726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7746B-961A-4834-8606-5ED7C513D9DB}"/>
              </a:ext>
            </a:extLst>
          </p:cNvPr>
          <p:cNvSpPr>
            <a:spLocks noGrp="1"/>
          </p:cNvSpPr>
          <p:nvPr>
            <p:ph type="title"/>
          </p:nvPr>
        </p:nvSpPr>
        <p:spPr>
          <a:xfrm>
            <a:off x="839788" y="457200"/>
            <a:ext cx="3932237" cy="1600200"/>
          </a:xfrm>
        </p:spPr>
        <p:txBody>
          <a:bodyPr anchor="b"/>
          <a:lstStyle>
            <a:lvl1pPr>
              <a:defRPr sz="3200" b="1"/>
            </a:lvl1pPr>
          </a:lstStyle>
          <a:p>
            <a:r>
              <a:rPr lang="fr-FR" altLang="zh-CN"/>
              <a:t>Modifiez le style du titre</a:t>
            </a:r>
            <a:endParaRPr lang="zh-CN" altLang="en-US"/>
          </a:p>
        </p:txBody>
      </p:sp>
      <p:sp>
        <p:nvSpPr>
          <p:cNvPr id="3" name="Espace réservé pour une image  2">
            <a:extLst>
              <a:ext uri="{FF2B5EF4-FFF2-40B4-BE49-F238E27FC236}">
                <a16:creationId xmlns:a16="http://schemas.microsoft.com/office/drawing/2014/main" id="{7730C1C0-E26B-446B-B4DD-37A0E04F410E}"/>
              </a:ext>
            </a:extLst>
          </p:cNvPr>
          <p:cNvSpPr>
            <a:spLocks noGrp="1"/>
          </p:cNvSpPr>
          <p:nvPr>
            <p:ph type="pic" idx="1"/>
          </p:nvPr>
        </p:nvSpPr>
        <p:spPr>
          <a:xfrm>
            <a:off x="5183188" y="987425"/>
            <a:ext cx="6172200" cy="4873625"/>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Espace réservé du texte 3">
            <a:extLst>
              <a:ext uri="{FF2B5EF4-FFF2-40B4-BE49-F238E27FC236}">
                <a16:creationId xmlns:a16="http://schemas.microsoft.com/office/drawing/2014/main" id="{B803F4EF-BC79-4237-A065-CD5AF535E222}"/>
              </a:ext>
            </a:extLst>
          </p:cNvPr>
          <p:cNvSpPr>
            <a:spLocks noGrp="1"/>
          </p:cNvSpPr>
          <p:nvPr>
            <p:ph type="body" sz="half" idx="2"/>
          </p:nvPr>
        </p:nvSpPr>
        <p:spPr>
          <a:xfrm>
            <a:off x="839788"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zh-CN"/>
              <a:t>Cliquez pour modifier les styles du texte du masque</a:t>
            </a:r>
          </a:p>
        </p:txBody>
      </p:sp>
      <p:sp>
        <p:nvSpPr>
          <p:cNvPr id="5" name="Espace réservé de la date 4">
            <a:extLst>
              <a:ext uri="{FF2B5EF4-FFF2-40B4-BE49-F238E27FC236}">
                <a16:creationId xmlns:a16="http://schemas.microsoft.com/office/drawing/2014/main" id="{8A62BE74-1FB5-4035-A313-E664F83CE432}"/>
              </a:ext>
            </a:extLst>
          </p:cNvPr>
          <p:cNvSpPr>
            <a:spLocks noGrp="1"/>
          </p:cNvSpPr>
          <p:nvPr>
            <p:ph type="dt" sz="half" idx="10"/>
          </p:nvPr>
        </p:nvSpPr>
        <p:spPr/>
        <p:txBody>
          <a:bodyPr/>
          <a:lstStyle>
            <a:lvl1pPr>
              <a:defRPr b="1"/>
            </a:lvl1pPr>
          </a:lstStyle>
          <a:p>
            <a:fld id="{8AF6CDE6-7419-46BD-B064-9527CE58411D}" type="datetimeFigureOut">
              <a:rPr lang="zh-CN" altLang="en-US" smtClean="0"/>
              <a:pPr/>
              <a:t>2021/11/8</a:t>
            </a:fld>
            <a:endParaRPr lang="zh-CN" altLang="en-US"/>
          </a:p>
        </p:txBody>
      </p:sp>
      <p:sp>
        <p:nvSpPr>
          <p:cNvPr id="6" name="Espace réservé du pied de page 5">
            <a:extLst>
              <a:ext uri="{FF2B5EF4-FFF2-40B4-BE49-F238E27FC236}">
                <a16:creationId xmlns:a16="http://schemas.microsoft.com/office/drawing/2014/main" id="{68EF92AB-4DCA-46A4-B1DF-39AA32324A81}"/>
              </a:ext>
            </a:extLst>
          </p:cNvPr>
          <p:cNvSpPr>
            <a:spLocks noGrp="1"/>
          </p:cNvSpPr>
          <p:nvPr>
            <p:ph type="ftr" sz="quarter" idx="11"/>
          </p:nvPr>
        </p:nvSpPr>
        <p:spPr/>
        <p:txBody>
          <a:bodyPr/>
          <a:lstStyle>
            <a:lvl1pPr>
              <a:defRPr b="1"/>
            </a:lvl1pPr>
          </a:lstStyle>
          <a:p>
            <a:endParaRPr lang="zh-CN" altLang="en-US"/>
          </a:p>
        </p:txBody>
      </p:sp>
      <p:sp>
        <p:nvSpPr>
          <p:cNvPr id="7" name="Espace réservé du numéro de diapositive 6">
            <a:extLst>
              <a:ext uri="{FF2B5EF4-FFF2-40B4-BE49-F238E27FC236}">
                <a16:creationId xmlns:a16="http://schemas.microsoft.com/office/drawing/2014/main" id="{405937EA-EA1E-44BA-9A26-E3FDD65DCA0A}"/>
              </a:ext>
            </a:extLst>
          </p:cNvPr>
          <p:cNvSpPr>
            <a:spLocks noGrp="1"/>
          </p:cNvSpPr>
          <p:nvPr>
            <p:ph type="sldNum" sz="quarter" idx="12"/>
          </p:nvPr>
        </p:nvSpPr>
        <p:spPr/>
        <p:txBody>
          <a:bodyPr/>
          <a:lstStyle>
            <a:lvl1pPr>
              <a:defRPr b="1"/>
            </a:lvl1pPr>
          </a:lstStyle>
          <a:p>
            <a:fld id="{DA7DA4B4-975F-4EE3-B063-82D940E8C9E1}" type="slidenum">
              <a:rPr lang="zh-CN" altLang="en-US" smtClean="0"/>
              <a:pPr/>
              <a:t>‹N°›</a:t>
            </a:fld>
            <a:endParaRPr lang="zh-CN" altLang="en-US"/>
          </a:p>
        </p:txBody>
      </p:sp>
    </p:spTree>
    <p:extLst>
      <p:ext uri="{BB962C8B-B14F-4D97-AF65-F5344CB8AC3E}">
        <p14:creationId xmlns:p14="http://schemas.microsoft.com/office/powerpoint/2010/main" val="195576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DB526D8-6179-40AE-ACB9-3FAAF1D22A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ltLang="zh-CN" dirty="0"/>
              <a:t>Modifiez le style du titre</a:t>
            </a:r>
            <a:endParaRPr lang="zh-CN" altLang="en-US" dirty="0"/>
          </a:p>
        </p:txBody>
      </p:sp>
      <p:sp>
        <p:nvSpPr>
          <p:cNvPr id="3" name="Espace réservé du texte 2">
            <a:extLst>
              <a:ext uri="{FF2B5EF4-FFF2-40B4-BE49-F238E27FC236}">
                <a16:creationId xmlns:a16="http://schemas.microsoft.com/office/drawing/2014/main" id="{B7105211-7E18-424D-87FB-41582388E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ltLang="zh-CN" dirty="0"/>
              <a:t>Cliquez pour modifier les styles du texte du masque</a:t>
            </a:r>
          </a:p>
          <a:p>
            <a:pPr lvl="1"/>
            <a:r>
              <a:rPr lang="fr-FR" altLang="zh-CN" dirty="0"/>
              <a:t>Deuxième niveau</a:t>
            </a:r>
          </a:p>
          <a:p>
            <a:pPr lvl="2"/>
            <a:r>
              <a:rPr lang="fr-FR" altLang="zh-CN" dirty="0"/>
              <a:t>Troisième niveau</a:t>
            </a:r>
          </a:p>
          <a:p>
            <a:pPr lvl="3"/>
            <a:r>
              <a:rPr lang="fr-FR" altLang="zh-CN" dirty="0"/>
              <a:t>Quatrième niveau</a:t>
            </a:r>
          </a:p>
          <a:p>
            <a:pPr lvl="4"/>
            <a:r>
              <a:rPr lang="fr-FR" altLang="zh-CN" dirty="0"/>
              <a:t>Cinquième niveau</a:t>
            </a:r>
            <a:endParaRPr lang="zh-CN" altLang="en-US" dirty="0"/>
          </a:p>
        </p:txBody>
      </p:sp>
      <p:sp>
        <p:nvSpPr>
          <p:cNvPr id="4" name="Espace réservé de la date 3">
            <a:extLst>
              <a:ext uri="{FF2B5EF4-FFF2-40B4-BE49-F238E27FC236}">
                <a16:creationId xmlns:a16="http://schemas.microsoft.com/office/drawing/2014/main" id="{92757E39-C07E-46AA-A70E-C7F07C894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Atkinson Hyperlegible" pitchFamily="50" charset="0"/>
              </a:defRPr>
            </a:lvl1pPr>
          </a:lstStyle>
          <a:p>
            <a:fld id="{8AF6CDE6-7419-46BD-B064-9527CE58411D}" type="datetimeFigureOut">
              <a:rPr lang="zh-CN" altLang="en-US" smtClean="0"/>
              <a:pPr/>
              <a:t>2021/11/8</a:t>
            </a:fld>
            <a:endParaRPr lang="zh-CN" altLang="en-US"/>
          </a:p>
        </p:txBody>
      </p:sp>
      <p:sp>
        <p:nvSpPr>
          <p:cNvPr id="5" name="Espace réservé du pied de page 4">
            <a:extLst>
              <a:ext uri="{FF2B5EF4-FFF2-40B4-BE49-F238E27FC236}">
                <a16:creationId xmlns:a16="http://schemas.microsoft.com/office/drawing/2014/main" id="{69401B1A-01ED-4738-BECF-4D6939591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tint val="75000"/>
                  </a:schemeClr>
                </a:solidFill>
                <a:latin typeface="Atkinson Hyperlegible" pitchFamily="50" charset="0"/>
              </a:defRPr>
            </a:lvl1pPr>
          </a:lstStyle>
          <a:p>
            <a:endParaRPr lang="zh-CN" altLang="en-US"/>
          </a:p>
        </p:txBody>
      </p:sp>
      <p:sp>
        <p:nvSpPr>
          <p:cNvPr id="6" name="Espace réservé du numéro de diapositive 5">
            <a:extLst>
              <a:ext uri="{FF2B5EF4-FFF2-40B4-BE49-F238E27FC236}">
                <a16:creationId xmlns:a16="http://schemas.microsoft.com/office/drawing/2014/main" id="{F7619461-D18F-44E0-8357-488BE9DBF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Atkinson Hyperlegible" pitchFamily="50" charset="0"/>
              </a:defRPr>
            </a:lvl1pPr>
          </a:lstStyle>
          <a:p>
            <a:fld id="{DA7DA4B4-975F-4EE3-B063-82D940E8C9E1}" type="slidenum">
              <a:rPr lang="zh-CN" altLang="en-US" smtClean="0"/>
              <a:pPr/>
              <a:t>‹N°›</a:t>
            </a:fld>
            <a:endParaRPr lang="zh-CN" altLang="en-US"/>
          </a:p>
        </p:txBody>
      </p:sp>
    </p:spTree>
    <p:extLst>
      <p:ext uri="{BB962C8B-B14F-4D97-AF65-F5344CB8AC3E}">
        <p14:creationId xmlns:p14="http://schemas.microsoft.com/office/powerpoint/2010/main" val="3718133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b="1" kern="1200">
          <a:solidFill>
            <a:schemeClr val="tx1"/>
          </a:solidFill>
          <a:latin typeface="Atkinson Hyperlegible"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tkinson Hyperlegible"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tkinson Hyperlegible"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tkinson Hyperlegible"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tkinson Hyperlegible"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tkinson Hyperlegible"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523875"/>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244601"/>
            <a:ext cx="10515600" cy="44196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0840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Reproduction </a:t>
            </a:r>
            <a:r>
              <a:rPr lang="en-US" dirty="0" err="1"/>
              <a:t>interdite</a:t>
            </a:r>
            <a:endParaRPr lang="en-US" dirty="0"/>
          </a:p>
        </p:txBody>
      </p:sp>
      <p:sp>
        <p:nvSpPr>
          <p:cNvPr id="6" name="Slide Number Placeholder 5"/>
          <p:cNvSpPr>
            <a:spLocks noGrp="1"/>
          </p:cNvSpPr>
          <p:nvPr>
            <p:ph type="sldNum" sz="quarter" idx="4"/>
          </p:nvPr>
        </p:nvSpPr>
        <p:spPr>
          <a:xfrm>
            <a:off x="8610600" y="60840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6C7DA-CEEA-4531-B6E9-AFD09929602B}" type="slidenum">
              <a:rPr lang="fr-FR" smtClean="0"/>
              <a:t>‹N°›</a:t>
            </a:fld>
            <a:endParaRPr lang="fr-FR"/>
          </a:p>
        </p:txBody>
      </p:sp>
      <p:pic>
        <p:nvPicPr>
          <p:cNvPr id="8" name="Imag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41913" y="6056311"/>
            <a:ext cx="2808459" cy="537481"/>
          </a:xfrm>
          <a:prstGeom prst="rect">
            <a:avLst/>
          </a:prstGeom>
        </p:spPr>
      </p:pic>
    </p:spTree>
    <p:extLst>
      <p:ext uri="{BB962C8B-B14F-4D97-AF65-F5344CB8AC3E}">
        <p14:creationId xmlns:p14="http://schemas.microsoft.com/office/powerpoint/2010/main" val="4286409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0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Clr>
          <a:srgbClr val="C00000"/>
        </a:buClr>
        <a:buSzPct val="120000"/>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C00000"/>
        </a:buClr>
        <a:buFont typeface="Courier New" panose="02070309020205020404" pitchFamily="49" charset="0"/>
        <a:buChar char="o"/>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C00000"/>
        </a:buClr>
        <a:buFont typeface="Courier New" panose="02070309020205020404" pitchFamily="49" charset="0"/>
        <a:buChar char="o"/>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Calibri" panose="020F050202020403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2.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jpeg"/><Relationship Id="rId9"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9.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24.emf"/><Relationship Id="rId9"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7.jpeg"/><Relationship Id="rId7"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40.jpeg"/><Relationship Id="rId7"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42.png"/><Relationship Id="rId7"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5.jpeg"/><Relationship Id="rId7"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24.emf"/><Relationship Id="rId10" Type="http://schemas.openxmlformats.org/officeDocument/2006/relationships/image" Target="../media/image12.emf"/><Relationship Id="rId4" Type="http://schemas.openxmlformats.org/officeDocument/2006/relationships/image" Target="../media/image43.emf"/><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10.png"/><Relationship Id="rId3" Type="http://schemas.openxmlformats.org/officeDocument/2006/relationships/image" Target="../media/image19.jpeg"/><Relationship Id="rId7" Type="http://schemas.openxmlformats.org/officeDocument/2006/relationships/image" Target="../media/image49.emf"/><Relationship Id="rId12"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8.emf"/><Relationship Id="rId11" Type="http://schemas.openxmlformats.org/officeDocument/2006/relationships/image" Target="../media/image33.emf"/><Relationship Id="rId5" Type="http://schemas.openxmlformats.org/officeDocument/2006/relationships/image" Target="../media/image47.emf"/><Relationship Id="rId15" Type="http://schemas.openxmlformats.org/officeDocument/2006/relationships/image" Target="../media/image12.emf"/><Relationship Id="rId10" Type="http://schemas.openxmlformats.org/officeDocument/2006/relationships/image" Target="../media/image24.emf"/><Relationship Id="rId4" Type="http://schemas.openxmlformats.org/officeDocument/2006/relationships/image" Target="../media/image46.emf"/><Relationship Id="rId9" Type="http://schemas.openxmlformats.org/officeDocument/2006/relationships/image" Target="../media/image51.emf"/><Relationship Id="rId14" Type="http://schemas.openxmlformats.org/officeDocument/2006/relationships/image" Target="../media/image11.sv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2.jpe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evenements.infopro-digital.com/emballage/formation-standard-gs1-digital-link-p-11234#/"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5.jpeg"/><Relationship Id="rId7" Type="http://schemas.openxmlformats.org/officeDocument/2006/relationships/image" Target="../media/image59.sv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6.jpe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0.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2.emf"/><Relationship Id="rId3" Type="http://schemas.openxmlformats.org/officeDocument/2006/relationships/image" Target="../media/image20.jpeg"/><Relationship Id="rId7" Type="http://schemas.openxmlformats.org/officeDocument/2006/relationships/image" Target="../media/image26.png"/><Relationship Id="rId12"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0.png"/><Relationship Id="rId5" Type="http://schemas.openxmlformats.org/officeDocument/2006/relationships/image" Target="../media/image24.emf"/><Relationship Id="rId10" Type="http://schemas.openxmlformats.org/officeDocument/2006/relationships/image" Target="../media/image23.svg"/><Relationship Id="rId4" Type="http://schemas.openxmlformats.org/officeDocument/2006/relationships/image" Target="../media/image21.jpe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2.emf"/><Relationship Id="rId3" Type="http://schemas.openxmlformats.org/officeDocument/2006/relationships/image" Target="../media/image20.jpeg"/><Relationship Id="rId7" Type="http://schemas.openxmlformats.org/officeDocument/2006/relationships/image" Target="../media/image26.png"/><Relationship Id="rId12"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0.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1.jpe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2.emf"/><Relationship Id="rId3" Type="http://schemas.openxmlformats.org/officeDocument/2006/relationships/image" Target="../media/image32.jpeg"/><Relationship Id="rId7" Type="http://schemas.openxmlformats.org/officeDocument/2006/relationships/image" Target="../media/image28.png"/><Relationship Id="rId12" Type="http://schemas.openxmlformats.org/officeDocument/2006/relationships/image" Target="../media/image11.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0.png"/><Relationship Id="rId5" Type="http://schemas.openxmlformats.org/officeDocument/2006/relationships/image" Target="../media/image30.png"/><Relationship Id="rId10" Type="http://schemas.openxmlformats.org/officeDocument/2006/relationships/image" Target="../media/image31.png"/><Relationship Id="rId4" Type="http://schemas.openxmlformats.org/officeDocument/2006/relationships/image" Target="../media/image21.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40" name="Image 39" descr="Une image contenant herbe, extérieur, ciel, champ&#10;&#10;Description générée automatiquement">
            <a:extLst>
              <a:ext uri="{FF2B5EF4-FFF2-40B4-BE49-F238E27FC236}">
                <a16:creationId xmlns:a16="http://schemas.microsoft.com/office/drawing/2014/main" id="{D0B9B109-7510-43B5-9064-55990100C9A5}"/>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400" y="0"/>
            <a:ext cx="12189600" cy="6858000"/>
          </a:xfrm>
          <a:prstGeom prst="rect">
            <a:avLst/>
          </a:prstGeom>
        </p:spPr>
      </p:pic>
      <p:sp>
        <p:nvSpPr>
          <p:cNvPr id="2" name="Titre 1">
            <a:extLst>
              <a:ext uri="{FF2B5EF4-FFF2-40B4-BE49-F238E27FC236}">
                <a16:creationId xmlns:a16="http://schemas.microsoft.com/office/drawing/2014/main" id="{80450E8A-5E83-49DE-8707-0B4423E01DCE}"/>
              </a:ext>
            </a:extLst>
          </p:cNvPr>
          <p:cNvSpPr>
            <a:spLocks noGrp="1"/>
          </p:cNvSpPr>
          <p:nvPr>
            <p:ph type="ctrTitle"/>
          </p:nvPr>
        </p:nvSpPr>
        <p:spPr>
          <a:xfrm>
            <a:off x="1524000" y="1122363"/>
            <a:ext cx="9144000" cy="2387600"/>
          </a:xfrm>
          <a:effectLst/>
        </p:spPr>
        <p:txBody>
          <a:bodyPr/>
          <a:lstStyle/>
          <a:p>
            <a:r>
              <a:rPr lang="fr-FR" dirty="0"/>
              <a:t>GS1 Digital Link</a:t>
            </a:r>
            <a:endParaRPr lang="zh-CN" altLang="en-US" dirty="0"/>
          </a:p>
        </p:txBody>
      </p:sp>
      <p:sp>
        <p:nvSpPr>
          <p:cNvPr id="3" name="Sous-titre 2">
            <a:extLst>
              <a:ext uri="{FF2B5EF4-FFF2-40B4-BE49-F238E27FC236}">
                <a16:creationId xmlns:a16="http://schemas.microsoft.com/office/drawing/2014/main" id="{B58E53A4-E204-4526-BE69-9A689E20EF5C}"/>
              </a:ext>
            </a:extLst>
          </p:cNvPr>
          <p:cNvSpPr>
            <a:spLocks noGrp="1"/>
          </p:cNvSpPr>
          <p:nvPr>
            <p:ph type="subTitle" idx="1"/>
          </p:nvPr>
        </p:nvSpPr>
        <p:spPr>
          <a:xfrm>
            <a:off x="1524000" y="3602038"/>
            <a:ext cx="9144000" cy="2481262"/>
          </a:xfrm>
          <a:effectLst/>
        </p:spPr>
        <p:txBody>
          <a:bodyPr>
            <a:normAutofit/>
          </a:bodyPr>
          <a:lstStyle/>
          <a:p>
            <a:r>
              <a:rPr lang="fr-FR" dirty="0"/>
              <a:t>Quel futur pour le code-barres ?</a:t>
            </a:r>
          </a:p>
          <a:p>
            <a:endParaRPr lang="fr-FR" altLang="zh-CN" dirty="0"/>
          </a:p>
        </p:txBody>
      </p:sp>
      <p:grpSp>
        <p:nvGrpSpPr>
          <p:cNvPr id="6" name="Groupe 5">
            <a:extLst>
              <a:ext uri="{FF2B5EF4-FFF2-40B4-BE49-F238E27FC236}">
                <a16:creationId xmlns:a16="http://schemas.microsoft.com/office/drawing/2014/main" id="{66B0B42C-0C2C-4176-AFDE-5F7DA0A3B4C5}"/>
              </a:ext>
            </a:extLst>
          </p:cNvPr>
          <p:cNvGrpSpPr/>
          <p:nvPr/>
        </p:nvGrpSpPr>
        <p:grpSpPr>
          <a:xfrm>
            <a:off x="4588721" y="6304136"/>
            <a:ext cx="2668465" cy="468000"/>
            <a:chOff x="4482401" y="6304136"/>
            <a:chExt cx="2668465" cy="468000"/>
          </a:xfrm>
        </p:grpSpPr>
        <p:pic>
          <p:nvPicPr>
            <p:cNvPr id="7" name="Graphique 6">
              <a:extLst>
                <a:ext uri="{FF2B5EF4-FFF2-40B4-BE49-F238E27FC236}">
                  <a16:creationId xmlns:a16="http://schemas.microsoft.com/office/drawing/2014/main" id="{274CE5D0-4BB8-4D6D-BB60-D90C8DFE1B5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9" name="Groupe 8">
              <a:extLst>
                <a:ext uri="{FF2B5EF4-FFF2-40B4-BE49-F238E27FC236}">
                  <a16:creationId xmlns:a16="http://schemas.microsoft.com/office/drawing/2014/main" id="{D10B395E-60F5-4C68-8022-27DBDDC42901}"/>
                </a:ext>
              </a:extLst>
            </p:cNvPr>
            <p:cNvGrpSpPr/>
            <p:nvPr/>
          </p:nvGrpSpPr>
          <p:grpSpPr>
            <a:xfrm>
              <a:off x="4482401" y="6357643"/>
              <a:ext cx="1438039" cy="360986"/>
              <a:chOff x="4431872" y="6240618"/>
              <a:chExt cx="1438039" cy="360986"/>
            </a:xfrm>
          </p:grpSpPr>
          <p:sp>
            <p:nvSpPr>
              <p:cNvPr id="10" name="Freeform 5">
                <a:extLst>
                  <a:ext uri="{FF2B5EF4-FFF2-40B4-BE49-F238E27FC236}">
                    <a16:creationId xmlns:a16="http://schemas.microsoft.com/office/drawing/2014/main" id="{836788EB-4884-487D-8258-433F0D501C22}"/>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66DB837-9FE7-47B7-93A8-7BB0DA735956}"/>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BD82FEF-9C77-4A63-B4F8-0EEF35F8C395}"/>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F707773B-0725-4ED2-9B72-F181320CE78A}"/>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3B75AC3C-60F2-4CFA-B8D4-88C7804B4181}"/>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2538600F-10ED-46D8-9E04-7443F0421479}"/>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17233EFA-40C9-447F-95B9-E1B6B3B76A6D}"/>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 name="Freeform 12">
                <a:extLst>
                  <a:ext uri="{FF2B5EF4-FFF2-40B4-BE49-F238E27FC236}">
                    <a16:creationId xmlns:a16="http://schemas.microsoft.com/office/drawing/2014/main" id="{8FB722AC-EA63-4836-9FD1-A0FA77B01E57}"/>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3">
                <a:extLst>
                  <a:ext uri="{FF2B5EF4-FFF2-40B4-BE49-F238E27FC236}">
                    <a16:creationId xmlns:a16="http://schemas.microsoft.com/office/drawing/2014/main" id="{51664028-D3E2-4096-BF20-70FEC0F4E126}"/>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4">
                <a:extLst>
                  <a:ext uri="{FF2B5EF4-FFF2-40B4-BE49-F238E27FC236}">
                    <a16:creationId xmlns:a16="http://schemas.microsoft.com/office/drawing/2014/main" id="{2540FECD-5828-4DBF-BF71-86C060FFE72A}"/>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5">
                <a:extLst>
                  <a:ext uri="{FF2B5EF4-FFF2-40B4-BE49-F238E27FC236}">
                    <a16:creationId xmlns:a16="http://schemas.microsoft.com/office/drawing/2014/main" id="{3A49AB6F-7878-4B12-807C-67374F4D8A14}"/>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6">
                <a:extLst>
                  <a:ext uri="{FF2B5EF4-FFF2-40B4-BE49-F238E27FC236}">
                    <a16:creationId xmlns:a16="http://schemas.microsoft.com/office/drawing/2014/main" id="{0B301A06-295F-4502-8244-3101B89E01A9}"/>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7">
                <a:extLst>
                  <a:ext uri="{FF2B5EF4-FFF2-40B4-BE49-F238E27FC236}">
                    <a16:creationId xmlns:a16="http://schemas.microsoft.com/office/drawing/2014/main" id="{AF0C4F22-7ED2-4984-895B-DDB31638C30A}"/>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8">
                <a:extLst>
                  <a:ext uri="{FF2B5EF4-FFF2-40B4-BE49-F238E27FC236}">
                    <a16:creationId xmlns:a16="http://schemas.microsoft.com/office/drawing/2014/main" id="{FA00A7A5-67BA-46D1-B7F0-2260A1FE189A}"/>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9">
                <a:extLst>
                  <a:ext uri="{FF2B5EF4-FFF2-40B4-BE49-F238E27FC236}">
                    <a16:creationId xmlns:a16="http://schemas.microsoft.com/office/drawing/2014/main" id="{5408B3FB-39A7-4DF4-8A2D-BD6CD0EE7BA0}"/>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0">
                <a:extLst>
                  <a:ext uri="{FF2B5EF4-FFF2-40B4-BE49-F238E27FC236}">
                    <a16:creationId xmlns:a16="http://schemas.microsoft.com/office/drawing/2014/main" id="{00F793F0-0C45-4BCF-A7E8-4AEC944214E4}"/>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1">
                <a:extLst>
                  <a:ext uri="{FF2B5EF4-FFF2-40B4-BE49-F238E27FC236}">
                    <a16:creationId xmlns:a16="http://schemas.microsoft.com/office/drawing/2014/main" id="{0A5E462D-49C5-44E6-9CC6-BA530DFE64FA}"/>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2">
                <a:extLst>
                  <a:ext uri="{FF2B5EF4-FFF2-40B4-BE49-F238E27FC236}">
                    <a16:creationId xmlns:a16="http://schemas.microsoft.com/office/drawing/2014/main" id="{DD5DDC51-C6A9-4E48-B597-1085D2313790}"/>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3">
                <a:extLst>
                  <a:ext uri="{FF2B5EF4-FFF2-40B4-BE49-F238E27FC236}">
                    <a16:creationId xmlns:a16="http://schemas.microsoft.com/office/drawing/2014/main" id="{56F135FD-4AC5-40E3-812E-5790F84641BB}"/>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4">
                <a:extLst>
                  <a:ext uri="{FF2B5EF4-FFF2-40B4-BE49-F238E27FC236}">
                    <a16:creationId xmlns:a16="http://schemas.microsoft.com/office/drawing/2014/main" id="{4B419CEA-156C-4797-A636-C014E2F20A94}"/>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5">
                <a:extLst>
                  <a:ext uri="{FF2B5EF4-FFF2-40B4-BE49-F238E27FC236}">
                    <a16:creationId xmlns:a16="http://schemas.microsoft.com/office/drawing/2014/main" id="{A7F6F827-227F-4171-B34E-71E2AAFB3BB6}"/>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6">
                <a:extLst>
                  <a:ext uri="{FF2B5EF4-FFF2-40B4-BE49-F238E27FC236}">
                    <a16:creationId xmlns:a16="http://schemas.microsoft.com/office/drawing/2014/main" id="{6D6A28AD-0AB4-44B0-9657-D3A55C7C1AD5}"/>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27">
                <a:extLst>
                  <a:ext uri="{FF2B5EF4-FFF2-40B4-BE49-F238E27FC236}">
                    <a16:creationId xmlns:a16="http://schemas.microsoft.com/office/drawing/2014/main" id="{BC457270-540B-4E2C-A44B-54D2282030EA}"/>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28">
                <a:extLst>
                  <a:ext uri="{FF2B5EF4-FFF2-40B4-BE49-F238E27FC236}">
                    <a16:creationId xmlns:a16="http://schemas.microsoft.com/office/drawing/2014/main" id="{3ED4395C-DDE7-41FE-85B9-7F88675FE34A}"/>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29">
                <a:extLst>
                  <a:ext uri="{FF2B5EF4-FFF2-40B4-BE49-F238E27FC236}">
                    <a16:creationId xmlns:a16="http://schemas.microsoft.com/office/drawing/2014/main" id="{2D1D5173-D39C-4A54-9938-2C6A8B9E8CE2}"/>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
                <a:extLst>
                  <a:ext uri="{FF2B5EF4-FFF2-40B4-BE49-F238E27FC236}">
                    <a16:creationId xmlns:a16="http://schemas.microsoft.com/office/drawing/2014/main" id="{3D9E1C45-58E3-4F5C-8736-0FAA126575F0}"/>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1">
                <a:extLst>
                  <a:ext uri="{FF2B5EF4-FFF2-40B4-BE49-F238E27FC236}">
                    <a16:creationId xmlns:a16="http://schemas.microsoft.com/office/drawing/2014/main" id="{CA2FBC47-3C50-4889-8C24-1BE29B580C12}"/>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2">
                <a:extLst>
                  <a:ext uri="{FF2B5EF4-FFF2-40B4-BE49-F238E27FC236}">
                    <a16:creationId xmlns:a16="http://schemas.microsoft.com/office/drawing/2014/main" id="{29B5833F-46EB-405E-9E9F-2E0C7D14A267}"/>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3">
                <a:extLst>
                  <a:ext uri="{FF2B5EF4-FFF2-40B4-BE49-F238E27FC236}">
                    <a16:creationId xmlns:a16="http://schemas.microsoft.com/office/drawing/2014/main" id="{BC1F4FA0-4A68-4A91-89B8-275BA575356E}"/>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41" name="Image 40">
            <a:extLst>
              <a:ext uri="{FF2B5EF4-FFF2-40B4-BE49-F238E27FC236}">
                <a16:creationId xmlns:a16="http://schemas.microsoft.com/office/drawing/2014/main" id="{030922AB-AE40-4148-A8A6-B711A878A3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42" name="ZoneTexte 41">
            <a:extLst>
              <a:ext uri="{FF2B5EF4-FFF2-40B4-BE49-F238E27FC236}">
                <a16:creationId xmlns:a16="http://schemas.microsoft.com/office/drawing/2014/main" id="{D2D98B80-9844-49A9-9B67-E20E0D1D79C7}"/>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
        <p:nvSpPr>
          <p:cNvPr id="44" name="Espace réservé du texte 10">
            <a:extLst>
              <a:ext uri="{FF2B5EF4-FFF2-40B4-BE49-F238E27FC236}">
                <a16:creationId xmlns:a16="http://schemas.microsoft.com/office/drawing/2014/main" id="{8CC73E3F-2831-493A-9FC3-1DA41B2688C0}"/>
              </a:ext>
            </a:extLst>
          </p:cNvPr>
          <p:cNvSpPr txBox="1">
            <a:spLocks/>
          </p:cNvSpPr>
          <p:nvPr/>
        </p:nvSpPr>
        <p:spPr>
          <a:xfrm>
            <a:off x="6377880" y="4589463"/>
            <a:ext cx="4969569" cy="1500187"/>
          </a:xfrm>
          <a:prstGeom prst="rect">
            <a:avLst/>
          </a:prstGeom>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Atkinson Hyperlegible"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tkinson Hyperlegible"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tkinson Hyperlegible"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tkinson Hyperlegible"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tkinson Hyperlegible"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r-FR" altLang="zh-CN" sz="1600" b="0" dirty="0"/>
              <a:t>Laurent TONNELIER</a:t>
            </a:r>
            <a:br>
              <a:rPr lang="fr-FR" altLang="zh-CN" sz="1600" b="0" dirty="0"/>
            </a:br>
            <a:r>
              <a:rPr lang="fr-FR" altLang="zh-CN" sz="1600" b="0" dirty="0"/>
              <a:t>http://linkedin.com/in/tonnelier</a:t>
            </a:r>
            <a:br>
              <a:rPr lang="fr-FR" altLang="zh-CN" sz="1600" b="0" dirty="0"/>
            </a:br>
            <a:r>
              <a:rPr lang="fr-FR" altLang="zh-CN" sz="1600" b="0" dirty="0"/>
              <a:t>laurent.tonnelier@mobilead.fr</a:t>
            </a:r>
            <a:br>
              <a:rPr lang="fr-FR" altLang="zh-CN" sz="1600" b="0" dirty="0"/>
            </a:br>
            <a:r>
              <a:rPr lang="fr-FR" altLang="zh-CN" sz="1600" b="0" dirty="0"/>
              <a:t>+33 6 74 72 15 75</a:t>
            </a:r>
            <a:br>
              <a:rPr lang="fr-FR" altLang="zh-CN" sz="1600" b="0" dirty="0"/>
            </a:br>
            <a:r>
              <a:rPr lang="fr-FR" altLang="zh-CN" sz="1600" b="0" dirty="0"/>
              <a:t>MOBILEAD sas</a:t>
            </a:r>
            <a:br>
              <a:rPr lang="fr-FR" altLang="zh-CN" sz="1600" b="0" dirty="0"/>
            </a:br>
            <a:r>
              <a:rPr lang="fr-FR" altLang="zh-CN" sz="1600" b="0" dirty="0"/>
              <a:t>1 cour du Havre 75008 Paris</a:t>
            </a:r>
            <a:endParaRPr lang="zh-CN" altLang="en-US" sz="1600" dirty="0"/>
          </a:p>
        </p:txBody>
      </p:sp>
    </p:spTree>
    <p:extLst>
      <p:ext uri="{BB962C8B-B14F-4D97-AF65-F5344CB8AC3E}">
        <p14:creationId xmlns:p14="http://schemas.microsoft.com/office/powerpoint/2010/main" val="378746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texte, intérieur, personne&#10;&#10;Description générée automatiquement">
            <a:extLst>
              <a:ext uri="{FF2B5EF4-FFF2-40B4-BE49-F238E27FC236}">
                <a16:creationId xmlns:a16="http://schemas.microsoft.com/office/drawing/2014/main" id="{5B6B5505-9F11-4528-8A05-5EC88CBBBC6A}"/>
              </a:ext>
            </a:extLst>
          </p:cNvPr>
          <p:cNvPicPr>
            <a:picLocks noChangeAspect="1"/>
          </p:cNvPicPr>
          <p:nvPr/>
        </p:nvPicPr>
        <p:blipFill rotWithShape="1">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rcRect/>
          <a:stretch/>
        </p:blipFill>
        <p:spPr>
          <a:xfrm>
            <a:off x="0" y="0"/>
            <a:ext cx="6202105" cy="6858000"/>
          </a:xfrm>
          <a:prstGeom prst="rect">
            <a:avLst/>
          </a:prstGeom>
        </p:spPr>
      </p:pic>
      <p:pic>
        <p:nvPicPr>
          <p:cNvPr id="8" name="Image 7" descr="Une image contenant texte, personne, appareil&#10;&#10;Description générée automatiquement">
            <a:extLst>
              <a:ext uri="{FF2B5EF4-FFF2-40B4-BE49-F238E27FC236}">
                <a16:creationId xmlns:a16="http://schemas.microsoft.com/office/drawing/2014/main" id="{B1B224EA-C5F7-4EA8-9EDB-0E00E5096A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9732" y="0"/>
            <a:ext cx="5982268" cy="6858000"/>
          </a:xfrm>
          <a:prstGeom prst="rect">
            <a:avLst/>
          </a:prstGeom>
        </p:spPr>
      </p:pic>
      <p:sp>
        <p:nvSpPr>
          <p:cNvPr id="5" name="Titre 4">
            <a:extLst>
              <a:ext uri="{FF2B5EF4-FFF2-40B4-BE49-F238E27FC236}">
                <a16:creationId xmlns:a16="http://schemas.microsoft.com/office/drawing/2014/main" id="{BC62E05A-AF56-410A-96DC-72FB558C2C4A}"/>
              </a:ext>
            </a:extLst>
          </p:cNvPr>
          <p:cNvSpPr>
            <a:spLocks noGrp="1"/>
          </p:cNvSpPr>
          <p:nvPr>
            <p:ph type="title"/>
          </p:nvPr>
        </p:nvSpPr>
        <p:spPr/>
        <p:txBody>
          <a:bodyPr>
            <a:normAutofit/>
          </a:bodyPr>
          <a:lstStyle/>
          <a:p>
            <a:r>
              <a:rPr lang="fr-FR" altLang="zh-CN" dirty="0">
                <a:latin typeface="Atkinson Hyperlegible)"/>
              </a:rPr>
              <a:t>GS1 Application </a:t>
            </a:r>
            <a:r>
              <a:rPr lang="fr-FR" altLang="zh-CN" dirty="0" err="1">
                <a:latin typeface="Atkinson Hyperlegible)"/>
              </a:rPr>
              <a:t>Identifiers</a:t>
            </a:r>
            <a:r>
              <a:rPr lang="fr-FR" altLang="zh-CN" dirty="0">
                <a:latin typeface="Atkinson Hyperlegible)"/>
              </a:rPr>
              <a:t> (AI)</a:t>
            </a:r>
            <a:endParaRPr lang="zh-CN" altLang="en-US" dirty="0">
              <a:latin typeface="Atkinson Hyperlegible)"/>
            </a:endParaRPr>
          </a:p>
        </p:txBody>
      </p:sp>
      <p:sp>
        <p:nvSpPr>
          <p:cNvPr id="3" name="Sous-titre 2">
            <a:extLst>
              <a:ext uri="{FF2B5EF4-FFF2-40B4-BE49-F238E27FC236}">
                <a16:creationId xmlns:a16="http://schemas.microsoft.com/office/drawing/2014/main" id="{B58E53A4-E204-4526-BE69-9A689E20EF5C}"/>
              </a:ext>
            </a:extLst>
          </p:cNvPr>
          <p:cNvSpPr>
            <a:spLocks noGrp="1"/>
          </p:cNvSpPr>
          <p:nvPr>
            <p:ph idx="1"/>
          </p:nvPr>
        </p:nvSpPr>
        <p:spPr>
          <a:effectLst/>
        </p:spPr>
        <p:txBody>
          <a:bodyPr>
            <a:normAutofit/>
          </a:bodyPr>
          <a:lstStyle/>
          <a:p>
            <a:endParaRPr lang="fr-FR" dirty="0">
              <a:latin typeface="Atkinson Hyperlegible)"/>
            </a:endParaRPr>
          </a:p>
          <a:p>
            <a:endParaRPr lang="fr-FR" dirty="0">
              <a:latin typeface="Atkinson Hyperlegible)"/>
            </a:endParaRPr>
          </a:p>
          <a:p>
            <a:endParaRPr lang="fr-FR" dirty="0">
              <a:latin typeface="Atkinson Hyperlegible)"/>
            </a:endParaRPr>
          </a:p>
        </p:txBody>
      </p:sp>
      <p:grpSp>
        <p:nvGrpSpPr>
          <p:cNvPr id="13" name="Groupe 12">
            <a:extLst>
              <a:ext uri="{FF2B5EF4-FFF2-40B4-BE49-F238E27FC236}">
                <a16:creationId xmlns:a16="http://schemas.microsoft.com/office/drawing/2014/main" id="{5C57CF41-85D1-43C9-842F-0FB7828E351A}"/>
              </a:ext>
            </a:extLst>
          </p:cNvPr>
          <p:cNvGrpSpPr/>
          <p:nvPr/>
        </p:nvGrpSpPr>
        <p:grpSpPr>
          <a:xfrm>
            <a:off x="1538075" y="2307015"/>
            <a:ext cx="10050597" cy="3123109"/>
            <a:chOff x="1538075" y="2307015"/>
            <a:chExt cx="10050597" cy="3123109"/>
          </a:xfrm>
        </p:grpSpPr>
        <p:grpSp>
          <p:nvGrpSpPr>
            <p:cNvPr id="15" name="Groupe 14">
              <a:extLst>
                <a:ext uri="{FF2B5EF4-FFF2-40B4-BE49-F238E27FC236}">
                  <a16:creationId xmlns:a16="http://schemas.microsoft.com/office/drawing/2014/main" id="{972760FE-AD5F-4340-8102-8BF8CB15BE24}"/>
                </a:ext>
              </a:extLst>
            </p:cNvPr>
            <p:cNvGrpSpPr>
              <a:grpSpLocks noChangeAspect="1"/>
            </p:cNvGrpSpPr>
            <p:nvPr/>
          </p:nvGrpSpPr>
          <p:grpSpPr>
            <a:xfrm>
              <a:off x="9560520" y="2307015"/>
              <a:ext cx="1410553" cy="2520000"/>
              <a:chOff x="148032" y="612688"/>
              <a:chExt cx="2015076" cy="3600000"/>
            </a:xfrm>
          </p:grpSpPr>
          <p:pic>
            <p:nvPicPr>
              <p:cNvPr id="24" name="Image 23">
                <a:extLst>
                  <a:ext uri="{FF2B5EF4-FFF2-40B4-BE49-F238E27FC236}">
                    <a16:creationId xmlns:a16="http://schemas.microsoft.com/office/drawing/2014/main" id="{6E396D4C-B8A9-470F-8581-FF8BBA7C514F}"/>
                  </a:ext>
                </a:extLst>
              </p:cNvPr>
              <p:cNvPicPr>
                <a:picLocks noChangeAspect="1"/>
              </p:cNvPicPr>
              <p:nvPr/>
            </p:nvPicPr>
            <p:blipFill rotWithShape="1">
              <a:blip r:embed="rId5"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48032" y="612688"/>
                <a:ext cx="2015076" cy="2386410"/>
              </a:xfrm>
              <a:prstGeom prst="rect">
                <a:avLst/>
              </a:prstGeom>
              <a:effectLst>
                <a:outerShdw blurRad="76200" dir="18900000" sy="23000" kx="-1200000" algn="bl" rotWithShape="0">
                  <a:prstClr val="black">
                    <a:alpha val="20000"/>
                  </a:prstClr>
                </a:outerShdw>
              </a:effectLst>
            </p:spPr>
          </p:pic>
          <p:pic>
            <p:nvPicPr>
              <p:cNvPr id="25" name="Image 24">
                <a:extLst>
                  <a:ext uri="{FF2B5EF4-FFF2-40B4-BE49-F238E27FC236}">
                    <a16:creationId xmlns:a16="http://schemas.microsoft.com/office/drawing/2014/main" id="{3C984878-2BEB-45A4-80A1-2CDE76164272}"/>
                  </a:ext>
                </a:extLst>
              </p:cNvPr>
              <p:cNvPicPr>
                <a:picLocks noChangeAspect="1"/>
              </p:cNvPicPr>
              <p:nvPr/>
            </p:nvPicPr>
            <p:blipFill rotWithShape="1">
              <a:blip r:embed="rId6"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48032" y="2999098"/>
                <a:ext cx="2015076" cy="1213590"/>
              </a:xfrm>
              <a:prstGeom prst="rect">
                <a:avLst/>
              </a:prstGeom>
              <a:effectLst>
                <a:outerShdw blurRad="76200" dir="18900000" sy="23000" kx="-1200000" algn="bl" rotWithShape="0">
                  <a:prstClr val="black">
                    <a:alpha val="20000"/>
                  </a:prstClr>
                </a:outerShdw>
              </a:effectLst>
            </p:spPr>
          </p:pic>
        </p:grpSp>
        <p:sp>
          <p:nvSpPr>
            <p:cNvPr id="17" name="ZoneTexte 16">
              <a:extLst>
                <a:ext uri="{FF2B5EF4-FFF2-40B4-BE49-F238E27FC236}">
                  <a16:creationId xmlns:a16="http://schemas.microsoft.com/office/drawing/2014/main" id="{C737117C-0ACA-47EF-BA2D-5611998A5B3F}"/>
                </a:ext>
              </a:extLst>
            </p:cNvPr>
            <p:cNvSpPr txBox="1"/>
            <p:nvPr/>
          </p:nvSpPr>
          <p:spPr>
            <a:xfrm>
              <a:off x="1538075" y="5018900"/>
              <a:ext cx="184731" cy="400110"/>
            </a:xfrm>
            <a:prstGeom prst="rect">
              <a:avLst/>
            </a:prstGeom>
            <a:noFill/>
          </p:spPr>
          <p:txBody>
            <a:bodyPr wrap="none" rtlCol="0">
              <a:spAutoFit/>
            </a:bodyPr>
            <a:lstStyle/>
            <a:p>
              <a:endParaRPr lang="fr-FR" sz="2000" b="1" dirty="0">
                <a:solidFill>
                  <a:srgbClr val="1F4A9A"/>
                </a:solidFill>
                <a:latin typeface="Atkinson Hyperlegible)"/>
              </a:endParaRPr>
            </a:p>
          </p:txBody>
        </p:sp>
        <p:sp>
          <p:nvSpPr>
            <p:cNvPr id="19" name="ZoneTexte 18">
              <a:extLst>
                <a:ext uri="{FF2B5EF4-FFF2-40B4-BE49-F238E27FC236}">
                  <a16:creationId xmlns:a16="http://schemas.microsoft.com/office/drawing/2014/main" id="{D5E1BE34-A171-4C67-9A34-C7CA62EDBBA4}"/>
                </a:ext>
              </a:extLst>
            </p:cNvPr>
            <p:cNvSpPr txBox="1"/>
            <p:nvPr/>
          </p:nvSpPr>
          <p:spPr>
            <a:xfrm>
              <a:off x="10108459" y="5030014"/>
              <a:ext cx="1480213" cy="400110"/>
            </a:xfrm>
            <a:prstGeom prst="rect">
              <a:avLst/>
            </a:prstGeom>
            <a:noFill/>
          </p:spPr>
          <p:txBody>
            <a:bodyPr wrap="none" rtlCol="0">
              <a:spAutoFit/>
            </a:bodyPr>
            <a:lstStyle/>
            <a:p>
              <a:r>
                <a:rPr lang="fr-FR" sz="2000" b="1" dirty="0">
                  <a:solidFill>
                    <a:srgbClr val="4B8624"/>
                  </a:solidFill>
                  <a:latin typeface="Atkinson Hyperlegible)"/>
                </a:rPr>
                <a:t>{AI} : GTIN…</a:t>
              </a:r>
            </a:p>
          </p:txBody>
        </p:sp>
      </p:grpSp>
      <p:graphicFrame>
        <p:nvGraphicFramePr>
          <p:cNvPr id="28" name="Espace réservé du contenu 5">
            <a:extLst>
              <a:ext uri="{FF2B5EF4-FFF2-40B4-BE49-F238E27FC236}">
                <a16:creationId xmlns:a16="http://schemas.microsoft.com/office/drawing/2014/main" id="{52D261E6-1950-44C2-A3FE-B91C374F5A30}"/>
              </a:ext>
            </a:extLst>
          </p:cNvPr>
          <p:cNvGraphicFramePr>
            <a:graphicFrameLocks/>
          </p:cNvGraphicFramePr>
          <p:nvPr>
            <p:extLst>
              <p:ext uri="{D42A27DB-BD31-4B8C-83A1-F6EECF244321}">
                <p14:modId xmlns:p14="http://schemas.microsoft.com/office/powerpoint/2010/main" val="2854449795"/>
              </p:ext>
            </p:extLst>
          </p:nvPr>
        </p:nvGraphicFramePr>
        <p:xfrm>
          <a:off x="753426" y="2307015"/>
          <a:ext cx="8329561" cy="3871824"/>
        </p:xfrm>
        <a:graphic>
          <a:graphicData uri="http://schemas.openxmlformats.org/drawingml/2006/table">
            <a:tbl>
              <a:tblPr firstRow="1" bandRow="1">
                <a:tableStyleId>{93296810-A885-4BE3-A3E7-6D5BEEA58F35}</a:tableStyleId>
              </a:tblPr>
              <a:tblGrid>
                <a:gridCol w="1002275">
                  <a:extLst>
                    <a:ext uri="{9D8B030D-6E8A-4147-A177-3AD203B41FA5}">
                      <a16:colId xmlns:a16="http://schemas.microsoft.com/office/drawing/2014/main" val="1027027758"/>
                    </a:ext>
                  </a:extLst>
                </a:gridCol>
                <a:gridCol w="940523">
                  <a:extLst>
                    <a:ext uri="{9D8B030D-6E8A-4147-A177-3AD203B41FA5}">
                      <a16:colId xmlns:a16="http://schemas.microsoft.com/office/drawing/2014/main" val="59395345"/>
                    </a:ext>
                  </a:extLst>
                </a:gridCol>
                <a:gridCol w="6386763">
                  <a:extLst>
                    <a:ext uri="{9D8B030D-6E8A-4147-A177-3AD203B41FA5}">
                      <a16:colId xmlns:a16="http://schemas.microsoft.com/office/drawing/2014/main" val="3604383681"/>
                    </a:ext>
                  </a:extLst>
                </a:gridCol>
              </a:tblGrid>
              <a:tr h="465409">
                <a:tc>
                  <a:txBody>
                    <a:bodyPr/>
                    <a:lstStyle/>
                    <a:p>
                      <a:pPr algn="ctr" fontAlgn="b"/>
                      <a:r>
                        <a:rPr lang="fr-FR" sz="2800" b="1" u="none" strike="noStrike" dirty="0">
                          <a:solidFill>
                            <a:srgbClr val="FFFFFF"/>
                          </a:solidFill>
                          <a:effectLst/>
                          <a:latin typeface="Atkinson Hyperlegible" pitchFamily="50" charset="0"/>
                        </a:rPr>
                        <a:t>AI</a:t>
                      </a:r>
                      <a:endParaRPr lang="fr-FR" sz="2800" b="1" i="0" u="none" strike="noStrike" dirty="0">
                        <a:solidFill>
                          <a:srgbClr val="FFFFFF"/>
                        </a:solidFill>
                        <a:effectLst/>
                        <a:latin typeface="Atkinson Hyperlegible" pitchFamily="50" charset="0"/>
                      </a:endParaRPr>
                    </a:p>
                  </a:txBody>
                  <a:tcPr marL="9525" marR="9525" marT="9525" marB="0" anchor="ctr"/>
                </a:tc>
                <a:tc>
                  <a:txBody>
                    <a:bodyPr/>
                    <a:lstStyle/>
                    <a:p>
                      <a:pPr algn="l" fontAlgn="b"/>
                      <a:endParaRPr lang="fr-FR" sz="2800" b="1" i="0" u="none" strike="noStrike" dirty="0">
                        <a:solidFill>
                          <a:srgbClr val="FFFFFF"/>
                        </a:solidFill>
                        <a:effectLst/>
                        <a:latin typeface="Atkinson Hyperlegible" pitchFamily="50" charset="0"/>
                      </a:endParaRPr>
                    </a:p>
                  </a:txBody>
                  <a:tcPr marL="9525" marR="9525" marT="9525" marB="0" anchor="ctr"/>
                </a:tc>
                <a:tc>
                  <a:txBody>
                    <a:bodyPr/>
                    <a:lstStyle/>
                    <a:p>
                      <a:pPr algn="ctr" fontAlgn="b"/>
                      <a:r>
                        <a:rPr lang="fr-FR" sz="2800" b="1" u="none" strike="noStrike" dirty="0">
                          <a:solidFill>
                            <a:srgbClr val="FFFFFF"/>
                          </a:solidFill>
                          <a:effectLst/>
                          <a:latin typeface="Atkinson Hyperlegible" pitchFamily="50" charset="0"/>
                        </a:rPr>
                        <a:t> </a:t>
                      </a:r>
                      <a:endParaRPr lang="fr-FR" sz="2800" b="1" i="0" u="none" strike="noStrike" dirty="0">
                        <a:solidFill>
                          <a:srgbClr val="FFFFFF"/>
                        </a:solidFill>
                        <a:effectLst/>
                        <a:latin typeface="Atkinson Hyperlegible" pitchFamily="50" charset="0"/>
                      </a:endParaRPr>
                    </a:p>
                  </a:txBody>
                  <a:tcPr marL="9525" marR="9525" marT="9525" marB="0" anchor="ctr"/>
                </a:tc>
                <a:extLst>
                  <a:ext uri="{0D108BD9-81ED-4DB2-BD59-A6C34878D82A}">
                    <a16:rowId xmlns:a16="http://schemas.microsoft.com/office/drawing/2014/main" val="222027355"/>
                  </a:ext>
                </a:extLst>
              </a:tr>
              <a:tr h="465409">
                <a:tc>
                  <a:txBody>
                    <a:bodyPr/>
                    <a:lstStyle/>
                    <a:p>
                      <a:pPr algn="ctr" fontAlgn="t"/>
                      <a:r>
                        <a:rPr lang="fr-FR" sz="2800" b="1" u="none" strike="noStrike" dirty="0">
                          <a:solidFill>
                            <a:schemeClr val="tx1"/>
                          </a:solidFill>
                          <a:effectLst/>
                          <a:latin typeface="Atkinson Hyperlegible" pitchFamily="50" charset="0"/>
                        </a:rPr>
                        <a:t>01</a:t>
                      </a:r>
                      <a:endParaRPr lang="fr-FR" sz="2800" b="1" i="0" u="none" strike="noStrike" dirty="0">
                        <a:solidFill>
                          <a:schemeClr val="tx1"/>
                        </a:solidFill>
                        <a:effectLst/>
                        <a:latin typeface="Atkinson Hyperlegible" pitchFamily="50" charset="0"/>
                      </a:endParaRPr>
                    </a:p>
                  </a:txBody>
                  <a:tcPr marL="9525" marR="9525" marT="9525" marB="0"/>
                </a:tc>
                <a:tc>
                  <a:txBody>
                    <a:bodyPr/>
                    <a:lstStyle/>
                    <a:p>
                      <a:pPr algn="l" fontAlgn="t"/>
                      <a:r>
                        <a:rPr lang="fr-FR" sz="2800" b="1" u="none" strike="noStrike" dirty="0" err="1">
                          <a:solidFill>
                            <a:srgbClr val="333333"/>
                          </a:solidFill>
                          <a:effectLst/>
                          <a:latin typeface="Atkinson Hyperlegible" pitchFamily="50" charset="0"/>
                        </a:rPr>
                        <a:t>gtin</a:t>
                      </a:r>
                      <a:endParaRPr lang="fr-FR" sz="2800" b="1" i="0" u="none" strike="noStrike" dirty="0">
                        <a:solidFill>
                          <a:srgbClr val="333333"/>
                        </a:solidFill>
                        <a:effectLst/>
                        <a:latin typeface="Atkinson Hyperlegible" pitchFamily="50" charset="0"/>
                      </a:endParaRPr>
                    </a:p>
                  </a:txBody>
                  <a:tcPr marL="9525" marR="9525" marT="9525" marB="0"/>
                </a:tc>
                <a:tc>
                  <a:txBody>
                    <a:bodyPr/>
                    <a:lstStyle/>
                    <a:p>
                      <a:pPr algn="l" fontAlgn="b"/>
                      <a:r>
                        <a:rPr lang="fr-FR" sz="2800" b="0" u="none" strike="noStrike" dirty="0">
                          <a:solidFill>
                            <a:srgbClr val="000000"/>
                          </a:solidFill>
                          <a:effectLst/>
                          <a:latin typeface="Atkinson Hyperlegible" pitchFamily="50" charset="0"/>
                        </a:rPr>
                        <a:t>identifiant produit</a:t>
                      </a:r>
                      <a:endParaRPr lang="fr-FR" sz="2800" b="0" i="0" u="none" strike="noStrike" dirty="0">
                        <a:solidFill>
                          <a:srgbClr val="000000"/>
                        </a:solidFill>
                        <a:effectLst/>
                        <a:latin typeface="Atkinson Hyperlegible" pitchFamily="50" charset="0"/>
                      </a:endParaRPr>
                    </a:p>
                  </a:txBody>
                  <a:tcPr marL="9525" marR="9525" marT="9525" marB="0"/>
                </a:tc>
                <a:extLst>
                  <a:ext uri="{0D108BD9-81ED-4DB2-BD59-A6C34878D82A}">
                    <a16:rowId xmlns:a16="http://schemas.microsoft.com/office/drawing/2014/main" val="3433193401"/>
                  </a:ext>
                </a:extLst>
              </a:tr>
              <a:tr h="465409">
                <a:tc>
                  <a:txBody>
                    <a:bodyPr/>
                    <a:lstStyle/>
                    <a:p>
                      <a:pPr algn="ctr" fontAlgn="t"/>
                      <a:r>
                        <a:rPr lang="fr-FR" sz="2800" b="1" u="none" strike="noStrike" dirty="0">
                          <a:solidFill>
                            <a:srgbClr val="333333"/>
                          </a:solidFill>
                          <a:effectLst/>
                          <a:latin typeface="Atkinson Hyperlegible" pitchFamily="50" charset="0"/>
                        </a:rPr>
                        <a:t>22</a:t>
                      </a:r>
                      <a:endParaRPr lang="fr-FR" sz="2800" b="1" i="0" u="none" strike="noStrike" dirty="0">
                        <a:solidFill>
                          <a:srgbClr val="333333"/>
                        </a:solidFill>
                        <a:effectLst/>
                        <a:latin typeface="Atkinson Hyperlegible" pitchFamily="50" charset="0"/>
                      </a:endParaRPr>
                    </a:p>
                  </a:txBody>
                  <a:tcPr marL="9525" marR="9525" marT="9525" marB="0"/>
                </a:tc>
                <a:tc>
                  <a:txBody>
                    <a:bodyPr/>
                    <a:lstStyle/>
                    <a:p>
                      <a:pPr algn="l" fontAlgn="t"/>
                      <a:r>
                        <a:rPr lang="fr-FR" sz="2800" b="1" u="none" strike="noStrike" dirty="0" err="1">
                          <a:solidFill>
                            <a:srgbClr val="333333"/>
                          </a:solidFill>
                          <a:effectLst/>
                          <a:latin typeface="Atkinson Hyperlegible" pitchFamily="50" charset="0"/>
                        </a:rPr>
                        <a:t>cpv</a:t>
                      </a:r>
                      <a:endParaRPr lang="fr-FR" sz="2800" b="1" i="0" u="none" strike="noStrike" dirty="0">
                        <a:solidFill>
                          <a:srgbClr val="333333"/>
                        </a:solidFill>
                        <a:effectLst/>
                        <a:latin typeface="Atkinson Hyperlegible" pitchFamily="50" charset="0"/>
                      </a:endParaRPr>
                    </a:p>
                  </a:txBody>
                  <a:tcPr marL="9525" marR="9525" marT="9525" marB="0"/>
                </a:tc>
                <a:tc>
                  <a:txBody>
                    <a:bodyPr/>
                    <a:lstStyle/>
                    <a:p>
                      <a:pPr algn="l" fontAlgn="b"/>
                      <a:r>
                        <a:rPr lang="fr-FR" sz="2800" b="0" u="none" strike="noStrike">
                          <a:solidFill>
                            <a:srgbClr val="000000"/>
                          </a:solidFill>
                          <a:effectLst/>
                          <a:latin typeface="Atkinson Hyperlegible" pitchFamily="50" charset="0"/>
                        </a:rPr>
                        <a:t>variante produit</a:t>
                      </a:r>
                      <a:endParaRPr lang="fr-FR" sz="2800" b="0" i="0" u="none" strike="noStrike">
                        <a:solidFill>
                          <a:srgbClr val="000000"/>
                        </a:solidFill>
                        <a:effectLst/>
                        <a:latin typeface="Atkinson Hyperlegible" pitchFamily="50" charset="0"/>
                      </a:endParaRPr>
                    </a:p>
                  </a:txBody>
                  <a:tcPr marL="9525" marR="9525" marT="9525" marB="0"/>
                </a:tc>
                <a:extLst>
                  <a:ext uri="{0D108BD9-81ED-4DB2-BD59-A6C34878D82A}">
                    <a16:rowId xmlns:a16="http://schemas.microsoft.com/office/drawing/2014/main" val="2865973238"/>
                  </a:ext>
                </a:extLst>
              </a:tr>
              <a:tr h="465409">
                <a:tc>
                  <a:txBody>
                    <a:bodyPr/>
                    <a:lstStyle/>
                    <a:p>
                      <a:pPr algn="ctr" fontAlgn="t"/>
                      <a:r>
                        <a:rPr lang="fr-FR" sz="2800" b="1" u="none" strike="noStrike" dirty="0">
                          <a:solidFill>
                            <a:srgbClr val="333333"/>
                          </a:solidFill>
                          <a:effectLst/>
                          <a:latin typeface="Atkinson Hyperlegible" pitchFamily="50" charset="0"/>
                        </a:rPr>
                        <a:t>10</a:t>
                      </a:r>
                      <a:endParaRPr lang="fr-FR" sz="2800" b="1" i="0" u="none" strike="noStrike" dirty="0">
                        <a:solidFill>
                          <a:srgbClr val="333333"/>
                        </a:solidFill>
                        <a:effectLst/>
                        <a:latin typeface="Atkinson Hyperlegible" pitchFamily="50" charset="0"/>
                      </a:endParaRPr>
                    </a:p>
                  </a:txBody>
                  <a:tcPr marL="9525" marR="9525" marT="9525" marB="0"/>
                </a:tc>
                <a:tc>
                  <a:txBody>
                    <a:bodyPr/>
                    <a:lstStyle/>
                    <a:p>
                      <a:pPr algn="l" fontAlgn="t"/>
                      <a:r>
                        <a:rPr lang="fr-FR" sz="2800" b="1" u="none" strike="noStrike" dirty="0">
                          <a:solidFill>
                            <a:srgbClr val="333333"/>
                          </a:solidFill>
                          <a:effectLst/>
                          <a:latin typeface="Atkinson Hyperlegible" pitchFamily="50" charset="0"/>
                        </a:rPr>
                        <a:t>lot</a:t>
                      </a:r>
                      <a:endParaRPr lang="fr-FR" sz="2800" b="1" i="0" u="none" strike="noStrike" dirty="0">
                        <a:solidFill>
                          <a:srgbClr val="333333"/>
                        </a:solidFill>
                        <a:effectLst/>
                        <a:latin typeface="Atkinson Hyperlegible" pitchFamily="50" charset="0"/>
                      </a:endParaRPr>
                    </a:p>
                  </a:txBody>
                  <a:tcPr marL="9525" marR="9525" marT="9525" marB="0"/>
                </a:tc>
                <a:tc>
                  <a:txBody>
                    <a:bodyPr/>
                    <a:lstStyle/>
                    <a:p>
                      <a:pPr algn="l" fontAlgn="b"/>
                      <a:r>
                        <a:rPr lang="fr-FR" sz="2800" b="0" u="none" strike="noStrike" dirty="0">
                          <a:solidFill>
                            <a:srgbClr val="000000"/>
                          </a:solidFill>
                          <a:effectLst/>
                          <a:latin typeface="Atkinson Hyperlegible" pitchFamily="50" charset="0"/>
                        </a:rPr>
                        <a:t>numéro de lot</a:t>
                      </a:r>
                      <a:endParaRPr lang="fr-FR" sz="2800" b="0" i="0" u="none" strike="noStrike" dirty="0">
                        <a:solidFill>
                          <a:srgbClr val="000000"/>
                        </a:solidFill>
                        <a:effectLst/>
                        <a:latin typeface="Atkinson Hyperlegible" pitchFamily="50" charset="0"/>
                      </a:endParaRPr>
                    </a:p>
                  </a:txBody>
                  <a:tcPr marL="9525" marR="9525" marT="9525" marB="0"/>
                </a:tc>
                <a:extLst>
                  <a:ext uri="{0D108BD9-81ED-4DB2-BD59-A6C34878D82A}">
                    <a16:rowId xmlns:a16="http://schemas.microsoft.com/office/drawing/2014/main" val="4185343988"/>
                  </a:ext>
                </a:extLst>
              </a:tr>
              <a:tr h="465409">
                <a:tc>
                  <a:txBody>
                    <a:bodyPr/>
                    <a:lstStyle/>
                    <a:p>
                      <a:pPr algn="ctr" fontAlgn="t"/>
                      <a:r>
                        <a:rPr lang="fr-FR" sz="2800" b="1" u="none" strike="noStrike" dirty="0">
                          <a:solidFill>
                            <a:srgbClr val="333333"/>
                          </a:solidFill>
                          <a:effectLst/>
                          <a:latin typeface="Atkinson Hyperlegible" pitchFamily="50" charset="0"/>
                        </a:rPr>
                        <a:t>21</a:t>
                      </a:r>
                      <a:endParaRPr lang="fr-FR" sz="2800" b="1" i="0" u="none" strike="noStrike" dirty="0">
                        <a:solidFill>
                          <a:srgbClr val="333333"/>
                        </a:solidFill>
                        <a:effectLst/>
                        <a:latin typeface="Atkinson Hyperlegible" pitchFamily="50" charset="0"/>
                      </a:endParaRPr>
                    </a:p>
                  </a:txBody>
                  <a:tcPr marL="9525" marR="9525" marT="9525" marB="0"/>
                </a:tc>
                <a:tc>
                  <a:txBody>
                    <a:bodyPr/>
                    <a:lstStyle/>
                    <a:p>
                      <a:pPr algn="l" fontAlgn="t"/>
                      <a:r>
                        <a:rPr lang="fr-FR" sz="2800" b="1" u="none" strike="noStrike">
                          <a:solidFill>
                            <a:srgbClr val="333333"/>
                          </a:solidFill>
                          <a:effectLst/>
                          <a:latin typeface="Atkinson Hyperlegible" pitchFamily="50" charset="0"/>
                        </a:rPr>
                        <a:t>ser</a:t>
                      </a:r>
                      <a:endParaRPr lang="fr-FR" sz="2800" b="1" i="0" u="none" strike="noStrike">
                        <a:solidFill>
                          <a:srgbClr val="333333"/>
                        </a:solidFill>
                        <a:effectLst/>
                        <a:latin typeface="Atkinson Hyperlegible" pitchFamily="50" charset="0"/>
                      </a:endParaRPr>
                    </a:p>
                  </a:txBody>
                  <a:tcPr marL="9525" marR="9525" marT="9525" marB="0"/>
                </a:tc>
                <a:tc>
                  <a:txBody>
                    <a:bodyPr/>
                    <a:lstStyle/>
                    <a:p>
                      <a:pPr algn="l" fontAlgn="b"/>
                      <a:r>
                        <a:rPr lang="fr-FR" sz="2800" b="0" u="none" strike="noStrike" dirty="0">
                          <a:solidFill>
                            <a:srgbClr val="000000"/>
                          </a:solidFill>
                          <a:effectLst/>
                          <a:latin typeface="Atkinson Hyperlegible" pitchFamily="50" charset="0"/>
                        </a:rPr>
                        <a:t>numéro dans la série</a:t>
                      </a:r>
                      <a:endParaRPr lang="fr-FR" sz="2800" b="0" i="0" u="none" strike="noStrike" dirty="0">
                        <a:solidFill>
                          <a:srgbClr val="000000"/>
                        </a:solidFill>
                        <a:effectLst/>
                        <a:latin typeface="Atkinson Hyperlegible" pitchFamily="50" charset="0"/>
                      </a:endParaRPr>
                    </a:p>
                  </a:txBody>
                  <a:tcPr marL="9525" marR="9525" marT="9525" marB="0"/>
                </a:tc>
                <a:extLst>
                  <a:ext uri="{0D108BD9-81ED-4DB2-BD59-A6C34878D82A}">
                    <a16:rowId xmlns:a16="http://schemas.microsoft.com/office/drawing/2014/main" val="335860758"/>
                  </a:ext>
                </a:extLst>
              </a:tr>
              <a:tr h="465409">
                <a:tc>
                  <a:txBody>
                    <a:bodyPr/>
                    <a:lstStyle/>
                    <a:p>
                      <a:pPr algn="ctr" fontAlgn="t"/>
                      <a:r>
                        <a:rPr lang="fr-FR" sz="2800" b="1" u="none" strike="noStrike" dirty="0">
                          <a:solidFill>
                            <a:srgbClr val="333333"/>
                          </a:solidFill>
                          <a:effectLst/>
                          <a:latin typeface="Atkinson Hyperlegible" pitchFamily="50" charset="0"/>
                        </a:rPr>
                        <a:t>11</a:t>
                      </a:r>
                      <a:endParaRPr lang="fr-FR" sz="2800" b="1" i="0" u="none" strike="noStrike" dirty="0">
                        <a:solidFill>
                          <a:srgbClr val="333333"/>
                        </a:solidFill>
                        <a:effectLst/>
                        <a:latin typeface="Atkinson Hyperlegible" pitchFamily="50" charset="0"/>
                      </a:endParaRPr>
                    </a:p>
                  </a:txBody>
                  <a:tcPr marL="9525" marR="9525" marT="9525" marB="0"/>
                </a:tc>
                <a:tc>
                  <a:txBody>
                    <a:bodyPr/>
                    <a:lstStyle/>
                    <a:p>
                      <a:pPr algn="l" fontAlgn="t"/>
                      <a:r>
                        <a:rPr lang="fr-FR" sz="2800" b="1" u="none" strike="noStrike">
                          <a:solidFill>
                            <a:srgbClr val="333333"/>
                          </a:solidFill>
                          <a:effectLst/>
                          <a:latin typeface="Atkinson Hyperlegible" pitchFamily="50" charset="0"/>
                        </a:rPr>
                        <a:t>fab</a:t>
                      </a:r>
                      <a:endParaRPr lang="fr-FR" sz="2800" b="1" i="0" u="none" strike="noStrike">
                        <a:solidFill>
                          <a:srgbClr val="333333"/>
                        </a:solidFill>
                        <a:effectLst/>
                        <a:latin typeface="Atkinson Hyperlegible" pitchFamily="50" charset="0"/>
                      </a:endParaRPr>
                    </a:p>
                  </a:txBody>
                  <a:tcPr marL="9525" marR="9525" marT="9525" marB="0"/>
                </a:tc>
                <a:tc>
                  <a:txBody>
                    <a:bodyPr/>
                    <a:lstStyle/>
                    <a:p>
                      <a:pPr algn="l" fontAlgn="b"/>
                      <a:r>
                        <a:rPr lang="fr-FR" sz="2800" b="0" u="none" strike="noStrike" dirty="0">
                          <a:solidFill>
                            <a:srgbClr val="000000"/>
                          </a:solidFill>
                          <a:effectLst/>
                          <a:latin typeface="Atkinson Hyperlegible" pitchFamily="50" charset="0"/>
                        </a:rPr>
                        <a:t>date de fabrication</a:t>
                      </a:r>
                      <a:endParaRPr lang="fr-FR" sz="2800" b="0" i="0" u="none" strike="noStrike" dirty="0">
                        <a:solidFill>
                          <a:srgbClr val="000000"/>
                        </a:solidFill>
                        <a:effectLst/>
                        <a:latin typeface="Atkinson Hyperlegible" pitchFamily="50" charset="0"/>
                      </a:endParaRPr>
                    </a:p>
                  </a:txBody>
                  <a:tcPr marL="9525" marR="9525" marT="9525" marB="0"/>
                </a:tc>
                <a:extLst>
                  <a:ext uri="{0D108BD9-81ED-4DB2-BD59-A6C34878D82A}">
                    <a16:rowId xmlns:a16="http://schemas.microsoft.com/office/drawing/2014/main" val="3769329948"/>
                  </a:ext>
                </a:extLst>
              </a:tr>
              <a:tr h="269238">
                <a:tc>
                  <a:txBody>
                    <a:bodyPr/>
                    <a:lstStyle/>
                    <a:p>
                      <a:pPr algn="ctr" fontAlgn="t"/>
                      <a:r>
                        <a:rPr lang="fr-FR" sz="2800" b="1" u="none" strike="noStrike">
                          <a:solidFill>
                            <a:srgbClr val="333333"/>
                          </a:solidFill>
                          <a:effectLst/>
                          <a:latin typeface="Atkinson Hyperlegible" pitchFamily="50" charset="0"/>
                        </a:rPr>
                        <a:t>15</a:t>
                      </a:r>
                      <a:endParaRPr lang="fr-FR" sz="2800" b="1" i="0" u="none" strike="noStrike">
                        <a:solidFill>
                          <a:srgbClr val="333333"/>
                        </a:solidFill>
                        <a:effectLst/>
                        <a:latin typeface="Atkinson Hyperlegible" pitchFamily="50" charset="0"/>
                      </a:endParaRPr>
                    </a:p>
                  </a:txBody>
                  <a:tcPr marL="9525" marR="9525" marT="9525" marB="0"/>
                </a:tc>
                <a:tc>
                  <a:txBody>
                    <a:bodyPr/>
                    <a:lstStyle/>
                    <a:p>
                      <a:pPr algn="l" fontAlgn="t"/>
                      <a:r>
                        <a:rPr lang="fr-FR" sz="2800" b="1" u="none" strike="noStrike">
                          <a:solidFill>
                            <a:srgbClr val="333333"/>
                          </a:solidFill>
                          <a:effectLst/>
                          <a:latin typeface="Atkinson Hyperlegible" pitchFamily="50" charset="0"/>
                        </a:rPr>
                        <a:t>bbd</a:t>
                      </a:r>
                      <a:endParaRPr lang="fr-FR" sz="2800" b="1" i="0" u="none" strike="noStrike">
                        <a:solidFill>
                          <a:srgbClr val="333333"/>
                        </a:solidFill>
                        <a:effectLst/>
                        <a:latin typeface="Atkinson Hyperlegible" pitchFamily="50" charset="0"/>
                      </a:endParaRPr>
                    </a:p>
                  </a:txBody>
                  <a:tcPr marL="9525" marR="9525" marT="9525" marB="0"/>
                </a:tc>
                <a:tc>
                  <a:txBody>
                    <a:bodyPr/>
                    <a:lstStyle/>
                    <a:p>
                      <a:pPr algn="l" fontAlgn="ctr"/>
                      <a:r>
                        <a:rPr lang="fr-FR" sz="2800" b="0" u="none" strike="noStrike" dirty="0">
                          <a:solidFill>
                            <a:srgbClr val="000000"/>
                          </a:solidFill>
                          <a:effectLst/>
                          <a:latin typeface="Atkinson Hyperlegible" pitchFamily="50" charset="0"/>
                        </a:rPr>
                        <a:t>DDM (Date de Durabilité Minimale)</a:t>
                      </a:r>
                      <a:endParaRPr lang="fr-FR" sz="2800" b="0" i="0" u="none" strike="noStrike" dirty="0">
                        <a:solidFill>
                          <a:srgbClr val="000000"/>
                        </a:solidFill>
                        <a:effectLst/>
                        <a:latin typeface="Atkinson Hyperlegible" pitchFamily="50" charset="0"/>
                      </a:endParaRPr>
                    </a:p>
                  </a:txBody>
                  <a:tcPr marL="9525" marR="9525" marT="9525" marB="0"/>
                </a:tc>
                <a:extLst>
                  <a:ext uri="{0D108BD9-81ED-4DB2-BD59-A6C34878D82A}">
                    <a16:rowId xmlns:a16="http://schemas.microsoft.com/office/drawing/2014/main" val="3666752719"/>
                  </a:ext>
                </a:extLst>
              </a:tr>
              <a:tr h="643125">
                <a:tc>
                  <a:txBody>
                    <a:bodyPr/>
                    <a:lstStyle/>
                    <a:p>
                      <a:pPr algn="ctr" fontAlgn="t"/>
                      <a:r>
                        <a:rPr lang="fr-FR" sz="2800" b="1" u="none" strike="noStrike" dirty="0">
                          <a:solidFill>
                            <a:srgbClr val="333333"/>
                          </a:solidFill>
                          <a:effectLst/>
                          <a:latin typeface="Atkinson Hyperlegible" pitchFamily="50" charset="0"/>
                        </a:rPr>
                        <a:t>17</a:t>
                      </a:r>
                      <a:endParaRPr lang="fr-FR" sz="2800" b="1" i="0" u="none" strike="noStrike" dirty="0">
                        <a:solidFill>
                          <a:srgbClr val="333333"/>
                        </a:solidFill>
                        <a:effectLst/>
                        <a:latin typeface="Atkinson Hyperlegible" pitchFamily="50" charset="0"/>
                      </a:endParaRPr>
                    </a:p>
                  </a:txBody>
                  <a:tcPr marL="9525" marR="9525" marT="9525" marB="0"/>
                </a:tc>
                <a:tc>
                  <a:txBody>
                    <a:bodyPr/>
                    <a:lstStyle/>
                    <a:p>
                      <a:pPr algn="l" fontAlgn="t"/>
                      <a:r>
                        <a:rPr lang="fr-FR" sz="2800" b="1" u="none" strike="noStrike" dirty="0" err="1">
                          <a:solidFill>
                            <a:srgbClr val="333333"/>
                          </a:solidFill>
                          <a:effectLst/>
                          <a:latin typeface="Atkinson Hyperlegible" pitchFamily="50" charset="0"/>
                        </a:rPr>
                        <a:t>exp</a:t>
                      </a:r>
                      <a:endParaRPr lang="fr-FR" sz="2800" b="1" i="0" u="none" strike="noStrike" dirty="0">
                        <a:solidFill>
                          <a:srgbClr val="333333"/>
                        </a:solidFill>
                        <a:effectLst/>
                        <a:latin typeface="Atkinson Hyperlegible" pitchFamily="50" charset="0"/>
                      </a:endParaRPr>
                    </a:p>
                  </a:txBody>
                  <a:tcPr marL="9525" marR="9525" marT="9525" marB="0"/>
                </a:tc>
                <a:tc>
                  <a:txBody>
                    <a:bodyPr/>
                    <a:lstStyle/>
                    <a:p>
                      <a:pPr algn="l" fontAlgn="b"/>
                      <a:r>
                        <a:rPr lang="fr-FR" sz="2800" b="0" u="none" strike="noStrike" dirty="0">
                          <a:solidFill>
                            <a:srgbClr val="000000"/>
                          </a:solidFill>
                          <a:effectLst/>
                          <a:latin typeface="Atkinson Hyperlegible" pitchFamily="50" charset="0"/>
                        </a:rPr>
                        <a:t>DLC (Date Limite de Consommation)</a:t>
                      </a:r>
                      <a:endParaRPr lang="fr-FR" sz="2800" b="0" i="0" u="none" strike="noStrike" dirty="0">
                        <a:solidFill>
                          <a:srgbClr val="000000"/>
                        </a:solidFill>
                        <a:effectLst/>
                        <a:latin typeface="Atkinson Hyperlegible" pitchFamily="50" charset="0"/>
                      </a:endParaRPr>
                    </a:p>
                  </a:txBody>
                  <a:tcPr marL="9525" marR="9525" marT="9525" marB="0"/>
                </a:tc>
                <a:extLst>
                  <a:ext uri="{0D108BD9-81ED-4DB2-BD59-A6C34878D82A}">
                    <a16:rowId xmlns:a16="http://schemas.microsoft.com/office/drawing/2014/main" val="1028395564"/>
                  </a:ext>
                </a:extLst>
              </a:tr>
            </a:tbl>
          </a:graphicData>
        </a:graphic>
      </p:graphicFrame>
      <p:grpSp>
        <p:nvGrpSpPr>
          <p:cNvPr id="16" name="Groupe 15">
            <a:extLst>
              <a:ext uri="{FF2B5EF4-FFF2-40B4-BE49-F238E27FC236}">
                <a16:creationId xmlns:a16="http://schemas.microsoft.com/office/drawing/2014/main" id="{07BDE59D-AB60-4670-A7C2-93EB6F30AA87}"/>
              </a:ext>
            </a:extLst>
          </p:cNvPr>
          <p:cNvGrpSpPr/>
          <p:nvPr/>
        </p:nvGrpSpPr>
        <p:grpSpPr>
          <a:xfrm>
            <a:off x="4588721" y="6304136"/>
            <a:ext cx="2668465" cy="468000"/>
            <a:chOff x="4482401" y="6304136"/>
            <a:chExt cx="2668465" cy="468000"/>
          </a:xfrm>
        </p:grpSpPr>
        <p:pic>
          <p:nvPicPr>
            <p:cNvPr id="18" name="Graphique 17">
              <a:extLst>
                <a:ext uri="{FF2B5EF4-FFF2-40B4-BE49-F238E27FC236}">
                  <a16:creationId xmlns:a16="http://schemas.microsoft.com/office/drawing/2014/main" id="{AD87B404-22F4-4B11-BED5-146C8C8AEEB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71561" y="6304136"/>
              <a:ext cx="879305" cy="468000"/>
            </a:xfrm>
            <a:prstGeom prst="rect">
              <a:avLst/>
            </a:prstGeom>
          </p:spPr>
        </p:pic>
        <p:grpSp>
          <p:nvGrpSpPr>
            <p:cNvPr id="20" name="Groupe 19">
              <a:extLst>
                <a:ext uri="{FF2B5EF4-FFF2-40B4-BE49-F238E27FC236}">
                  <a16:creationId xmlns:a16="http://schemas.microsoft.com/office/drawing/2014/main" id="{D2C3445C-A69D-4C83-BC02-3EF7377F2EA8}"/>
                </a:ext>
              </a:extLst>
            </p:cNvPr>
            <p:cNvGrpSpPr/>
            <p:nvPr/>
          </p:nvGrpSpPr>
          <p:grpSpPr>
            <a:xfrm>
              <a:off x="4482401" y="6357643"/>
              <a:ext cx="1438039" cy="360986"/>
              <a:chOff x="4431872" y="6240618"/>
              <a:chExt cx="1438039" cy="360986"/>
            </a:xfrm>
          </p:grpSpPr>
          <p:sp>
            <p:nvSpPr>
              <p:cNvPr id="21" name="Freeform 5">
                <a:extLst>
                  <a:ext uri="{FF2B5EF4-FFF2-40B4-BE49-F238E27FC236}">
                    <a16:creationId xmlns:a16="http://schemas.microsoft.com/office/drawing/2014/main" id="{29992EE8-E1E4-48C9-B492-BA64FAFC061D}"/>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2" name="Freeform 6">
                <a:extLst>
                  <a:ext uri="{FF2B5EF4-FFF2-40B4-BE49-F238E27FC236}">
                    <a16:creationId xmlns:a16="http://schemas.microsoft.com/office/drawing/2014/main" id="{ED5F05E1-C55E-4E6B-978C-3004C7260323}"/>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7" name="Freeform 7">
                <a:extLst>
                  <a:ext uri="{FF2B5EF4-FFF2-40B4-BE49-F238E27FC236}">
                    <a16:creationId xmlns:a16="http://schemas.microsoft.com/office/drawing/2014/main" id="{EFBDA0A5-25F1-434A-98C0-2C87F6272327}"/>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9" name="Freeform 8">
                <a:extLst>
                  <a:ext uri="{FF2B5EF4-FFF2-40B4-BE49-F238E27FC236}">
                    <a16:creationId xmlns:a16="http://schemas.microsoft.com/office/drawing/2014/main" id="{4C2E22A7-BD29-4E1D-AAF5-CE65C7A87B52}"/>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0" name="Freeform 9">
                <a:extLst>
                  <a:ext uri="{FF2B5EF4-FFF2-40B4-BE49-F238E27FC236}">
                    <a16:creationId xmlns:a16="http://schemas.microsoft.com/office/drawing/2014/main" id="{E667BED0-141B-438E-A42C-04F37B7FB499}"/>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1" name="Freeform 10">
                <a:extLst>
                  <a:ext uri="{FF2B5EF4-FFF2-40B4-BE49-F238E27FC236}">
                    <a16:creationId xmlns:a16="http://schemas.microsoft.com/office/drawing/2014/main" id="{57A659FA-98BD-446D-8E07-816695A6EACD}"/>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2" name="Freeform 11">
                <a:extLst>
                  <a:ext uri="{FF2B5EF4-FFF2-40B4-BE49-F238E27FC236}">
                    <a16:creationId xmlns:a16="http://schemas.microsoft.com/office/drawing/2014/main" id="{E5EFD7EF-2F06-41A3-B8A1-E12943B4BB6B}"/>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tkinson Hyperlegible)"/>
                </a:endParaRPr>
              </a:p>
            </p:txBody>
          </p:sp>
          <p:sp>
            <p:nvSpPr>
              <p:cNvPr id="33" name="Freeform 12">
                <a:extLst>
                  <a:ext uri="{FF2B5EF4-FFF2-40B4-BE49-F238E27FC236}">
                    <a16:creationId xmlns:a16="http://schemas.microsoft.com/office/drawing/2014/main" id="{B94D8CF4-D3D6-4E5A-9A95-207858D0F28F}"/>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4" name="Freeform 13">
                <a:extLst>
                  <a:ext uri="{FF2B5EF4-FFF2-40B4-BE49-F238E27FC236}">
                    <a16:creationId xmlns:a16="http://schemas.microsoft.com/office/drawing/2014/main" id="{56D4B504-45E7-43AC-9ED9-02C0947F849E}"/>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5" name="Freeform 14">
                <a:extLst>
                  <a:ext uri="{FF2B5EF4-FFF2-40B4-BE49-F238E27FC236}">
                    <a16:creationId xmlns:a16="http://schemas.microsoft.com/office/drawing/2014/main" id="{C88D0B95-F994-42F7-8A76-958CF62EDEDF}"/>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6" name="Freeform 15">
                <a:extLst>
                  <a:ext uri="{FF2B5EF4-FFF2-40B4-BE49-F238E27FC236}">
                    <a16:creationId xmlns:a16="http://schemas.microsoft.com/office/drawing/2014/main" id="{0D2F1E19-0EA1-45B0-9739-8B842B22719C}"/>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7" name="Freeform 16">
                <a:extLst>
                  <a:ext uri="{FF2B5EF4-FFF2-40B4-BE49-F238E27FC236}">
                    <a16:creationId xmlns:a16="http://schemas.microsoft.com/office/drawing/2014/main" id="{95EFB233-FCEC-4B11-B781-CCD1F009FB96}"/>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8" name="Freeform 17">
                <a:extLst>
                  <a:ext uri="{FF2B5EF4-FFF2-40B4-BE49-F238E27FC236}">
                    <a16:creationId xmlns:a16="http://schemas.microsoft.com/office/drawing/2014/main" id="{619F5F93-A7E5-4428-860F-BF3EDCEAEAD0}"/>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9" name="Freeform 18">
                <a:extLst>
                  <a:ext uri="{FF2B5EF4-FFF2-40B4-BE49-F238E27FC236}">
                    <a16:creationId xmlns:a16="http://schemas.microsoft.com/office/drawing/2014/main" id="{C3AD816D-219B-4365-A96C-13E3FDDD9204}"/>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0" name="Freeform 19">
                <a:extLst>
                  <a:ext uri="{FF2B5EF4-FFF2-40B4-BE49-F238E27FC236}">
                    <a16:creationId xmlns:a16="http://schemas.microsoft.com/office/drawing/2014/main" id="{E907DC94-976C-4EE6-9FF7-AC3DADEC70F3}"/>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1" name="Rectangle 20">
                <a:extLst>
                  <a:ext uri="{FF2B5EF4-FFF2-40B4-BE49-F238E27FC236}">
                    <a16:creationId xmlns:a16="http://schemas.microsoft.com/office/drawing/2014/main" id="{F76EC449-6248-4AAC-BD56-0C037D382895}"/>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2" name="Freeform 21">
                <a:extLst>
                  <a:ext uri="{FF2B5EF4-FFF2-40B4-BE49-F238E27FC236}">
                    <a16:creationId xmlns:a16="http://schemas.microsoft.com/office/drawing/2014/main" id="{B9271933-9012-4C94-A328-36AC13EC4472}"/>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3" name="Freeform 22">
                <a:extLst>
                  <a:ext uri="{FF2B5EF4-FFF2-40B4-BE49-F238E27FC236}">
                    <a16:creationId xmlns:a16="http://schemas.microsoft.com/office/drawing/2014/main" id="{411E00FE-D2D7-425D-A682-05510AB1EB5D}"/>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4" name="Freeform 23">
                <a:extLst>
                  <a:ext uri="{FF2B5EF4-FFF2-40B4-BE49-F238E27FC236}">
                    <a16:creationId xmlns:a16="http://schemas.microsoft.com/office/drawing/2014/main" id="{43C9A71E-D926-41F8-AD90-1C3FC195AD4C}"/>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5" name="Freeform 24">
                <a:extLst>
                  <a:ext uri="{FF2B5EF4-FFF2-40B4-BE49-F238E27FC236}">
                    <a16:creationId xmlns:a16="http://schemas.microsoft.com/office/drawing/2014/main" id="{8213D1FE-7504-4858-AF21-232FB75799FF}"/>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6" name="Freeform 25">
                <a:extLst>
                  <a:ext uri="{FF2B5EF4-FFF2-40B4-BE49-F238E27FC236}">
                    <a16:creationId xmlns:a16="http://schemas.microsoft.com/office/drawing/2014/main" id="{D8BAFA86-8FD3-42AC-8BB8-9F33834BD914}"/>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7" name="Freeform 26">
                <a:extLst>
                  <a:ext uri="{FF2B5EF4-FFF2-40B4-BE49-F238E27FC236}">
                    <a16:creationId xmlns:a16="http://schemas.microsoft.com/office/drawing/2014/main" id="{3F05EAF0-3DCB-4781-B84A-9B8E904730CB}"/>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8" name="Freeform 27">
                <a:extLst>
                  <a:ext uri="{FF2B5EF4-FFF2-40B4-BE49-F238E27FC236}">
                    <a16:creationId xmlns:a16="http://schemas.microsoft.com/office/drawing/2014/main" id="{1036E4E7-5559-40F4-A89B-BBDFA2906388}"/>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9" name="Freeform 28">
                <a:extLst>
                  <a:ext uri="{FF2B5EF4-FFF2-40B4-BE49-F238E27FC236}">
                    <a16:creationId xmlns:a16="http://schemas.microsoft.com/office/drawing/2014/main" id="{231F49D2-539A-4EB4-BE34-B3C979DF082D}"/>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0" name="Freeform 29">
                <a:extLst>
                  <a:ext uri="{FF2B5EF4-FFF2-40B4-BE49-F238E27FC236}">
                    <a16:creationId xmlns:a16="http://schemas.microsoft.com/office/drawing/2014/main" id="{BD7BC515-D975-41B8-ACB2-47C3C71AEA5E}"/>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1" name="Freeform 30">
                <a:extLst>
                  <a:ext uri="{FF2B5EF4-FFF2-40B4-BE49-F238E27FC236}">
                    <a16:creationId xmlns:a16="http://schemas.microsoft.com/office/drawing/2014/main" id="{76B75BAB-063E-4A32-AE8C-8FCE07F37482}"/>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2" name="Freeform 31">
                <a:extLst>
                  <a:ext uri="{FF2B5EF4-FFF2-40B4-BE49-F238E27FC236}">
                    <a16:creationId xmlns:a16="http://schemas.microsoft.com/office/drawing/2014/main" id="{94E422FB-0A91-4664-AA59-1219C97B2486}"/>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3" name="Freeform 32">
                <a:extLst>
                  <a:ext uri="{FF2B5EF4-FFF2-40B4-BE49-F238E27FC236}">
                    <a16:creationId xmlns:a16="http://schemas.microsoft.com/office/drawing/2014/main" id="{46E8930D-CB58-4291-80E1-E63E96CAF825}"/>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4" name="Freeform 33">
                <a:extLst>
                  <a:ext uri="{FF2B5EF4-FFF2-40B4-BE49-F238E27FC236}">
                    <a16:creationId xmlns:a16="http://schemas.microsoft.com/office/drawing/2014/main" id="{67271BE8-5EAF-4400-A28D-2212BE0B13EA}"/>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grpSp>
      </p:grpSp>
      <p:pic>
        <p:nvPicPr>
          <p:cNvPr id="55" name="Image 54">
            <a:extLst>
              <a:ext uri="{FF2B5EF4-FFF2-40B4-BE49-F238E27FC236}">
                <a16:creationId xmlns:a16="http://schemas.microsoft.com/office/drawing/2014/main" id="{7437FECC-53F8-425D-B6DA-AF8BF03704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56" name="ZoneTexte 55">
            <a:extLst>
              <a:ext uri="{FF2B5EF4-FFF2-40B4-BE49-F238E27FC236}">
                <a16:creationId xmlns:a16="http://schemas.microsoft.com/office/drawing/2014/main" id="{E430426E-BB7B-43A1-93C5-21ECC81FB985}"/>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Tree>
    <p:extLst>
      <p:ext uri="{BB962C8B-B14F-4D97-AF65-F5344CB8AC3E}">
        <p14:creationId xmlns:p14="http://schemas.microsoft.com/office/powerpoint/2010/main" val="418178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descr="Une image contenant texte, personne, appareil&#10;&#10;Description générée automatiquement">
            <a:extLst>
              <a:ext uri="{FF2B5EF4-FFF2-40B4-BE49-F238E27FC236}">
                <a16:creationId xmlns:a16="http://schemas.microsoft.com/office/drawing/2014/main" id="{2DB0DF5F-880F-49B8-A053-5E2B816FC5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066"/>
            <a:ext cx="12192000" cy="6858000"/>
          </a:xfrm>
          <a:prstGeom prst="rect">
            <a:avLst/>
          </a:prstGeom>
        </p:spPr>
      </p:pic>
      <p:sp>
        <p:nvSpPr>
          <p:cNvPr id="31" name="Rectangle 30">
            <a:extLst>
              <a:ext uri="{FF2B5EF4-FFF2-40B4-BE49-F238E27FC236}">
                <a16:creationId xmlns:a16="http://schemas.microsoft.com/office/drawing/2014/main" id="{E72D46E7-C1DD-4FB8-A5F2-FC71F4DF0DF7}"/>
              </a:ext>
            </a:extLst>
          </p:cNvPr>
          <p:cNvSpPr/>
          <p:nvPr/>
        </p:nvSpPr>
        <p:spPr>
          <a:xfrm>
            <a:off x="8564265" y="2017479"/>
            <a:ext cx="3186951" cy="1815882"/>
          </a:xfrm>
          <a:prstGeom prst="rect">
            <a:avLst/>
          </a:prstGeom>
        </p:spPr>
        <p:txBody>
          <a:bodyPr wrap="square">
            <a:spAutoFit/>
          </a:bodyPr>
          <a:lstStyle/>
          <a:p>
            <a:r>
              <a:rPr lang="fr-FR" sz="2800" b="1" dirty="0" err="1">
                <a:solidFill>
                  <a:srgbClr val="2F5597"/>
                </a:solidFill>
                <a:latin typeface="Atkinson Hyperlegible)"/>
                <a:cs typeface="Courier New" panose="02070309020205020404" pitchFamily="49" charset="0"/>
              </a:rPr>
              <a:t>exp</a:t>
            </a:r>
            <a:r>
              <a:rPr lang="fr-FR" sz="2800" b="1" dirty="0">
                <a:solidFill>
                  <a:srgbClr val="2F5597"/>
                </a:solidFill>
                <a:latin typeface="Atkinson Hyperlegible)"/>
                <a:cs typeface="Courier New" panose="02070309020205020404" pitchFamily="49" charset="0"/>
              </a:rPr>
              <a:t> = </a:t>
            </a:r>
            <a:r>
              <a:rPr lang="fr-FR" sz="2800" b="1" dirty="0" err="1">
                <a:solidFill>
                  <a:srgbClr val="2F5597"/>
                </a:solidFill>
                <a:latin typeface="Atkinson Hyperlegible)"/>
                <a:cs typeface="Courier New" panose="02070309020205020404" pitchFamily="49" charset="0"/>
              </a:rPr>
              <a:t>dlc</a:t>
            </a:r>
            <a:endParaRPr lang="fr-FR" sz="2800" b="1" dirty="0">
              <a:solidFill>
                <a:srgbClr val="2F5597"/>
              </a:solidFill>
              <a:latin typeface="Atkinson Hyperlegible)"/>
              <a:cs typeface="Courier New" panose="02070309020205020404" pitchFamily="49" charset="0"/>
            </a:endParaRPr>
          </a:p>
          <a:p>
            <a:r>
              <a:rPr lang="fr-FR" sz="2800" b="1" dirty="0" err="1">
                <a:solidFill>
                  <a:srgbClr val="2F5597"/>
                </a:solidFill>
                <a:latin typeface="Atkinson Hyperlegible)"/>
                <a:cs typeface="Courier New" panose="02070309020205020404" pitchFamily="49" charset="0"/>
              </a:rPr>
              <a:t>bbd</a:t>
            </a:r>
            <a:r>
              <a:rPr lang="fr-FR" sz="2800" b="1" dirty="0">
                <a:solidFill>
                  <a:srgbClr val="2F5597"/>
                </a:solidFill>
                <a:latin typeface="Atkinson Hyperlegible)"/>
                <a:cs typeface="Courier New" panose="02070309020205020404" pitchFamily="49" charset="0"/>
              </a:rPr>
              <a:t> = </a:t>
            </a:r>
            <a:r>
              <a:rPr lang="fr-FR" sz="2800" b="1" dirty="0" err="1">
                <a:solidFill>
                  <a:srgbClr val="2F5597"/>
                </a:solidFill>
                <a:latin typeface="Atkinson Hyperlegible)"/>
                <a:cs typeface="Courier New" panose="02070309020205020404" pitchFamily="49" charset="0"/>
              </a:rPr>
              <a:t>ddm</a:t>
            </a:r>
            <a:r>
              <a:rPr lang="fr-FR" sz="2800" b="1" dirty="0">
                <a:solidFill>
                  <a:srgbClr val="2F5597"/>
                </a:solidFill>
                <a:latin typeface="Atkinson Hyperlegible)"/>
                <a:cs typeface="Courier New" panose="02070309020205020404" pitchFamily="49" charset="0"/>
              </a:rPr>
              <a:t> (</a:t>
            </a:r>
            <a:r>
              <a:rPr lang="fr-FR" sz="2800" b="1" dirty="0" err="1">
                <a:solidFill>
                  <a:srgbClr val="2F5597"/>
                </a:solidFill>
                <a:latin typeface="Atkinson Hyperlegible)"/>
                <a:cs typeface="Courier New" panose="02070309020205020404" pitchFamily="49" charset="0"/>
              </a:rPr>
              <a:t>dluo</a:t>
            </a:r>
            <a:r>
              <a:rPr lang="fr-FR" sz="2800" b="1" dirty="0">
                <a:solidFill>
                  <a:srgbClr val="2F5597"/>
                </a:solidFill>
                <a:latin typeface="Atkinson Hyperlegible)"/>
                <a:cs typeface="Courier New" panose="02070309020205020404" pitchFamily="49" charset="0"/>
              </a:rPr>
              <a:t>)</a:t>
            </a:r>
            <a:br>
              <a:rPr lang="fr-FR" sz="2800" b="1" dirty="0">
                <a:solidFill>
                  <a:srgbClr val="2F5597"/>
                </a:solidFill>
                <a:latin typeface="Atkinson Hyperlegible)"/>
                <a:cs typeface="Courier New" panose="02070309020205020404" pitchFamily="49" charset="0"/>
              </a:rPr>
            </a:br>
            <a:r>
              <a:rPr lang="fr-FR" sz="2800" b="1" dirty="0" err="1">
                <a:solidFill>
                  <a:srgbClr val="2F5597"/>
                </a:solidFill>
                <a:latin typeface="Atkinson Hyperlegible)"/>
                <a:cs typeface="Courier New" panose="02070309020205020404" pitchFamily="49" charset="0"/>
              </a:rPr>
              <a:t>fab</a:t>
            </a:r>
            <a:br>
              <a:rPr lang="fr-FR" sz="2800" b="1" dirty="0">
                <a:solidFill>
                  <a:srgbClr val="2F5597"/>
                </a:solidFill>
                <a:latin typeface="Atkinson Hyperlegible)"/>
                <a:cs typeface="Courier New" panose="02070309020205020404" pitchFamily="49" charset="0"/>
              </a:rPr>
            </a:br>
            <a:r>
              <a:rPr lang="fr-FR" sz="2800" b="1" dirty="0">
                <a:solidFill>
                  <a:srgbClr val="2F5597"/>
                </a:solidFill>
                <a:latin typeface="Atkinson Hyperlegible)"/>
                <a:cs typeface="Courier New" panose="02070309020205020404" pitchFamily="49" charset="0"/>
              </a:rPr>
              <a:t>…</a:t>
            </a:r>
          </a:p>
        </p:txBody>
      </p:sp>
      <p:sp>
        <p:nvSpPr>
          <p:cNvPr id="2" name="Titre 1">
            <a:extLst>
              <a:ext uri="{FF2B5EF4-FFF2-40B4-BE49-F238E27FC236}">
                <a16:creationId xmlns:a16="http://schemas.microsoft.com/office/drawing/2014/main" id="{C0D72055-D98C-428C-A70A-1683C83F2C70}"/>
              </a:ext>
            </a:extLst>
          </p:cNvPr>
          <p:cNvSpPr>
            <a:spLocks noGrp="1"/>
          </p:cNvSpPr>
          <p:nvPr>
            <p:ph type="title"/>
          </p:nvPr>
        </p:nvSpPr>
        <p:spPr/>
        <p:txBody>
          <a:bodyPr/>
          <a:lstStyle/>
          <a:p>
            <a:endParaRPr lang="zh-CN" altLang="en-US" dirty="0">
              <a:latin typeface="Atkinson Hyperlegible)"/>
            </a:endParaRPr>
          </a:p>
        </p:txBody>
      </p:sp>
      <p:sp>
        <p:nvSpPr>
          <p:cNvPr id="5" name="Rectangle 4">
            <a:extLst>
              <a:ext uri="{FF2B5EF4-FFF2-40B4-BE49-F238E27FC236}">
                <a16:creationId xmlns:a16="http://schemas.microsoft.com/office/drawing/2014/main" id="{42AE5F78-42F7-44BE-8777-55A8AA6EA93E}"/>
              </a:ext>
            </a:extLst>
          </p:cNvPr>
          <p:cNvSpPr/>
          <p:nvPr/>
        </p:nvSpPr>
        <p:spPr>
          <a:xfrm>
            <a:off x="1152000" y="3930598"/>
            <a:ext cx="9888000" cy="306184"/>
          </a:xfrm>
          <a:prstGeom prst="rect">
            <a:avLst/>
          </a:prstGeom>
          <a:gradFill flip="none" rotWithShape="1">
            <a:gsLst>
              <a:gs pos="0">
                <a:srgbClr val="0C76B3"/>
              </a:gs>
              <a:gs pos="100000">
                <a:srgbClr val="B81D2E"/>
              </a:gs>
              <a:gs pos="50000">
                <a:srgbClr val="ECECE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a:latin typeface="Atkinson Hyperlegible)"/>
            </a:endParaRPr>
          </a:p>
        </p:txBody>
      </p:sp>
      <p:sp>
        <p:nvSpPr>
          <p:cNvPr id="6" name="Rectangle 5">
            <a:extLst>
              <a:ext uri="{FF2B5EF4-FFF2-40B4-BE49-F238E27FC236}">
                <a16:creationId xmlns:a16="http://schemas.microsoft.com/office/drawing/2014/main" id="{327DDFB6-BBEE-42AC-BC62-848CB1E961A9}"/>
              </a:ext>
            </a:extLst>
          </p:cNvPr>
          <p:cNvSpPr/>
          <p:nvPr/>
        </p:nvSpPr>
        <p:spPr>
          <a:xfrm>
            <a:off x="1152000" y="1419463"/>
            <a:ext cx="2540000" cy="646331"/>
          </a:xfrm>
          <a:prstGeom prst="rect">
            <a:avLst/>
          </a:prstGeom>
        </p:spPr>
        <p:txBody>
          <a:bodyPr wrap="square">
            <a:spAutoFit/>
          </a:bodyPr>
          <a:lstStyle/>
          <a:p>
            <a:pPr algn="ctr"/>
            <a:r>
              <a:rPr lang="fr-FR" sz="3600" b="1" dirty="0">
                <a:latin typeface="Atkinson Hyperlegible)"/>
              </a:rPr>
              <a:t>Produit</a:t>
            </a:r>
          </a:p>
        </p:txBody>
      </p:sp>
      <p:sp>
        <p:nvSpPr>
          <p:cNvPr id="7" name="Rectangle 6">
            <a:extLst>
              <a:ext uri="{FF2B5EF4-FFF2-40B4-BE49-F238E27FC236}">
                <a16:creationId xmlns:a16="http://schemas.microsoft.com/office/drawing/2014/main" id="{628C1065-76E7-4CAB-A197-F62FEB63179B}"/>
              </a:ext>
            </a:extLst>
          </p:cNvPr>
          <p:cNvSpPr/>
          <p:nvPr/>
        </p:nvSpPr>
        <p:spPr>
          <a:xfrm>
            <a:off x="5784630" y="1419463"/>
            <a:ext cx="2262627" cy="646331"/>
          </a:xfrm>
          <a:prstGeom prst="rect">
            <a:avLst/>
          </a:prstGeom>
        </p:spPr>
        <p:txBody>
          <a:bodyPr wrap="square">
            <a:spAutoFit/>
          </a:bodyPr>
          <a:lstStyle/>
          <a:p>
            <a:pPr algn="ctr"/>
            <a:r>
              <a:rPr lang="fr-FR" sz="3600" b="1" dirty="0">
                <a:latin typeface="Atkinson Hyperlegible)"/>
              </a:rPr>
              <a:t>Unité</a:t>
            </a:r>
          </a:p>
        </p:txBody>
      </p:sp>
      <p:sp>
        <p:nvSpPr>
          <p:cNvPr id="8" name="Rectangle 7">
            <a:extLst>
              <a:ext uri="{FF2B5EF4-FFF2-40B4-BE49-F238E27FC236}">
                <a16:creationId xmlns:a16="http://schemas.microsoft.com/office/drawing/2014/main" id="{562F5BF7-E7D0-4CFD-8366-691EAEFD939A}"/>
              </a:ext>
            </a:extLst>
          </p:cNvPr>
          <p:cNvSpPr/>
          <p:nvPr/>
        </p:nvSpPr>
        <p:spPr>
          <a:xfrm>
            <a:off x="3797844" y="1419463"/>
            <a:ext cx="2540000" cy="646331"/>
          </a:xfrm>
          <a:prstGeom prst="rect">
            <a:avLst/>
          </a:prstGeom>
        </p:spPr>
        <p:txBody>
          <a:bodyPr wrap="square">
            <a:spAutoFit/>
          </a:bodyPr>
          <a:lstStyle/>
          <a:p>
            <a:pPr algn="ctr"/>
            <a:r>
              <a:rPr lang="fr-FR" sz="3600" b="1" dirty="0">
                <a:latin typeface="Atkinson Hyperlegible)"/>
              </a:rPr>
              <a:t>Lot</a:t>
            </a:r>
          </a:p>
        </p:txBody>
      </p:sp>
      <p:sp>
        <p:nvSpPr>
          <p:cNvPr id="9" name="Rectangle 8">
            <a:extLst>
              <a:ext uri="{FF2B5EF4-FFF2-40B4-BE49-F238E27FC236}">
                <a16:creationId xmlns:a16="http://schemas.microsoft.com/office/drawing/2014/main" id="{5CE04ACA-2808-4B2F-9855-FDA4AD84C31B}"/>
              </a:ext>
            </a:extLst>
          </p:cNvPr>
          <p:cNvSpPr/>
          <p:nvPr/>
        </p:nvSpPr>
        <p:spPr>
          <a:xfrm>
            <a:off x="675156" y="3324423"/>
            <a:ext cx="1085118" cy="553998"/>
          </a:xfrm>
          <a:prstGeom prst="rect">
            <a:avLst/>
          </a:prstGeom>
        </p:spPr>
        <p:txBody>
          <a:bodyPr wrap="square">
            <a:spAutoFit/>
          </a:bodyPr>
          <a:lstStyle/>
          <a:p>
            <a:r>
              <a:rPr lang="fr-FR" sz="3000" b="1" dirty="0">
                <a:latin typeface="Atkinson Hyperlegible)"/>
              </a:rPr>
              <a:t>Tous</a:t>
            </a:r>
          </a:p>
        </p:txBody>
      </p:sp>
      <p:sp>
        <p:nvSpPr>
          <p:cNvPr id="10" name="Rectangle 9">
            <a:extLst>
              <a:ext uri="{FF2B5EF4-FFF2-40B4-BE49-F238E27FC236}">
                <a16:creationId xmlns:a16="http://schemas.microsoft.com/office/drawing/2014/main" id="{07EA980D-718A-4AE6-8144-D430AE3D7DA0}"/>
              </a:ext>
            </a:extLst>
          </p:cNvPr>
          <p:cNvSpPr/>
          <p:nvPr/>
        </p:nvSpPr>
        <p:spPr>
          <a:xfrm>
            <a:off x="10051037" y="3278586"/>
            <a:ext cx="1465807" cy="553998"/>
          </a:xfrm>
          <a:prstGeom prst="rect">
            <a:avLst/>
          </a:prstGeom>
        </p:spPr>
        <p:txBody>
          <a:bodyPr wrap="square">
            <a:spAutoFit/>
          </a:bodyPr>
          <a:lstStyle/>
          <a:p>
            <a:pPr algn="r"/>
            <a:r>
              <a:rPr lang="fr-FR" sz="3000" b="1" dirty="0">
                <a:latin typeface="Atkinson Hyperlegible)"/>
              </a:rPr>
              <a:t>Chacun</a:t>
            </a:r>
          </a:p>
        </p:txBody>
      </p:sp>
      <p:grpSp>
        <p:nvGrpSpPr>
          <p:cNvPr id="11" name="Groupe 10">
            <a:extLst>
              <a:ext uri="{FF2B5EF4-FFF2-40B4-BE49-F238E27FC236}">
                <a16:creationId xmlns:a16="http://schemas.microsoft.com/office/drawing/2014/main" id="{1429D765-8DBE-40F2-99F4-6D58195263B3}"/>
              </a:ext>
            </a:extLst>
          </p:cNvPr>
          <p:cNvGrpSpPr/>
          <p:nvPr/>
        </p:nvGrpSpPr>
        <p:grpSpPr>
          <a:xfrm>
            <a:off x="907931" y="4390195"/>
            <a:ext cx="508000" cy="1559595"/>
            <a:chOff x="552450" y="2905587"/>
            <a:chExt cx="381000" cy="1169696"/>
          </a:xfrm>
        </p:grpSpPr>
        <p:sp>
          <p:nvSpPr>
            <p:cNvPr id="12" name="Ellipse 11">
              <a:extLst>
                <a:ext uri="{FF2B5EF4-FFF2-40B4-BE49-F238E27FC236}">
                  <a16:creationId xmlns:a16="http://schemas.microsoft.com/office/drawing/2014/main" id="{3127BF62-BC7F-4266-8474-CF600C51A4B3}"/>
                </a:ext>
              </a:extLst>
            </p:cNvPr>
            <p:cNvSpPr/>
            <p:nvPr/>
          </p:nvSpPr>
          <p:spPr>
            <a:xfrm>
              <a:off x="552450" y="3694283"/>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a:latin typeface="Atkinson Hyperlegible)"/>
              </a:endParaRPr>
            </a:p>
          </p:txBody>
        </p:sp>
        <p:sp>
          <p:nvSpPr>
            <p:cNvPr id="13" name="Rectangle 12">
              <a:extLst>
                <a:ext uri="{FF2B5EF4-FFF2-40B4-BE49-F238E27FC236}">
                  <a16:creationId xmlns:a16="http://schemas.microsoft.com/office/drawing/2014/main" id="{D6F9D47D-6EFF-49DC-86BD-E242AFEA087A}"/>
                </a:ext>
              </a:extLst>
            </p:cNvPr>
            <p:cNvSpPr/>
            <p:nvPr/>
          </p:nvSpPr>
          <p:spPr>
            <a:xfrm>
              <a:off x="685800" y="2976535"/>
              <a:ext cx="114300" cy="76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a:latin typeface="Atkinson Hyperlegible)"/>
              </a:endParaRPr>
            </a:p>
          </p:txBody>
        </p:sp>
        <p:sp>
          <p:nvSpPr>
            <p:cNvPr id="14" name="Ellipse 13">
              <a:extLst>
                <a:ext uri="{FF2B5EF4-FFF2-40B4-BE49-F238E27FC236}">
                  <a16:creationId xmlns:a16="http://schemas.microsoft.com/office/drawing/2014/main" id="{2CD6F774-8966-416B-B1AC-22DF25BE2461}"/>
                </a:ext>
              </a:extLst>
            </p:cNvPr>
            <p:cNvSpPr/>
            <p:nvPr/>
          </p:nvSpPr>
          <p:spPr>
            <a:xfrm>
              <a:off x="685350" y="2905587"/>
              <a:ext cx="115200" cy="115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a:latin typeface="Atkinson Hyperlegible)"/>
              </a:endParaRPr>
            </a:p>
          </p:txBody>
        </p:sp>
        <p:sp>
          <p:nvSpPr>
            <p:cNvPr id="15" name="Rectangle 14">
              <a:extLst>
                <a:ext uri="{FF2B5EF4-FFF2-40B4-BE49-F238E27FC236}">
                  <a16:creationId xmlns:a16="http://schemas.microsoft.com/office/drawing/2014/main" id="{51A8D7E2-F2ED-4A80-9D82-0D2BFEC72E06}"/>
                </a:ext>
              </a:extLst>
            </p:cNvPr>
            <p:cNvSpPr/>
            <p:nvPr/>
          </p:nvSpPr>
          <p:spPr>
            <a:xfrm>
              <a:off x="685800" y="3534708"/>
              <a:ext cx="1143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a:latin typeface="Atkinson Hyperlegible)"/>
              </a:endParaRPr>
            </a:p>
          </p:txBody>
        </p:sp>
      </p:grpSp>
      <p:sp>
        <p:nvSpPr>
          <p:cNvPr id="16" name="Rectangle 15">
            <a:extLst>
              <a:ext uri="{FF2B5EF4-FFF2-40B4-BE49-F238E27FC236}">
                <a16:creationId xmlns:a16="http://schemas.microsoft.com/office/drawing/2014/main" id="{31509397-59F6-4D57-8FDC-45B10D7D44B1}"/>
              </a:ext>
            </a:extLst>
          </p:cNvPr>
          <p:cNvSpPr/>
          <p:nvPr/>
        </p:nvSpPr>
        <p:spPr>
          <a:xfrm>
            <a:off x="5640671" y="5193061"/>
            <a:ext cx="4953154" cy="1015663"/>
          </a:xfrm>
          <a:prstGeom prst="rect">
            <a:avLst/>
          </a:prstGeom>
        </p:spPr>
        <p:txBody>
          <a:bodyPr wrap="square">
            <a:spAutoFit/>
          </a:bodyPr>
          <a:lstStyle/>
          <a:p>
            <a:pPr algn="ctr"/>
            <a:r>
              <a:rPr lang="fr-FR" sz="3000" dirty="0">
                <a:solidFill>
                  <a:srgbClr val="B92333"/>
                </a:solidFill>
                <a:latin typeface="Atkinson Hyperlegible)"/>
              </a:rPr>
              <a:t>Impression Variable</a:t>
            </a:r>
          </a:p>
          <a:p>
            <a:pPr algn="ctr"/>
            <a:r>
              <a:rPr lang="fr-FR" sz="3000" dirty="0">
                <a:latin typeface="Atkinson Hyperlegible)"/>
              </a:rPr>
              <a:t>Medium dpi, </a:t>
            </a:r>
            <a:r>
              <a:rPr lang="fr-FR" sz="3000" dirty="0" err="1">
                <a:latin typeface="Atkinson Hyperlegible)"/>
              </a:rPr>
              <a:t>lpi</a:t>
            </a:r>
            <a:endParaRPr lang="fr-FR" sz="3000" dirty="0">
              <a:latin typeface="Atkinson Hyperlegible)"/>
            </a:endParaRPr>
          </a:p>
        </p:txBody>
      </p:sp>
      <p:grpSp>
        <p:nvGrpSpPr>
          <p:cNvPr id="17" name="Groupe 16">
            <a:extLst>
              <a:ext uri="{FF2B5EF4-FFF2-40B4-BE49-F238E27FC236}">
                <a16:creationId xmlns:a16="http://schemas.microsoft.com/office/drawing/2014/main" id="{561D3FCE-2B3E-4C83-8805-6852A7275DBF}"/>
              </a:ext>
            </a:extLst>
          </p:cNvPr>
          <p:cNvGrpSpPr/>
          <p:nvPr/>
        </p:nvGrpSpPr>
        <p:grpSpPr>
          <a:xfrm>
            <a:off x="10784382" y="4390195"/>
            <a:ext cx="508000" cy="1559595"/>
            <a:chOff x="8001000" y="3486150"/>
            <a:chExt cx="381000" cy="1169696"/>
          </a:xfrm>
        </p:grpSpPr>
        <p:sp>
          <p:nvSpPr>
            <p:cNvPr id="18" name="Ellipse 17">
              <a:extLst>
                <a:ext uri="{FF2B5EF4-FFF2-40B4-BE49-F238E27FC236}">
                  <a16:creationId xmlns:a16="http://schemas.microsoft.com/office/drawing/2014/main" id="{772CCB7E-9925-4EAA-9370-FBA379F5E440}"/>
                </a:ext>
              </a:extLst>
            </p:cNvPr>
            <p:cNvSpPr/>
            <p:nvPr/>
          </p:nvSpPr>
          <p:spPr>
            <a:xfrm>
              <a:off x="8001000" y="4274846"/>
              <a:ext cx="381000" cy="381000"/>
            </a:xfrm>
            <a:prstGeom prst="ellipse">
              <a:avLst/>
            </a:prstGeom>
            <a:solidFill>
              <a:srgbClr val="B9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a:latin typeface="Atkinson Hyperlegible)"/>
              </a:endParaRPr>
            </a:p>
          </p:txBody>
        </p:sp>
        <p:sp>
          <p:nvSpPr>
            <p:cNvPr id="19" name="Rectangle 18">
              <a:extLst>
                <a:ext uri="{FF2B5EF4-FFF2-40B4-BE49-F238E27FC236}">
                  <a16:creationId xmlns:a16="http://schemas.microsoft.com/office/drawing/2014/main" id="{D30A87C1-153F-4B7E-9002-C45AC33AFE59}"/>
                </a:ext>
              </a:extLst>
            </p:cNvPr>
            <p:cNvSpPr/>
            <p:nvPr/>
          </p:nvSpPr>
          <p:spPr>
            <a:xfrm>
              <a:off x="8134350" y="3557098"/>
              <a:ext cx="114300" cy="76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a:latin typeface="Atkinson Hyperlegible)"/>
              </a:endParaRPr>
            </a:p>
          </p:txBody>
        </p:sp>
        <p:sp>
          <p:nvSpPr>
            <p:cNvPr id="20" name="Ellipse 19">
              <a:extLst>
                <a:ext uri="{FF2B5EF4-FFF2-40B4-BE49-F238E27FC236}">
                  <a16:creationId xmlns:a16="http://schemas.microsoft.com/office/drawing/2014/main" id="{C56C6032-5773-47CF-B2AB-2BD4BEBB0275}"/>
                </a:ext>
              </a:extLst>
            </p:cNvPr>
            <p:cNvSpPr/>
            <p:nvPr/>
          </p:nvSpPr>
          <p:spPr>
            <a:xfrm>
              <a:off x="8133900" y="3486150"/>
              <a:ext cx="115200" cy="115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a:latin typeface="Atkinson Hyperlegible)"/>
              </a:endParaRPr>
            </a:p>
          </p:txBody>
        </p:sp>
        <p:sp>
          <p:nvSpPr>
            <p:cNvPr id="21" name="Rectangle 20">
              <a:extLst>
                <a:ext uri="{FF2B5EF4-FFF2-40B4-BE49-F238E27FC236}">
                  <a16:creationId xmlns:a16="http://schemas.microsoft.com/office/drawing/2014/main" id="{94677684-A500-4D57-9952-23271139923F}"/>
                </a:ext>
              </a:extLst>
            </p:cNvPr>
            <p:cNvSpPr/>
            <p:nvPr/>
          </p:nvSpPr>
          <p:spPr>
            <a:xfrm>
              <a:off x="8134350" y="3671098"/>
              <a:ext cx="114300" cy="648000"/>
            </a:xfrm>
            <a:prstGeom prst="rect">
              <a:avLst/>
            </a:prstGeom>
            <a:solidFill>
              <a:srgbClr val="B9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a:latin typeface="Atkinson Hyperlegible)"/>
              </a:endParaRPr>
            </a:p>
          </p:txBody>
        </p:sp>
      </p:grpSp>
      <p:sp>
        <p:nvSpPr>
          <p:cNvPr id="23" name="Rectangle 22">
            <a:extLst>
              <a:ext uri="{FF2B5EF4-FFF2-40B4-BE49-F238E27FC236}">
                <a16:creationId xmlns:a16="http://schemas.microsoft.com/office/drawing/2014/main" id="{61854003-19C8-45A0-95E7-67D1E2831A75}"/>
              </a:ext>
            </a:extLst>
          </p:cNvPr>
          <p:cNvSpPr/>
          <p:nvPr/>
        </p:nvSpPr>
        <p:spPr>
          <a:xfrm>
            <a:off x="2719902" y="2017479"/>
            <a:ext cx="1233247" cy="954107"/>
          </a:xfrm>
          <a:prstGeom prst="rect">
            <a:avLst/>
          </a:prstGeom>
        </p:spPr>
        <p:txBody>
          <a:bodyPr wrap="square">
            <a:spAutoFit/>
          </a:bodyPr>
          <a:lstStyle/>
          <a:p>
            <a:r>
              <a:rPr lang="fr-FR" sz="2800" b="1" dirty="0">
                <a:solidFill>
                  <a:srgbClr val="2F5597"/>
                </a:solidFill>
                <a:latin typeface="Atkinson Hyperlegible)"/>
                <a:cs typeface="Courier New" panose="02070309020205020404" pitchFamily="49" charset="0"/>
              </a:rPr>
              <a:t>/</a:t>
            </a:r>
            <a:r>
              <a:rPr lang="fr-FR" sz="2800" b="1" dirty="0" err="1">
                <a:solidFill>
                  <a:srgbClr val="2F5597"/>
                </a:solidFill>
                <a:latin typeface="Atkinson Hyperlegible)"/>
                <a:cs typeface="Courier New" panose="02070309020205020404" pitchFamily="49" charset="0"/>
              </a:rPr>
              <a:t>gtin</a:t>
            </a:r>
            <a:endParaRPr lang="fr-FR" sz="2800" b="1" dirty="0">
              <a:solidFill>
                <a:srgbClr val="2F5597"/>
              </a:solidFill>
              <a:latin typeface="Atkinson Hyperlegible)"/>
              <a:cs typeface="Courier New" panose="02070309020205020404" pitchFamily="49" charset="0"/>
            </a:endParaRPr>
          </a:p>
          <a:p>
            <a:r>
              <a:rPr lang="fr-FR" sz="2800" b="1" dirty="0">
                <a:solidFill>
                  <a:srgbClr val="2F5597"/>
                </a:solidFill>
                <a:latin typeface="Atkinson Hyperlegible)"/>
                <a:cs typeface="Courier New" panose="02070309020205020404" pitchFamily="49" charset="0"/>
              </a:rPr>
              <a:t>/</a:t>
            </a:r>
            <a:r>
              <a:rPr lang="fr-FR" sz="2800" b="1" dirty="0" err="1">
                <a:solidFill>
                  <a:srgbClr val="2F5597"/>
                </a:solidFill>
                <a:latin typeface="Atkinson Hyperlegible)"/>
                <a:cs typeface="Courier New" panose="02070309020205020404" pitchFamily="49" charset="0"/>
              </a:rPr>
              <a:t>cpv</a:t>
            </a:r>
            <a:endParaRPr lang="fr-FR" sz="2800" b="1" dirty="0">
              <a:solidFill>
                <a:srgbClr val="2F5597"/>
              </a:solidFill>
              <a:latin typeface="Atkinson Hyperlegible)"/>
              <a:cs typeface="Courier New" panose="02070309020205020404" pitchFamily="49" charset="0"/>
            </a:endParaRPr>
          </a:p>
        </p:txBody>
      </p:sp>
      <p:sp>
        <p:nvSpPr>
          <p:cNvPr id="24" name="Rectangle 23">
            <a:extLst>
              <a:ext uri="{FF2B5EF4-FFF2-40B4-BE49-F238E27FC236}">
                <a16:creationId xmlns:a16="http://schemas.microsoft.com/office/drawing/2014/main" id="{20330CFE-587F-4B74-80F1-9A296F141747}"/>
              </a:ext>
            </a:extLst>
          </p:cNvPr>
          <p:cNvSpPr/>
          <p:nvPr/>
        </p:nvSpPr>
        <p:spPr>
          <a:xfrm>
            <a:off x="6352694" y="2017479"/>
            <a:ext cx="1126499" cy="1815882"/>
          </a:xfrm>
          <a:prstGeom prst="rect">
            <a:avLst/>
          </a:prstGeom>
        </p:spPr>
        <p:txBody>
          <a:bodyPr wrap="square">
            <a:spAutoFit/>
          </a:bodyPr>
          <a:lstStyle/>
          <a:p>
            <a:r>
              <a:rPr lang="fr-FR" sz="2800" b="1" dirty="0">
                <a:solidFill>
                  <a:srgbClr val="2F5597"/>
                </a:solidFill>
                <a:latin typeface="Atkinson Hyperlegible)"/>
                <a:cs typeface="Courier New" panose="02070309020205020404" pitchFamily="49" charset="0"/>
              </a:rPr>
              <a:t>/</a:t>
            </a:r>
            <a:r>
              <a:rPr lang="fr-FR" sz="2800" b="1" dirty="0" err="1">
                <a:solidFill>
                  <a:srgbClr val="2F5597"/>
                </a:solidFill>
                <a:latin typeface="Atkinson Hyperlegible)"/>
                <a:cs typeface="Courier New" panose="02070309020205020404" pitchFamily="49" charset="0"/>
              </a:rPr>
              <a:t>gtin</a:t>
            </a:r>
            <a:endParaRPr lang="fr-FR" sz="2800" b="1" dirty="0">
              <a:solidFill>
                <a:srgbClr val="2F5597"/>
              </a:solidFill>
              <a:latin typeface="Atkinson Hyperlegible)"/>
              <a:cs typeface="Courier New" panose="02070309020205020404" pitchFamily="49" charset="0"/>
            </a:endParaRPr>
          </a:p>
          <a:p>
            <a:r>
              <a:rPr lang="fr-FR" sz="2800" b="1" dirty="0">
                <a:solidFill>
                  <a:srgbClr val="2F5597"/>
                </a:solidFill>
                <a:latin typeface="Atkinson Hyperlegible)"/>
                <a:cs typeface="Courier New" panose="02070309020205020404" pitchFamily="49" charset="0"/>
              </a:rPr>
              <a:t>/</a:t>
            </a:r>
            <a:r>
              <a:rPr lang="fr-FR" sz="2800" b="1" dirty="0" err="1">
                <a:solidFill>
                  <a:srgbClr val="2F5597"/>
                </a:solidFill>
                <a:latin typeface="Atkinson Hyperlegible)"/>
                <a:cs typeface="Courier New" panose="02070309020205020404" pitchFamily="49" charset="0"/>
              </a:rPr>
              <a:t>cpv</a:t>
            </a:r>
            <a:endParaRPr lang="fr-FR" sz="2800" b="1" dirty="0">
              <a:solidFill>
                <a:srgbClr val="2F5597"/>
              </a:solidFill>
              <a:latin typeface="Atkinson Hyperlegible)"/>
              <a:cs typeface="Courier New" panose="02070309020205020404" pitchFamily="49" charset="0"/>
            </a:endParaRPr>
          </a:p>
          <a:p>
            <a:r>
              <a:rPr lang="fr-FR" sz="2800" b="1" dirty="0">
                <a:solidFill>
                  <a:srgbClr val="2F5597"/>
                </a:solidFill>
                <a:latin typeface="Atkinson Hyperlegible)"/>
                <a:cs typeface="Courier New" panose="02070309020205020404" pitchFamily="49" charset="0"/>
              </a:rPr>
              <a:t>/lot</a:t>
            </a:r>
          </a:p>
          <a:p>
            <a:r>
              <a:rPr lang="fr-FR" sz="2800" b="1" dirty="0">
                <a:solidFill>
                  <a:srgbClr val="2F5597"/>
                </a:solidFill>
                <a:latin typeface="Atkinson Hyperlegible)"/>
                <a:cs typeface="Courier New" panose="02070309020205020404" pitchFamily="49" charset="0"/>
              </a:rPr>
              <a:t>/</a:t>
            </a:r>
            <a:r>
              <a:rPr lang="fr-FR" sz="2800" b="1" dirty="0" err="1">
                <a:solidFill>
                  <a:srgbClr val="2F5597"/>
                </a:solidFill>
                <a:latin typeface="Atkinson Hyperlegible)"/>
                <a:cs typeface="Courier New" panose="02070309020205020404" pitchFamily="49" charset="0"/>
              </a:rPr>
              <a:t>ser</a:t>
            </a:r>
            <a:endParaRPr lang="fr-FR" sz="2800" b="1" dirty="0">
              <a:solidFill>
                <a:srgbClr val="2F5597"/>
              </a:solidFill>
              <a:latin typeface="Atkinson Hyperlegible)"/>
              <a:cs typeface="Courier New" panose="02070309020205020404" pitchFamily="49" charset="0"/>
            </a:endParaRPr>
          </a:p>
        </p:txBody>
      </p:sp>
      <p:sp>
        <p:nvSpPr>
          <p:cNvPr id="25" name="Rectangle 24">
            <a:extLst>
              <a:ext uri="{FF2B5EF4-FFF2-40B4-BE49-F238E27FC236}">
                <a16:creationId xmlns:a16="http://schemas.microsoft.com/office/drawing/2014/main" id="{1ACEA0AC-B820-4CA0-8936-F4DAF2AB0CAE}"/>
              </a:ext>
            </a:extLst>
          </p:cNvPr>
          <p:cNvSpPr/>
          <p:nvPr/>
        </p:nvSpPr>
        <p:spPr>
          <a:xfrm>
            <a:off x="1320248" y="4236782"/>
            <a:ext cx="3227175" cy="1015663"/>
          </a:xfrm>
          <a:prstGeom prst="rect">
            <a:avLst/>
          </a:prstGeom>
        </p:spPr>
        <p:txBody>
          <a:bodyPr wrap="square">
            <a:spAutoFit/>
          </a:bodyPr>
          <a:lstStyle/>
          <a:p>
            <a:r>
              <a:rPr lang="fr-FR" sz="3000" b="1" dirty="0">
                <a:solidFill>
                  <a:srgbClr val="197DB6"/>
                </a:solidFill>
                <a:latin typeface="Atkinson Hyperlegible)"/>
              </a:rPr>
              <a:t>Donnée froide</a:t>
            </a:r>
          </a:p>
          <a:p>
            <a:r>
              <a:rPr lang="fr-FR" sz="3000" dirty="0">
                <a:solidFill>
                  <a:srgbClr val="197DB6"/>
                </a:solidFill>
                <a:latin typeface="Atkinson Hyperlegible)"/>
              </a:rPr>
              <a:t>imprimeur</a:t>
            </a:r>
          </a:p>
        </p:txBody>
      </p:sp>
      <p:sp>
        <p:nvSpPr>
          <p:cNvPr id="26" name="Rectangle 25">
            <a:extLst>
              <a:ext uri="{FF2B5EF4-FFF2-40B4-BE49-F238E27FC236}">
                <a16:creationId xmlns:a16="http://schemas.microsoft.com/office/drawing/2014/main" id="{4A4F178C-5F65-47A9-983C-89CEBA389C4A}"/>
              </a:ext>
            </a:extLst>
          </p:cNvPr>
          <p:cNvSpPr/>
          <p:nvPr/>
        </p:nvSpPr>
        <p:spPr>
          <a:xfrm>
            <a:off x="7475560" y="4223697"/>
            <a:ext cx="3296065" cy="1015663"/>
          </a:xfrm>
          <a:prstGeom prst="rect">
            <a:avLst/>
          </a:prstGeom>
        </p:spPr>
        <p:txBody>
          <a:bodyPr wrap="square">
            <a:spAutoFit/>
          </a:bodyPr>
          <a:lstStyle/>
          <a:p>
            <a:pPr algn="r"/>
            <a:r>
              <a:rPr lang="fr-FR" sz="3000" b="1" dirty="0">
                <a:solidFill>
                  <a:srgbClr val="B92333"/>
                </a:solidFill>
                <a:latin typeface="Atkinson Hyperlegible)"/>
              </a:rPr>
              <a:t>Donnée Chaude</a:t>
            </a:r>
          </a:p>
          <a:p>
            <a:pPr algn="r"/>
            <a:r>
              <a:rPr lang="fr-FR" sz="3000" dirty="0">
                <a:solidFill>
                  <a:srgbClr val="B92333"/>
                </a:solidFill>
                <a:latin typeface="Atkinson Hyperlegible)"/>
              </a:rPr>
              <a:t>emballeur</a:t>
            </a:r>
          </a:p>
        </p:txBody>
      </p:sp>
      <p:sp>
        <p:nvSpPr>
          <p:cNvPr id="27" name="Rectangle 26">
            <a:extLst>
              <a:ext uri="{FF2B5EF4-FFF2-40B4-BE49-F238E27FC236}">
                <a16:creationId xmlns:a16="http://schemas.microsoft.com/office/drawing/2014/main" id="{01520BFD-27EB-4CF8-89D0-9C28BCF48C3C}"/>
              </a:ext>
            </a:extLst>
          </p:cNvPr>
          <p:cNvSpPr/>
          <p:nvPr/>
        </p:nvSpPr>
        <p:spPr>
          <a:xfrm>
            <a:off x="1502763" y="5195794"/>
            <a:ext cx="4729543" cy="1015663"/>
          </a:xfrm>
          <a:prstGeom prst="rect">
            <a:avLst/>
          </a:prstGeom>
        </p:spPr>
        <p:txBody>
          <a:bodyPr wrap="square">
            <a:spAutoFit/>
          </a:bodyPr>
          <a:lstStyle/>
          <a:p>
            <a:pPr algn="ctr"/>
            <a:r>
              <a:rPr lang="fr-FR" sz="3000" dirty="0">
                <a:solidFill>
                  <a:srgbClr val="197DB6"/>
                </a:solidFill>
                <a:latin typeface="Atkinson Hyperlegible)"/>
              </a:rPr>
              <a:t>Impression Fixe</a:t>
            </a:r>
          </a:p>
          <a:p>
            <a:pPr algn="ctr"/>
            <a:r>
              <a:rPr lang="fr-FR" sz="3000" dirty="0">
                <a:latin typeface="Atkinson Hyperlegible)"/>
              </a:rPr>
              <a:t>High dpi, </a:t>
            </a:r>
            <a:r>
              <a:rPr lang="fr-FR" sz="3000" dirty="0" err="1">
                <a:latin typeface="Atkinson Hyperlegible)"/>
              </a:rPr>
              <a:t>lpi</a:t>
            </a:r>
            <a:endParaRPr lang="fr-FR" sz="3000" dirty="0">
              <a:latin typeface="Atkinson Hyperlegible)"/>
            </a:endParaRPr>
          </a:p>
        </p:txBody>
      </p:sp>
      <p:sp>
        <p:nvSpPr>
          <p:cNvPr id="28" name="Rectangle 27">
            <a:extLst>
              <a:ext uri="{FF2B5EF4-FFF2-40B4-BE49-F238E27FC236}">
                <a16:creationId xmlns:a16="http://schemas.microsoft.com/office/drawing/2014/main" id="{5B82209D-DEBF-4017-80AE-B9B50E826DC7}"/>
              </a:ext>
            </a:extLst>
          </p:cNvPr>
          <p:cNvSpPr/>
          <p:nvPr/>
        </p:nvSpPr>
        <p:spPr>
          <a:xfrm>
            <a:off x="4429315" y="2017479"/>
            <a:ext cx="1277058" cy="1384995"/>
          </a:xfrm>
          <a:prstGeom prst="rect">
            <a:avLst/>
          </a:prstGeom>
        </p:spPr>
        <p:txBody>
          <a:bodyPr wrap="square">
            <a:spAutoFit/>
          </a:bodyPr>
          <a:lstStyle/>
          <a:p>
            <a:r>
              <a:rPr lang="fr-FR" sz="2800" b="1" dirty="0">
                <a:solidFill>
                  <a:srgbClr val="2F5597"/>
                </a:solidFill>
                <a:latin typeface="Atkinson Hyperlegible)"/>
                <a:cs typeface="Courier New" panose="02070309020205020404" pitchFamily="49" charset="0"/>
              </a:rPr>
              <a:t>/</a:t>
            </a:r>
            <a:r>
              <a:rPr lang="fr-FR" sz="2800" b="1" dirty="0" err="1">
                <a:solidFill>
                  <a:srgbClr val="2F5597"/>
                </a:solidFill>
                <a:latin typeface="Atkinson Hyperlegible)"/>
                <a:cs typeface="Courier New" panose="02070309020205020404" pitchFamily="49" charset="0"/>
              </a:rPr>
              <a:t>gtin</a:t>
            </a:r>
            <a:endParaRPr lang="fr-FR" sz="2800" b="1" dirty="0">
              <a:solidFill>
                <a:srgbClr val="2F5597"/>
              </a:solidFill>
              <a:latin typeface="Atkinson Hyperlegible)"/>
              <a:cs typeface="Courier New" panose="02070309020205020404" pitchFamily="49" charset="0"/>
            </a:endParaRPr>
          </a:p>
          <a:p>
            <a:r>
              <a:rPr lang="fr-FR" sz="2800" b="1" dirty="0">
                <a:solidFill>
                  <a:srgbClr val="2F5597"/>
                </a:solidFill>
                <a:latin typeface="Atkinson Hyperlegible)"/>
                <a:cs typeface="Courier New" panose="02070309020205020404" pitchFamily="49" charset="0"/>
              </a:rPr>
              <a:t>/</a:t>
            </a:r>
            <a:r>
              <a:rPr lang="fr-FR" sz="2800" b="1" dirty="0" err="1">
                <a:solidFill>
                  <a:srgbClr val="2F5597"/>
                </a:solidFill>
                <a:latin typeface="Atkinson Hyperlegible)"/>
                <a:cs typeface="Courier New" panose="02070309020205020404" pitchFamily="49" charset="0"/>
              </a:rPr>
              <a:t>cpv</a:t>
            </a:r>
            <a:endParaRPr lang="fr-FR" sz="2800" b="1" dirty="0">
              <a:solidFill>
                <a:srgbClr val="2F5597"/>
              </a:solidFill>
              <a:latin typeface="Atkinson Hyperlegible)"/>
              <a:cs typeface="Courier New" panose="02070309020205020404" pitchFamily="49" charset="0"/>
            </a:endParaRPr>
          </a:p>
          <a:p>
            <a:r>
              <a:rPr lang="fr-FR" sz="2800" b="1" dirty="0">
                <a:solidFill>
                  <a:srgbClr val="2F5597"/>
                </a:solidFill>
                <a:latin typeface="Atkinson Hyperlegible)"/>
                <a:cs typeface="Courier New" panose="02070309020205020404" pitchFamily="49" charset="0"/>
              </a:rPr>
              <a:t>/lot</a:t>
            </a:r>
          </a:p>
        </p:txBody>
      </p:sp>
      <p:sp>
        <p:nvSpPr>
          <p:cNvPr id="29" name="Rectangle 28">
            <a:extLst>
              <a:ext uri="{FF2B5EF4-FFF2-40B4-BE49-F238E27FC236}">
                <a16:creationId xmlns:a16="http://schemas.microsoft.com/office/drawing/2014/main" id="{9A4A0920-27F3-4744-B10D-BB83FFE5D550}"/>
              </a:ext>
            </a:extLst>
          </p:cNvPr>
          <p:cNvSpPr/>
          <p:nvPr/>
        </p:nvSpPr>
        <p:spPr>
          <a:xfrm>
            <a:off x="1495418" y="2017479"/>
            <a:ext cx="1290996" cy="954107"/>
          </a:xfrm>
          <a:prstGeom prst="rect">
            <a:avLst/>
          </a:prstGeom>
        </p:spPr>
        <p:txBody>
          <a:bodyPr wrap="square">
            <a:spAutoFit/>
          </a:bodyPr>
          <a:lstStyle/>
          <a:p>
            <a:r>
              <a:rPr lang="fr-FR" sz="2800" b="1" dirty="0">
                <a:solidFill>
                  <a:srgbClr val="2F5597"/>
                </a:solidFill>
                <a:latin typeface="Atkinson Hyperlegible)"/>
                <a:cs typeface="Courier New" panose="02070309020205020404" pitchFamily="49" charset="0"/>
              </a:rPr>
              <a:t>/</a:t>
            </a:r>
            <a:r>
              <a:rPr lang="fr-FR" sz="2800" b="1" dirty="0" err="1">
                <a:solidFill>
                  <a:srgbClr val="2F5597"/>
                </a:solidFill>
                <a:latin typeface="Atkinson Hyperlegible)"/>
                <a:cs typeface="Courier New" panose="02070309020205020404" pitchFamily="49" charset="0"/>
              </a:rPr>
              <a:t>gtin</a:t>
            </a:r>
            <a:endParaRPr lang="fr-FR" sz="2800" b="1" dirty="0">
              <a:solidFill>
                <a:srgbClr val="2F5597"/>
              </a:solidFill>
              <a:latin typeface="Atkinson Hyperlegible)"/>
              <a:cs typeface="Courier New" panose="02070309020205020404" pitchFamily="49" charset="0"/>
            </a:endParaRPr>
          </a:p>
          <a:p>
            <a:endParaRPr lang="fr-FR" sz="2800" b="1" dirty="0">
              <a:solidFill>
                <a:srgbClr val="2F5597"/>
              </a:solidFill>
              <a:latin typeface="Atkinson Hyperlegible)"/>
              <a:cs typeface="Courier New" panose="02070309020205020404" pitchFamily="49" charset="0"/>
            </a:endParaRPr>
          </a:p>
        </p:txBody>
      </p:sp>
      <p:sp>
        <p:nvSpPr>
          <p:cNvPr id="40" name="Rectangle 39">
            <a:extLst>
              <a:ext uri="{FF2B5EF4-FFF2-40B4-BE49-F238E27FC236}">
                <a16:creationId xmlns:a16="http://schemas.microsoft.com/office/drawing/2014/main" id="{17FA7F29-F5BD-497E-8A51-DC535216F458}"/>
              </a:ext>
            </a:extLst>
          </p:cNvPr>
          <p:cNvSpPr/>
          <p:nvPr/>
        </p:nvSpPr>
        <p:spPr>
          <a:xfrm>
            <a:off x="8564265" y="1388946"/>
            <a:ext cx="2893585" cy="646331"/>
          </a:xfrm>
          <a:prstGeom prst="rect">
            <a:avLst/>
          </a:prstGeom>
        </p:spPr>
        <p:txBody>
          <a:bodyPr wrap="square">
            <a:spAutoFit/>
          </a:bodyPr>
          <a:lstStyle/>
          <a:p>
            <a:pPr algn="ctr"/>
            <a:r>
              <a:rPr lang="fr-FR" sz="3600" b="1" dirty="0">
                <a:latin typeface="Atkinson Hyperlegible)"/>
              </a:rPr>
              <a:t>Propriétés</a:t>
            </a:r>
          </a:p>
        </p:txBody>
      </p:sp>
      <p:grpSp>
        <p:nvGrpSpPr>
          <p:cNvPr id="43" name="Groupe 42">
            <a:extLst>
              <a:ext uri="{FF2B5EF4-FFF2-40B4-BE49-F238E27FC236}">
                <a16:creationId xmlns:a16="http://schemas.microsoft.com/office/drawing/2014/main" id="{BB9DBB11-E854-4E6F-BCCE-7D1918461911}"/>
              </a:ext>
            </a:extLst>
          </p:cNvPr>
          <p:cNvGrpSpPr/>
          <p:nvPr/>
        </p:nvGrpSpPr>
        <p:grpSpPr>
          <a:xfrm>
            <a:off x="4588721" y="6304136"/>
            <a:ext cx="2668465" cy="468000"/>
            <a:chOff x="4482401" y="6304136"/>
            <a:chExt cx="2668465" cy="468000"/>
          </a:xfrm>
        </p:grpSpPr>
        <p:pic>
          <p:nvPicPr>
            <p:cNvPr id="44" name="Graphique 43">
              <a:extLst>
                <a:ext uri="{FF2B5EF4-FFF2-40B4-BE49-F238E27FC236}">
                  <a16:creationId xmlns:a16="http://schemas.microsoft.com/office/drawing/2014/main" id="{79BC8E08-03DD-43F0-8659-6C242CDEE1B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45" name="Groupe 44">
              <a:extLst>
                <a:ext uri="{FF2B5EF4-FFF2-40B4-BE49-F238E27FC236}">
                  <a16:creationId xmlns:a16="http://schemas.microsoft.com/office/drawing/2014/main" id="{CE078889-A37D-46F5-8F37-4253135EEB88}"/>
                </a:ext>
              </a:extLst>
            </p:cNvPr>
            <p:cNvGrpSpPr/>
            <p:nvPr/>
          </p:nvGrpSpPr>
          <p:grpSpPr>
            <a:xfrm>
              <a:off x="4482401" y="6357643"/>
              <a:ext cx="1438039" cy="360986"/>
              <a:chOff x="4431872" y="6240618"/>
              <a:chExt cx="1438039" cy="360986"/>
            </a:xfrm>
          </p:grpSpPr>
          <p:sp>
            <p:nvSpPr>
              <p:cNvPr id="46" name="Freeform 5">
                <a:extLst>
                  <a:ext uri="{FF2B5EF4-FFF2-40B4-BE49-F238E27FC236}">
                    <a16:creationId xmlns:a16="http://schemas.microsoft.com/office/drawing/2014/main" id="{55871B98-65EB-49A8-8B32-686E3DB97105}"/>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7" name="Freeform 6">
                <a:extLst>
                  <a:ext uri="{FF2B5EF4-FFF2-40B4-BE49-F238E27FC236}">
                    <a16:creationId xmlns:a16="http://schemas.microsoft.com/office/drawing/2014/main" id="{72B25786-87F4-41B5-B359-13E51B79B630}"/>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8" name="Freeform 7">
                <a:extLst>
                  <a:ext uri="{FF2B5EF4-FFF2-40B4-BE49-F238E27FC236}">
                    <a16:creationId xmlns:a16="http://schemas.microsoft.com/office/drawing/2014/main" id="{8039D000-E10F-4F5F-A2A8-501573267C0E}"/>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9" name="Freeform 8">
                <a:extLst>
                  <a:ext uri="{FF2B5EF4-FFF2-40B4-BE49-F238E27FC236}">
                    <a16:creationId xmlns:a16="http://schemas.microsoft.com/office/drawing/2014/main" id="{B167D9CA-BA1E-4949-9EA1-23E78EBFEFEE}"/>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0" name="Freeform 9">
                <a:extLst>
                  <a:ext uri="{FF2B5EF4-FFF2-40B4-BE49-F238E27FC236}">
                    <a16:creationId xmlns:a16="http://schemas.microsoft.com/office/drawing/2014/main" id="{577E41D2-FD56-4B64-BC5D-4C6B0343F048}"/>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1" name="Freeform 10">
                <a:extLst>
                  <a:ext uri="{FF2B5EF4-FFF2-40B4-BE49-F238E27FC236}">
                    <a16:creationId xmlns:a16="http://schemas.microsoft.com/office/drawing/2014/main" id="{C31D4AB0-CC50-4E5F-99D0-E7EB599E06D2}"/>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2" name="Freeform 11">
                <a:extLst>
                  <a:ext uri="{FF2B5EF4-FFF2-40B4-BE49-F238E27FC236}">
                    <a16:creationId xmlns:a16="http://schemas.microsoft.com/office/drawing/2014/main" id="{E18012C6-91E5-40EB-A604-3099D5BDADE2}"/>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tkinson Hyperlegible)"/>
                </a:endParaRPr>
              </a:p>
            </p:txBody>
          </p:sp>
          <p:sp>
            <p:nvSpPr>
              <p:cNvPr id="53" name="Freeform 12">
                <a:extLst>
                  <a:ext uri="{FF2B5EF4-FFF2-40B4-BE49-F238E27FC236}">
                    <a16:creationId xmlns:a16="http://schemas.microsoft.com/office/drawing/2014/main" id="{97EDCCFE-58FA-4703-8BE0-99BE26674DC6}"/>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4" name="Freeform 13">
                <a:extLst>
                  <a:ext uri="{FF2B5EF4-FFF2-40B4-BE49-F238E27FC236}">
                    <a16:creationId xmlns:a16="http://schemas.microsoft.com/office/drawing/2014/main" id="{24344209-FB17-47A5-A5CB-263626B5B1DB}"/>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5" name="Freeform 14">
                <a:extLst>
                  <a:ext uri="{FF2B5EF4-FFF2-40B4-BE49-F238E27FC236}">
                    <a16:creationId xmlns:a16="http://schemas.microsoft.com/office/drawing/2014/main" id="{44DAAA25-EAB9-490B-856B-40EE114D1F9E}"/>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6" name="Freeform 15">
                <a:extLst>
                  <a:ext uri="{FF2B5EF4-FFF2-40B4-BE49-F238E27FC236}">
                    <a16:creationId xmlns:a16="http://schemas.microsoft.com/office/drawing/2014/main" id="{AA815820-2923-4A9F-ACBB-AF5EE1C0A30B}"/>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7" name="Freeform 16">
                <a:extLst>
                  <a:ext uri="{FF2B5EF4-FFF2-40B4-BE49-F238E27FC236}">
                    <a16:creationId xmlns:a16="http://schemas.microsoft.com/office/drawing/2014/main" id="{3A5C538E-D8ED-44DD-8C39-432C683C5324}"/>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8" name="Freeform 17">
                <a:extLst>
                  <a:ext uri="{FF2B5EF4-FFF2-40B4-BE49-F238E27FC236}">
                    <a16:creationId xmlns:a16="http://schemas.microsoft.com/office/drawing/2014/main" id="{5C796F99-7649-4262-AFCA-F57488652BB1}"/>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9" name="Freeform 18">
                <a:extLst>
                  <a:ext uri="{FF2B5EF4-FFF2-40B4-BE49-F238E27FC236}">
                    <a16:creationId xmlns:a16="http://schemas.microsoft.com/office/drawing/2014/main" id="{90528EE2-E8BC-4D61-AF5B-A01AE58AB9F4}"/>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0" name="Freeform 19">
                <a:extLst>
                  <a:ext uri="{FF2B5EF4-FFF2-40B4-BE49-F238E27FC236}">
                    <a16:creationId xmlns:a16="http://schemas.microsoft.com/office/drawing/2014/main" id="{001C89BF-B6C8-48EC-9A6F-934F4C7F742E}"/>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1" name="Rectangle 20">
                <a:extLst>
                  <a:ext uri="{FF2B5EF4-FFF2-40B4-BE49-F238E27FC236}">
                    <a16:creationId xmlns:a16="http://schemas.microsoft.com/office/drawing/2014/main" id="{BC023322-683A-4A10-824B-2978AB09BBB7}"/>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2" name="Freeform 21">
                <a:extLst>
                  <a:ext uri="{FF2B5EF4-FFF2-40B4-BE49-F238E27FC236}">
                    <a16:creationId xmlns:a16="http://schemas.microsoft.com/office/drawing/2014/main" id="{E652BBF8-D4F2-4FCC-8F8B-FE04EB6CA550}"/>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3" name="Freeform 22">
                <a:extLst>
                  <a:ext uri="{FF2B5EF4-FFF2-40B4-BE49-F238E27FC236}">
                    <a16:creationId xmlns:a16="http://schemas.microsoft.com/office/drawing/2014/main" id="{5976D613-9411-4B5C-AADD-BC5B2D26F5EC}"/>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4" name="Freeform 23">
                <a:extLst>
                  <a:ext uri="{FF2B5EF4-FFF2-40B4-BE49-F238E27FC236}">
                    <a16:creationId xmlns:a16="http://schemas.microsoft.com/office/drawing/2014/main" id="{A0327631-BB65-410A-AFF7-4DDFE507B83A}"/>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5" name="Freeform 24">
                <a:extLst>
                  <a:ext uri="{FF2B5EF4-FFF2-40B4-BE49-F238E27FC236}">
                    <a16:creationId xmlns:a16="http://schemas.microsoft.com/office/drawing/2014/main" id="{7E8D3A0A-B605-47AC-9902-A097961FC614}"/>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6" name="Freeform 25">
                <a:extLst>
                  <a:ext uri="{FF2B5EF4-FFF2-40B4-BE49-F238E27FC236}">
                    <a16:creationId xmlns:a16="http://schemas.microsoft.com/office/drawing/2014/main" id="{4D75951B-1956-44DC-8BFF-B42D0C74F483}"/>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7" name="Freeform 26">
                <a:extLst>
                  <a:ext uri="{FF2B5EF4-FFF2-40B4-BE49-F238E27FC236}">
                    <a16:creationId xmlns:a16="http://schemas.microsoft.com/office/drawing/2014/main" id="{A3B4159F-E71A-4A0F-A6D5-F53F87CBA891}"/>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8" name="Freeform 27">
                <a:extLst>
                  <a:ext uri="{FF2B5EF4-FFF2-40B4-BE49-F238E27FC236}">
                    <a16:creationId xmlns:a16="http://schemas.microsoft.com/office/drawing/2014/main" id="{D78CBF3C-A3DD-4784-B7CD-4D2AA3235A63}"/>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9" name="Freeform 28">
                <a:extLst>
                  <a:ext uri="{FF2B5EF4-FFF2-40B4-BE49-F238E27FC236}">
                    <a16:creationId xmlns:a16="http://schemas.microsoft.com/office/drawing/2014/main" id="{0CDB9E10-9923-498D-90DA-023BC6894B27}"/>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70" name="Freeform 29">
                <a:extLst>
                  <a:ext uri="{FF2B5EF4-FFF2-40B4-BE49-F238E27FC236}">
                    <a16:creationId xmlns:a16="http://schemas.microsoft.com/office/drawing/2014/main" id="{E13E9F2B-940C-4FC8-92F7-4FED95A81424}"/>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71" name="Freeform 30">
                <a:extLst>
                  <a:ext uri="{FF2B5EF4-FFF2-40B4-BE49-F238E27FC236}">
                    <a16:creationId xmlns:a16="http://schemas.microsoft.com/office/drawing/2014/main" id="{A06D0C40-8B17-462B-8DBD-C934020A63B2}"/>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72" name="Freeform 31">
                <a:extLst>
                  <a:ext uri="{FF2B5EF4-FFF2-40B4-BE49-F238E27FC236}">
                    <a16:creationId xmlns:a16="http://schemas.microsoft.com/office/drawing/2014/main" id="{4ECDC2C9-DCBE-45C3-A61C-C7D751C6F170}"/>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73" name="Freeform 32">
                <a:extLst>
                  <a:ext uri="{FF2B5EF4-FFF2-40B4-BE49-F238E27FC236}">
                    <a16:creationId xmlns:a16="http://schemas.microsoft.com/office/drawing/2014/main" id="{C6196C75-9D2C-4778-B5E4-B2E891653907}"/>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74" name="Freeform 33">
                <a:extLst>
                  <a:ext uri="{FF2B5EF4-FFF2-40B4-BE49-F238E27FC236}">
                    <a16:creationId xmlns:a16="http://schemas.microsoft.com/office/drawing/2014/main" id="{7F037120-A562-45D1-B05A-44EA5E61BA7C}"/>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grpSp>
      </p:grpSp>
      <p:pic>
        <p:nvPicPr>
          <p:cNvPr id="75" name="Image 74">
            <a:extLst>
              <a:ext uri="{FF2B5EF4-FFF2-40B4-BE49-F238E27FC236}">
                <a16:creationId xmlns:a16="http://schemas.microsoft.com/office/drawing/2014/main" id="{17A2BDAE-F77A-45F3-9F50-CA0B5290D0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76" name="ZoneTexte 75">
            <a:extLst>
              <a:ext uri="{FF2B5EF4-FFF2-40B4-BE49-F238E27FC236}">
                <a16:creationId xmlns:a16="http://schemas.microsoft.com/office/drawing/2014/main" id="{929862A6-28E5-4C22-A8B4-A0761204E4AC}"/>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Tree>
    <p:extLst>
      <p:ext uri="{BB962C8B-B14F-4D97-AF65-F5344CB8AC3E}">
        <p14:creationId xmlns:p14="http://schemas.microsoft.com/office/powerpoint/2010/main" val="150382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descr="Une image contenant texte, intérieur, personne&#10;&#10;Description générée automatiquement">
            <a:extLst>
              <a:ext uri="{FF2B5EF4-FFF2-40B4-BE49-F238E27FC236}">
                <a16:creationId xmlns:a16="http://schemas.microsoft.com/office/drawing/2014/main" id="{863D7C28-3591-4321-AA99-D73EF43897BF}"/>
              </a:ext>
            </a:extLst>
          </p:cNvPr>
          <p:cNvPicPr>
            <a:picLocks noChangeAspect="1"/>
          </p:cNvPicPr>
          <p:nvPr/>
        </p:nvPicPr>
        <p:blipFill rotWithShape="1">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rcRect/>
          <a:stretch/>
        </p:blipFill>
        <p:spPr>
          <a:xfrm>
            <a:off x="0" y="0"/>
            <a:ext cx="6318914" cy="6858000"/>
          </a:xfrm>
          <a:prstGeom prst="rect">
            <a:avLst/>
          </a:prstGeom>
        </p:spPr>
      </p:pic>
      <p:pic>
        <p:nvPicPr>
          <p:cNvPr id="8" name="Image 7" descr="Une image contenant texte, personne, appareil&#10;&#10;Description générée automatiquement">
            <a:extLst>
              <a:ext uri="{FF2B5EF4-FFF2-40B4-BE49-F238E27FC236}">
                <a16:creationId xmlns:a16="http://schemas.microsoft.com/office/drawing/2014/main" id="{B1B224EA-C5F7-4EA8-9EDB-0E00E5096A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9732" y="0"/>
            <a:ext cx="5982268" cy="6858000"/>
          </a:xfrm>
          <a:prstGeom prst="rect">
            <a:avLst/>
          </a:prstGeom>
        </p:spPr>
      </p:pic>
      <p:sp>
        <p:nvSpPr>
          <p:cNvPr id="5" name="Titre 4">
            <a:extLst>
              <a:ext uri="{FF2B5EF4-FFF2-40B4-BE49-F238E27FC236}">
                <a16:creationId xmlns:a16="http://schemas.microsoft.com/office/drawing/2014/main" id="{BC62E05A-AF56-410A-96DC-72FB558C2C4A}"/>
              </a:ext>
            </a:extLst>
          </p:cNvPr>
          <p:cNvSpPr>
            <a:spLocks noGrp="1"/>
          </p:cNvSpPr>
          <p:nvPr>
            <p:ph type="title"/>
          </p:nvPr>
        </p:nvSpPr>
        <p:spPr/>
        <p:txBody>
          <a:bodyPr>
            <a:normAutofit/>
          </a:bodyPr>
          <a:lstStyle/>
          <a:p>
            <a:r>
              <a:rPr lang="fr-FR" altLang="zh-CN" dirty="0"/>
              <a:t>nouveaux usages</a:t>
            </a:r>
            <a:endParaRPr lang="zh-CN" altLang="en-US" dirty="0"/>
          </a:p>
        </p:txBody>
      </p:sp>
      <p:sp>
        <p:nvSpPr>
          <p:cNvPr id="10" name="Espace réservé du contenu 9">
            <a:extLst>
              <a:ext uri="{FF2B5EF4-FFF2-40B4-BE49-F238E27FC236}">
                <a16:creationId xmlns:a16="http://schemas.microsoft.com/office/drawing/2014/main" id="{CF50445D-8AC0-49DD-AA05-07EEBA8532D9}"/>
              </a:ext>
            </a:extLst>
          </p:cNvPr>
          <p:cNvSpPr>
            <a:spLocks noGrp="1"/>
          </p:cNvSpPr>
          <p:nvPr>
            <p:ph idx="1"/>
          </p:nvPr>
        </p:nvSpPr>
        <p:spPr/>
        <p:txBody>
          <a:bodyPr>
            <a:normAutofit fontScale="85000" lnSpcReduction="20000"/>
          </a:bodyPr>
          <a:lstStyle/>
          <a:p>
            <a:pPr marL="0" indent="0">
              <a:buNone/>
            </a:pPr>
            <a:r>
              <a:rPr lang="fr-FR" altLang="zh-CN" dirty="0"/>
              <a:t>Passage en caisse</a:t>
            </a:r>
          </a:p>
          <a:p>
            <a:pPr marL="0" indent="0">
              <a:buNone/>
            </a:pPr>
            <a:r>
              <a:rPr lang="fr-FR" altLang="zh-CN" dirty="0"/>
              <a:t>Lecture Mobile</a:t>
            </a:r>
          </a:p>
          <a:p>
            <a:pPr marL="0" indent="0">
              <a:buNone/>
            </a:pPr>
            <a:endParaRPr lang="fr-FR" altLang="zh-CN" dirty="0"/>
          </a:p>
          <a:p>
            <a:pPr marL="0" indent="0">
              <a:buNone/>
            </a:pPr>
            <a:r>
              <a:rPr lang="fr-FR" altLang="zh-CN" dirty="0"/>
              <a:t>Informations Produits</a:t>
            </a:r>
          </a:p>
          <a:p>
            <a:pPr marL="0" indent="0">
              <a:buNone/>
            </a:pPr>
            <a:r>
              <a:rPr lang="fr-FR" sz="3600" b="1" dirty="0"/>
              <a:t>Tri et Recyclage</a:t>
            </a:r>
          </a:p>
          <a:p>
            <a:pPr marL="0" indent="0">
              <a:buNone/>
            </a:pPr>
            <a:r>
              <a:rPr lang="fr-FR" sz="3600" b="1" dirty="0"/>
              <a:t>Apport de la Preuve</a:t>
            </a:r>
          </a:p>
          <a:p>
            <a:pPr marL="0" indent="0">
              <a:buNone/>
            </a:pPr>
            <a:r>
              <a:rPr lang="fr-FR" altLang="zh-CN" dirty="0"/>
              <a:t>Retrait et Rappels</a:t>
            </a:r>
          </a:p>
          <a:p>
            <a:pPr marL="0" indent="0">
              <a:buNone/>
            </a:pPr>
            <a:r>
              <a:rPr lang="fr-FR" sz="3600" b="1" dirty="0"/>
              <a:t>Anti-contrefaçon</a:t>
            </a:r>
          </a:p>
          <a:p>
            <a:pPr marL="0" indent="0">
              <a:buNone/>
            </a:pPr>
            <a:r>
              <a:rPr lang="fr-FR" sz="3600" b="1" dirty="0"/>
              <a:t>Gestion des Profils</a:t>
            </a:r>
            <a:endParaRPr lang="fr-FR" altLang="zh-CN" dirty="0"/>
          </a:p>
          <a:p>
            <a:pPr marL="0" indent="0">
              <a:buNone/>
            </a:pPr>
            <a:endParaRPr lang="fr-FR" altLang="zh-CN" dirty="0"/>
          </a:p>
          <a:p>
            <a:pPr marL="0" indent="0">
              <a:buNone/>
            </a:pPr>
            <a:endParaRPr lang="fr-FR" altLang="zh-CN" dirty="0"/>
          </a:p>
          <a:p>
            <a:pPr marL="0" indent="0">
              <a:buNone/>
            </a:pPr>
            <a:endParaRPr lang="fr-FR" altLang="zh-CN" dirty="0"/>
          </a:p>
          <a:p>
            <a:pPr marL="0" indent="0">
              <a:buNone/>
            </a:pPr>
            <a:endParaRPr lang="zh-CN" altLang="en-US" dirty="0"/>
          </a:p>
        </p:txBody>
      </p:sp>
      <p:grpSp>
        <p:nvGrpSpPr>
          <p:cNvPr id="7" name="Groupe 6">
            <a:extLst>
              <a:ext uri="{FF2B5EF4-FFF2-40B4-BE49-F238E27FC236}">
                <a16:creationId xmlns:a16="http://schemas.microsoft.com/office/drawing/2014/main" id="{92D625FB-CC99-41C9-AB5A-A2E381F4BAED}"/>
              </a:ext>
            </a:extLst>
          </p:cNvPr>
          <p:cNvGrpSpPr/>
          <p:nvPr/>
        </p:nvGrpSpPr>
        <p:grpSpPr>
          <a:xfrm>
            <a:off x="4588721" y="6304136"/>
            <a:ext cx="2668465" cy="468000"/>
            <a:chOff x="4482401" y="6304136"/>
            <a:chExt cx="2668465" cy="468000"/>
          </a:xfrm>
        </p:grpSpPr>
        <p:pic>
          <p:nvPicPr>
            <p:cNvPr id="9" name="Graphique 8">
              <a:extLst>
                <a:ext uri="{FF2B5EF4-FFF2-40B4-BE49-F238E27FC236}">
                  <a16:creationId xmlns:a16="http://schemas.microsoft.com/office/drawing/2014/main" id="{D187D6EE-E571-498A-9C8E-AB646EF3651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71561" y="6304136"/>
              <a:ext cx="879305" cy="468000"/>
            </a:xfrm>
            <a:prstGeom prst="rect">
              <a:avLst/>
            </a:prstGeom>
          </p:spPr>
        </p:pic>
        <p:grpSp>
          <p:nvGrpSpPr>
            <p:cNvPr id="11" name="Groupe 10">
              <a:extLst>
                <a:ext uri="{FF2B5EF4-FFF2-40B4-BE49-F238E27FC236}">
                  <a16:creationId xmlns:a16="http://schemas.microsoft.com/office/drawing/2014/main" id="{31179242-8330-4204-B39A-3559ED6ED88B}"/>
                </a:ext>
              </a:extLst>
            </p:cNvPr>
            <p:cNvGrpSpPr/>
            <p:nvPr/>
          </p:nvGrpSpPr>
          <p:grpSpPr>
            <a:xfrm>
              <a:off x="4482401" y="6357643"/>
              <a:ext cx="1438039" cy="360986"/>
              <a:chOff x="4431872" y="6240618"/>
              <a:chExt cx="1438039" cy="360986"/>
            </a:xfrm>
          </p:grpSpPr>
          <p:sp>
            <p:nvSpPr>
              <p:cNvPr id="12" name="Freeform 5">
                <a:extLst>
                  <a:ext uri="{FF2B5EF4-FFF2-40B4-BE49-F238E27FC236}">
                    <a16:creationId xmlns:a16="http://schemas.microsoft.com/office/drawing/2014/main" id="{548830CE-697E-44F0-93F3-60BA92354FB8}"/>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6">
                <a:extLst>
                  <a:ext uri="{FF2B5EF4-FFF2-40B4-BE49-F238E27FC236}">
                    <a16:creationId xmlns:a16="http://schemas.microsoft.com/office/drawing/2014/main" id="{7523D2E9-333A-4C72-A8B2-12E49303A37F}"/>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7">
                <a:extLst>
                  <a:ext uri="{FF2B5EF4-FFF2-40B4-BE49-F238E27FC236}">
                    <a16:creationId xmlns:a16="http://schemas.microsoft.com/office/drawing/2014/main" id="{6E73FBBD-B42F-4555-A7ED-519A7FA99FFE}"/>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8">
                <a:extLst>
                  <a:ext uri="{FF2B5EF4-FFF2-40B4-BE49-F238E27FC236}">
                    <a16:creationId xmlns:a16="http://schemas.microsoft.com/office/drawing/2014/main" id="{5D396F71-1EC0-4AD8-86E6-412E93D2F95E}"/>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9">
                <a:extLst>
                  <a:ext uri="{FF2B5EF4-FFF2-40B4-BE49-F238E27FC236}">
                    <a16:creationId xmlns:a16="http://schemas.microsoft.com/office/drawing/2014/main" id="{089934B4-E0EF-4434-80FE-C1041CBF1C12}"/>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0">
                <a:extLst>
                  <a:ext uri="{FF2B5EF4-FFF2-40B4-BE49-F238E27FC236}">
                    <a16:creationId xmlns:a16="http://schemas.microsoft.com/office/drawing/2014/main" id="{5D6F2887-99F2-43E7-BA11-DE95E126D3FA}"/>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1">
                <a:extLst>
                  <a:ext uri="{FF2B5EF4-FFF2-40B4-BE49-F238E27FC236}">
                    <a16:creationId xmlns:a16="http://schemas.microsoft.com/office/drawing/2014/main" id="{E5C713D7-C778-43D5-A8BF-2AA1822E259D}"/>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9" name="Freeform 12">
                <a:extLst>
                  <a:ext uri="{FF2B5EF4-FFF2-40B4-BE49-F238E27FC236}">
                    <a16:creationId xmlns:a16="http://schemas.microsoft.com/office/drawing/2014/main" id="{C2235783-4251-4FB6-8E24-D0CEF98FA2DA}"/>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3">
                <a:extLst>
                  <a:ext uri="{FF2B5EF4-FFF2-40B4-BE49-F238E27FC236}">
                    <a16:creationId xmlns:a16="http://schemas.microsoft.com/office/drawing/2014/main" id="{2D8E522E-C1DF-4869-94A3-33D41111959D}"/>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4">
                <a:extLst>
                  <a:ext uri="{FF2B5EF4-FFF2-40B4-BE49-F238E27FC236}">
                    <a16:creationId xmlns:a16="http://schemas.microsoft.com/office/drawing/2014/main" id="{322D47D1-B1EF-4059-BB90-BF4C44387204}"/>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5">
                <a:extLst>
                  <a:ext uri="{FF2B5EF4-FFF2-40B4-BE49-F238E27FC236}">
                    <a16:creationId xmlns:a16="http://schemas.microsoft.com/office/drawing/2014/main" id="{7F32BC1B-0632-4D13-B8A8-D609DAFC2E2B}"/>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16">
                <a:extLst>
                  <a:ext uri="{FF2B5EF4-FFF2-40B4-BE49-F238E27FC236}">
                    <a16:creationId xmlns:a16="http://schemas.microsoft.com/office/drawing/2014/main" id="{50DD0CE5-C7E3-4551-8901-70EB50EC8FC4}"/>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7">
                <a:extLst>
                  <a:ext uri="{FF2B5EF4-FFF2-40B4-BE49-F238E27FC236}">
                    <a16:creationId xmlns:a16="http://schemas.microsoft.com/office/drawing/2014/main" id="{1B5885D1-27C4-4AB1-AB2C-6F8BAB9183B4}"/>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8">
                <a:extLst>
                  <a:ext uri="{FF2B5EF4-FFF2-40B4-BE49-F238E27FC236}">
                    <a16:creationId xmlns:a16="http://schemas.microsoft.com/office/drawing/2014/main" id="{0EC18D03-7376-4267-A936-36B28B0AF9E6}"/>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19">
                <a:extLst>
                  <a:ext uri="{FF2B5EF4-FFF2-40B4-BE49-F238E27FC236}">
                    <a16:creationId xmlns:a16="http://schemas.microsoft.com/office/drawing/2014/main" id="{CD5E5D31-C3B3-47F0-80A3-A52140A95B9F}"/>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20">
                <a:extLst>
                  <a:ext uri="{FF2B5EF4-FFF2-40B4-BE49-F238E27FC236}">
                    <a16:creationId xmlns:a16="http://schemas.microsoft.com/office/drawing/2014/main" id="{0C6BDC04-23EC-4EB9-BCEC-00D9C62DDD12}"/>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1">
                <a:extLst>
                  <a:ext uri="{FF2B5EF4-FFF2-40B4-BE49-F238E27FC236}">
                    <a16:creationId xmlns:a16="http://schemas.microsoft.com/office/drawing/2014/main" id="{27E6A24A-97D9-4BFF-BEB6-3B114BCB9888}"/>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2">
                <a:extLst>
                  <a:ext uri="{FF2B5EF4-FFF2-40B4-BE49-F238E27FC236}">
                    <a16:creationId xmlns:a16="http://schemas.microsoft.com/office/drawing/2014/main" id="{CBDD9991-3906-48D0-8C65-0DDA52C420C2}"/>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3">
                <a:extLst>
                  <a:ext uri="{FF2B5EF4-FFF2-40B4-BE49-F238E27FC236}">
                    <a16:creationId xmlns:a16="http://schemas.microsoft.com/office/drawing/2014/main" id="{86BE3461-B940-4BF7-8D67-29454A46F8C3}"/>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24">
                <a:extLst>
                  <a:ext uri="{FF2B5EF4-FFF2-40B4-BE49-F238E27FC236}">
                    <a16:creationId xmlns:a16="http://schemas.microsoft.com/office/drawing/2014/main" id="{B451BB87-F4D2-4562-856A-D86303E6B02B}"/>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25">
                <a:extLst>
                  <a:ext uri="{FF2B5EF4-FFF2-40B4-BE49-F238E27FC236}">
                    <a16:creationId xmlns:a16="http://schemas.microsoft.com/office/drawing/2014/main" id="{4588E3D9-F129-4CF8-8230-2E06272789B0}"/>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26">
                <a:extLst>
                  <a:ext uri="{FF2B5EF4-FFF2-40B4-BE49-F238E27FC236}">
                    <a16:creationId xmlns:a16="http://schemas.microsoft.com/office/drawing/2014/main" id="{C1A966B3-B476-4B2D-B034-9883B08971F7}"/>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27">
                <a:extLst>
                  <a:ext uri="{FF2B5EF4-FFF2-40B4-BE49-F238E27FC236}">
                    <a16:creationId xmlns:a16="http://schemas.microsoft.com/office/drawing/2014/main" id="{5CE91319-C367-4957-9DDE-0CCE2C2D3594}"/>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28">
                <a:extLst>
                  <a:ext uri="{FF2B5EF4-FFF2-40B4-BE49-F238E27FC236}">
                    <a16:creationId xmlns:a16="http://schemas.microsoft.com/office/drawing/2014/main" id="{FB24518D-26A4-4168-8023-47619F1BCB55}"/>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29">
                <a:extLst>
                  <a:ext uri="{FF2B5EF4-FFF2-40B4-BE49-F238E27FC236}">
                    <a16:creationId xmlns:a16="http://schemas.microsoft.com/office/drawing/2014/main" id="{EA3D2885-694A-4B77-AEEC-27006D1C7E7D}"/>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
                <a:extLst>
                  <a:ext uri="{FF2B5EF4-FFF2-40B4-BE49-F238E27FC236}">
                    <a16:creationId xmlns:a16="http://schemas.microsoft.com/office/drawing/2014/main" id="{4AB0E4D6-BC59-401A-8DC5-A7146C4C3D67}"/>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1">
                <a:extLst>
                  <a:ext uri="{FF2B5EF4-FFF2-40B4-BE49-F238E27FC236}">
                    <a16:creationId xmlns:a16="http://schemas.microsoft.com/office/drawing/2014/main" id="{FFE3D85A-EF73-40AE-AECA-A4DD8C103EB9}"/>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2">
                <a:extLst>
                  <a:ext uri="{FF2B5EF4-FFF2-40B4-BE49-F238E27FC236}">
                    <a16:creationId xmlns:a16="http://schemas.microsoft.com/office/drawing/2014/main" id="{4AC6379F-07AE-4953-BA5B-02451EB7C80B}"/>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33">
                <a:extLst>
                  <a:ext uri="{FF2B5EF4-FFF2-40B4-BE49-F238E27FC236}">
                    <a16:creationId xmlns:a16="http://schemas.microsoft.com/office/drawing/2014/main" id="{AF330931-746B-4481-945B-6781AEA24549}"/>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43" name="Image 42">
            <a:extLst>
              <a:ext uri="{FF2B5EF4-FFF2-40B4-BE49-F238E27FC236}">
                <a16:creationId xmlns:a16="http://schemas.microsoft.com/office/drawing/2014/main" id="{DC3A547D-7932-4D1E-9593-3F48CD0756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44" name="ZoneTexte 43">
            <a:extLst>
              <a:ext uri="{FF2B5EF4-FFF2-40B4-BE49-F238E27FC236}">
                <a16:creationId xmlns:a16="http://schemas.microsoft.com/office/drawing/2014/main" id="{8EA969CE-5DB2-47B7-9199-05BCDF8DAA8E}"/>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Tree>
    <p:extLst>
      <p:ext uri="{BB962C8B-B14F-4D97-AF65-F5344CB8AC3E}">
        <p14:creationId xmlns:p14="http://schemas.microsoft.com/office/powerpoint/2010/main" val="53888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descr="Une image contenant texte, personne, appareil&#10;&#10;Description générée automatiquement">
            <a:extLst>
              <a:ext uri="{FF2B5EF4-FFF2-40B4-BE49-F238E27FC236}">
                <a16:creationId xmlns:a16="http://schemas.microsoft.com/office/drawing/2014/main" id="{2CED1F39-ECAD-4FEE-B4DB-E5B4D07778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32" name="Groupe 31">
            <a:extLst>
              <a:ext uri="{FF2B5EF4-FFF2-40B4-BE49-F238E27FC236}">
                <a16:creationId xmlns:a16="http://schemas.microsoft.com/office/drawing/2014/main" id="{8205EEB2-9DE4-424E-A112-6A021352CD1D}"/>
              </a:ext>
            </a:extLst>
          </p:cNvPr>
          <p:cNvGrpSpPr/>
          <p:nvPr/>
        </p:nvGrpSpPr>
        <p:grpSpPr>
          <a:xfrm>
            <a:off x="6906048" y="3505607"/>
            <a:ext cx="3420825" cy="343884"/>
            <a:chOff x="7218061" y="3115832"/>
            <a:chExt cx="3778570" cy="379847"/>
          </a:xfrm>
        </p:grpSpPr>
        <p:sp>
          <p:nvSpPr>
            <p:cNvPr id="33" name="ZoneTexte 32">
              <a:extLst>
                <a:ext uri="{FF2B5EF4-FFF2-40B4-BE49-F238E27FC236}">
                  <a16:creationId xmlns:a16="http://schemas.microsoft.com/office/drawing/2014/main" id="{CCDA1E8E-003C-48A2-ADC1-5B2207267A6F}"/>
                </a:ext>
              </a:extLst>
            </p:cNvPr>
            <p:cNvSpPr txBox="1"/>
            <p:nvPr/>
          </p:nvSpPr>
          <p:spPr>
            <a:xfrm rot="5400000">
              <a:off x="7283111" y="3050782"/>
              <a:ext cx="379846" cy="509945"/>
            </a:xfrm>
            <a:prstGeom prst="rect">
              <a:avLst/>
            </a:prstGeom>
            <a:solidFill>
              <a:srgbClr val="3063BC"/>
            </a:soli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endParaRPr lang="fr-FR" sz="2400" b="1" dirty="0">
                <a:latin typeface="Atkinson Hyperlegible)"/>
              </a:endParaRPr>
            </a:p>
          </p:txBody>
        </p:sp>
        <p:sp>
          <p:nvSpPr>
            <p:cNvPr id="34" name="ZoneTexte 33">
              <a:extLst>
                <a:ext uri="{FF2B5EF4-FFF2-40B4-BE49-F238E27FC236}">
                  <a16:creationId xmlns:a16="http://schemas.microsoft.com/office/drawing/2014/main" id="{9C82D5EF-5606-402C-9651-77579EE9AF8E}"/>
                </a:ext>
              </a:extLst>
            </p:cNvPr>
            <p:cNvSpPr txBox="1"/>
            <p:nvPr/>
          </p:nvSpPr>
          <p:spPr>
            <a:xfrm rot="5400000">
              <a:off x="10551736" y="3050782"/>
              <a:ext cx="379846" cy="509945"/>
            </a:xfrm>
            <a:prstGeom prst="rect">
              <a:avLst/>
            </a:prstGeom>
            <a:solidFill>
              <a:srgbClr val="3063BC"/>
            </a:soli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endParaRPr lang="fr-FR" sz="2400" b="1" dirty="0">
                <a:latin typeface="Atkinson Hyperlegible)"/>
              </a:endParaRPr>
            </a:p>
          </p:txBody>
        </p:sp>
        <p:sp>
          <p:nvSpPr>
            <p:cNvPr id="37" name="ZoneTexte 36">
              <a:extLst>
                <a:ext uri="{FF2B5EF4-FFF2-40B4-BE49-F238E27FC236}">
                  <a16:creationId xmlns:a16="http://schemas.microsoft.com/office/drawing/2014/main" id="{D53731F4-E98F-4C45-A4E0-A6EDC7EB546F}"/>
                </a:ext>
              </a:extLst>
            </p:cNvPr>
            <p:cNvSpPr txBox="1"/>
            <p:nvPr/>
          </p:nvSpPr>
          <p:spPr>
            <a:xfrm rot="5400000">
              <a:off x="7936837" y="3050782"/>
              <a:ext cx="379846" cy="509945"/>
            </a:xfrm>
            <a:prstGeom prst="rect">
              <a:avLst/>
            </a:prstGeom>
            <a:solidFill>
              <a:srgbClr val="3063BC"/>
            </a:soli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endParaRPr lang="fr-FR" sz="2400" b="1" dirty="0">
                <a:latin typeface="Atkinson Hyperlegible)"/>
              </a:endParaRPr>
            </a:p>
          </p:txBody>
        </p:sp>
        <p:sp>
          <p:nvSpPr>
            <p:cNvPr id="38" name="ZoneTexte 37">
              <a:extLst>
                <a:ext uri="{FF2B5EF4-FFF2-40B4-BE49-F238E27FC236}">
                  <a16:creationId xmlns:a16="http://schemas.microsoft.com/office/drawing/2014/main" id="{C1CB062B-EF86-46CC-BD12-B9F075CD4931}"/>
                </a:ext>
              </a:extLst>
            </p:cNvPr>
            <p:cNvSpPr txBox="1"/>
            <p:nvPr/>
          </p:nvSpPr>
          <p:spPr>
            <a:xfrm rot="5400000">
              <a:off x="8590563" y="3050782"/>
              <a:ext cx="379846" cy="509945"/>
            </a:xfrm>
            <a:prstGeom prst="rect">
              <a:avLst/>
            </a:prstGeom>
            <a:solidFill>
              <a:srgbClr val="3063BC"/>
            </a:soli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endParaRPr lang="fr-FR" sz="2400" b="1" dirty="0">
                <a:latin typeface="Atkinson Hyperlegible)"/>
              </a:endParaRPr>
            </a:p>
          </p:txBody>
        </p:sp>
        <p:sp>
          <p:nvSpPr>
            <p:cNvPr id="39" name="ZoneTexte 38">
              <a:extLst>
                <a:ext uri="{FF2B5EF4-FFF2-40B4-BE49-F238E27FC236}">
                  <a16:creationId xmlns:a16="http://schemas.microsoft.com/office/drawing/2014/main" id="{D2585AF6-781A-46B7-BB0D-E000FC240276}"/>
                </a:ext>
              </a:extLst>
            </p:cNvPr>
            <p:cNvSpPr txBox="1"/>
            <p:nvPr/>
          </p:nvSpPr>
          <p:spPr>
            <a:xfrm rot="5400000">
              <a:off x="9244301" y="3050782"/>
              <a:ext cx="379846" cy="509945"/>
            </a:xfrm>
            <a:prstGeom prst="rect">
              <a:avLst/>
            </a:prstGeom>
            <a:solidFill>
              <a:srgbClr val="3063BC"/>
            </a:soli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endParaRPr lang="fr-FR" sz="2400" b="1" dirty="0">
                <a:latin typeface="Atkinson Hyperlegible)"/>
              </a:endParaRPr>
            </a:p>
          </p:txBody>
        </p:sp>
        <p:sp>
          <p:nvSpPr>
            <p:cNvPr id="40" name="ZoneTexte 39">
              <a:extLst>
                <a:ext uri="{FF2B5EF4-FFF2-40B4-BE49-F238E27FC236}">
                  <a16:creationId xmlns:a16="http://schemas.microsoft.com/office/drawing/2014/main" id="{2CF8DFBD-C2E0-49EF-A415-22A6D4031697}"/>
                </a:ext>
              </a:extLst>
            </p:cNvPr>
            <p:cNvSpPr txBox="1"/>
            <p:nvPr/>
          </p:nvSpPr>
          <p:spPr>
            <a:xfrm rot="5400000">
              <a:off x="9898013" y="3050783"/>
              <a:ext cx="379846" cy="509945"/>
            </a:xfrm>
            <a:prstGeom prst="rect">
              <a:avLst/>
            </a:prstGeom>
            <a:solidFill>
              <a:srgbClr val="3063BC"/>
            </a:soli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endParaRPr lang="fr-FR" sz="2400" b="1" dirty="0">
                <a:latin typeface="Atkinson Hyperlegible)"/>
              </a:endParaRPr>
            </a:p>
          </p:txBody>
        </p:sp>
      </p:grpSp>
      <p:sp>
        <p:nvSpPr>
          <p:cNvPr id="41" name="ZoneTexte 40">
            <a:extLst>
              <a:ext uri="{FF2B5EF4-FFF2-40B4-BE49-F238E27FC236}">
                <a16:creationId xmlns:a16="http://schemas.microsoft.com/office/drawing/2014/main" id="{D75061D3-5DF0-463D-AB99-39656BA1B4D3}"/>
              </a:ext>
            </a:extLst>
          </p:cNvPr>
          <p:cNvSpPr txBox="1"/>
          <p:nvPr/>
        </p:nvSpPr>
        <p:spPr>
          <a:xfrm>
            <a:off x="5447780" y="5590823"/>
            <a:ext cx="806631" cy="461665"/>
          </a:xfrm>
          <a:prstGeom prst="rect">
            <a:avLst/>
          </a:prstGeom>
          <a:noFill/>
        </p:spPr>
        <p:txBody>
          <a:bodyPr wrap="none" rtlCol="0">
            <a:spAutoFit/>
          </a:bodyPr>
          <a:lstStyle/>
          <a:p>
            <a:r>
              <a:rPr lang="fr-FR" sz="2400" b="1" dirty="0">
                <a:latin typeface="Atkinson Hyperlegible)"/>
              </a:rPr>
              <a:t>2018</a:t>
            </a:r>
          </a:p>
        </p:txBody>
      </p:sp>
      <p:sp>
        <p:nvSpPr>
          <p:cNvPr id="42" name="ZoneTexte 41">
            <a:extLst>
              <a:ext uri="{FF2B5EF4-FFF2-40B4-BE49-F238E27FC236}">
                <a16:creationId xmlns:a16="http://schemas.microsoft.com/office/drawing/2014/main" id="{46A41B19-CB81-4C80-BE5A-E6476DCDE8D8}"/>
              </a:ext>
            </a:extLst>
          </p:cNvPr>
          <p:cNvSpPr txBox="1"/>
          <p:nvPr/>
        </p:nvSpPr>
        <p:spPr>
          <a:xfrm>
            <a:off x="6751444" y="5590823"/>
            <a:ext cx="806631" cy="461665"/>
          </a:xfrm>
          <a:prstGeom prst="rect">
            <a:avLst/>
          </a:prstGeom>
          <a:noFill/>
        </p:spPr>
        <p:txBody>
          <a:bodyPr wrap="none" rtlCol="0">
            <a:spAutoFit/>
          </a:bodyPr>
          <a:lstStyle/>
          <a:p>
            <a:r>
              <a:rPr lang="fr-FR" sz="2400" b="1" dirty="0">
                <a:latin typeface="Atkinson Hyperlegible)"/>
              </a:rPr>
              <a:t>2019</a:t>
            </a:r>
          </a:p>
        </p:txBody>
      </p:sp>
      <p:sp>
        <p:nvSpPr>
          <p:cNvPr id="43" name="ZoneTexte 42">
            <a:extLst>
              <a:ext uri="{FF2B5EF4-FFF2-40B4-BE49-F238E27FC236}">
                <a16:creationId xmlns:a16="http://schemas.microsoft.com/office/drawing/2014/main" id="{8670C881-6F86-496E-871B-CDA2560458D9}"/>
              </a:ext>
            </a:extLst>
          </p:cNvPr>
          <p:cNvSpPr txBox="1"/>
          <p:nvPr/>
        </p:nvSpPr>
        <p:spPr>
          <a:xfrm>
            <a:off x="8055108" y="5590823"/>
            <a:ext cx="806631" cy="461665"/>
          </a:xfrm>
          <a:prstGeom prst="rect">
            <a:avLst/>
          </a:prstGeom>
          <a:noFill/>
        </p:spPr>
        <p:txBody>
          <a:bodyPr wrap="none" rtlCol="0">
            <a:spAutoFit/>
          </a:bodyPr>
          <a:lstStyle/>
          <a:p>
            <a:r>
              <a:rPr lang="fr-FR" sz="2400" b="1" dirty="0">
                <a:latin typeface="Atkinson Hyperlegible)"/>
              </a:rPr>
              <a:t>2020</a:t>
            </a:r>
          </a:p>
        </p:txBody>
      </p:sp>
      <p:sp>
        <p:nvSpPr>
          <p:cNvPr id="44" name="ZoneTexte 43">
            <a:extLst>
              <a:ext uri="{FF2B5EF4-FFF2-40B4-BE49-F238E27FC236}">
                <a16:creationId xmlns:a16="http://schemas.microsoft.com/office/drawing/2014/main" id="{71C1E90D-E23C-4F24-8641-8327392FD23C}"/>
              </a:ext>
            </a:extLst>
          </p:cNvPr>
          <p:cNvSpPr txBox="1"/>
          <p:nvPr/>
        </p:nvSpPr>
        <p:spPr>
          <a:xfrm>
            <a:off x="2482452" y="3953155"/>
            <a:ext cx="7966769"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sz="2400" b="1" dirty="0">
                <a:latin typeface="Atkinson Hyperlegible)"/>
              </a:rPr>
              <a:t>Lecteur QR Code</a:t>
            </a:r>
          </a:p>
        </p:txBody>
      </p:sp>
      <p:sp>
        <p:nvSpPr>
          <p:cNvPr id="45" name="ZoneTexte 44">
            <a:extLst>
              <a:ext uri="{FF2B5EF4-FFF2-40B4-BE49-F238E27FC236}">
                <a16:creationId xmlns:a16="http://schemas.microsoft.com/office/drawing/2014/main" id="{7F96C112-CFCB-4BCF-9279-85C5B94F0DDD}"/>
              </a:ext>
            </a:extLst>
          </p:cNvPr>
          <p:cNvSpPr txBox="1"/>
          <p:nvPr/>
        </p:nvSpPr>
        <p:spPr>
          <a:xfrm>
            <a:off x="2482452" y="4978052"/>
            <a:ext cx="7966769"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dirty="0">
                <a:latin typeface="Atkinson Hyperlegible)"/>
              </a:rPr>
              <a:t>QR Code / NFC</a:t>
            </a:r>
          </a:p>
        </p:txBody>
      </p:sp>
      <p:sp>
        <p:nvSpPr>
          <p:cNvPr id="46" name="ZoneTexte 45">
            <a:extLst>
              <a:ext uri="{FF2B5EF4-FFF2-40B4-BE49-F238E27FC236}">
                <a16:creationId xmlns:a16="http://schemas.microsoft.com/office/drawing/2014/main" id="{541EC4C8-E31F-4E06-818E-E83579CB9FA2}"/>
              </a:ext>
            </a:extLst>
          </p:cNvPr>
          <p:cNvSpPr txBox="1"/>
          <p:nvPr/>
        </p:nvSpPr>
        <p:spPr>
          <a:xfrm>
            <a:off x="6751444" y="3440706"/>
            <a:ext cx="369777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dirty="0">
                <a:latin typeface="Atkinson Hyperlegible)"/>
              </a:rPr>
              <a:t>GS1 Digital Link Serveur</a:t>
            </a:r>
          </a:p>
        </p:txBody>
      </p:sp>
      <p:sp>
        <p:nvSpPr>
          <p:cNvPr id="47" name="ZoneTexte 46">
            <a:extLst>
              <a:ext uri="{FF2B5EF4-FFF2-40B4-BE49-F238E27FC236}">
                <a16:creationId xmlns:a16="http://schemas.microsoft.com/office/drawing/2014/main" id="{FCE35D7F-5D6A-40D1-BFB9-20FF573B6594}"/>
              </a:ext>
            </a:extLst>
          </p:cNvPr>
          <p:cNvSpPr txBox="1"/>
          <p:nvPr/>
        </p:nvSpPr>
        <p:spPr>
          <a:xfrm>
            <a:off x="5366436" y="4465604"/>
            <a:ext cx="5082786"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dirty="0">
                <a:latin typeface="Atkinson Hyperlegible)"/>
              </a:rPr>
              <a:t>GS1 Digital Link</a:t>
            </a:r>
          </a:p>
        </p:txBody>
      </p:sp>
      <p:sp>
        <p:nvSpPr>
          <p:cNvPr id="48" name="ZoneTexte 47">
            <a:extLst>
              <a:ext uri="{FF2B5EF4-FFF2-40B4-BE49-F238E27FC236}">
                <a16:creationId xmlns:a16="http://schemas.microsoft.com/office/drawing/2014/main" id="{98A007D5-3E91-477A-AB95-1A65F8719CFE}"/>
              </a:ext>
            </a:extLst>
          </p:cNvPr>
          <p:cNvSpPr txBox="1"/>
          <p:nvPr/>
        </p:nvSpPr>
        <p:spPr>
          <a:xfrm>
            <a:off x="2840449" y="5590823"/>
            <a:ext cx="806631" cy="461665"/>
          </a:xfrm>
          <a:prstGeom prst="rect">
            <a:avLst/>
          </a:prstGeom>
          <a:noFill/>
        </p:spPr>
        <p:txBody>
          <a:bodyPr wrap="none" rtlCol="0">
            <a:spAutoFit/>
          </a:bodyPr>
          <a:lstStyle/>
          <a:p>
            <a:r>
              <a:rPr lang="fr-FR" sz="2400" b="1" dirty="0">
                <a:latin typeface="Atkinson Hyperlegible)"/>
              </a:rPr>
              <a:t>2008</a:t>
            </a:r>
          </a:p>
        </p:txBody>
      </p:sp>
      <p:sp>
        <p:nvSpPr>
          <p:cNvPr id="49" name="ZoneTexte 48">
            <a:extLst>
              <a:ext uri="{FF2B5EF4-FFF2-40B4-BE49-F238E27FC236}">
                <a16:creationId xmlns:a16="http://schemas.microsoft.com/office/drawing/2014/main" id="{C8B4FBD7-AA3E-43C0-B35A-823827F31D54}"/>
              </a:ext>
            </a:extLst>
          </p:cNvPr>
          <p:cNvSpPr txBox="1"/>
          <p:nvPr/>
        </p:nvSpPr>
        <p:spPr>
          <a:xfrm>
            <a:off x="9355613" y="5590823"/>
            <a:ext cx="806631" cy="461665"/>
          </a:xfrm>
          <a:prstGeom prst="rect">
            <a:avLst/>
          </a:prstGeom>
          <a:noFill/>
        </p:spPr>
        <p:txBody>
          <a:bodyPr wrap="none" rtlCol="0">
            <a:spAutoFit/>
          </a:bodyPr>
          <a:lstStyle/>
          <a:p>
            <a:r>
              <a:rPr lang="fr-FR" sz="2400" b="1" dirty="0">
                <a:latin typeface="Atkinson Hyperlegible)"/>
              </a:rPr>
              <a:t>2021</a:t>
            </a:r>
          </a:p>
        </p:txBody>
      </p:sp>
      <p:sp>
        <p:nvSpPr>
          <p:cNvPr id="50" name="ZoneTexte 49">
            <a:extLst>
              <a:ext uri="{FF2B5EF4-FFF2-40B4-BE49-F238E27FC236}">
                <a16:creationId xmlns:a16="http://schemas.microsoft.com/office/drawing/2014/main" id="{1613BCC6-6AB7-422C-954A-CDD1F705437B}"/>
              </a:ext>
            </a:extLst>
          </p:cNvPr>
          <p:cNvSpPr txBox="1"/>
          <p:nvPr/>
        </p:nvSpPr>
        <p:spPr>
          <a:xfrm rot="3600000">
            <a:off x="7366610" y="1699634"/>
            <a:ext cx="3044057"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fr-FR" sz="2400" b="1" dirty="0">
                <a:latin typeface="Atkinson Hyperlegible)"/>
              </a:rPr>
              <a:t>Anti-contrefaçon*</a:t>
            </a:r>
          </a:p>
        </p:txBody>
      </p:sp>
      <p:sp>
        <p:nvSpPr>
          <p:cNvPr id="51" name="ZoneTexte 50">
            <a:extLst>
              <a:ext uri="{FF2B5EF4-FFF2-40B4-BE49-F238E27FC236}">
                <a16:creationId xmlns:a16="http://schemas.microsoft.com/office/drawing/2014/main" id="{C29AE928-D42B-4CAB-AB2A-DBFAD0253258}"/>
              </a:ext>
            </a:extLst>
          </p:cNvPr>
          <p:cNvSpPr txBox="1"/>
          <p:nvPr/>
        </p:nvSpPr>
        <p:spPr>
          <a:xfrm rot="3600000">
            <a:off x="7958441" y="1699634"/>
            <a:ext cx="3044057"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fr-FR" sz="2400" b="1" dirty="0">
                <a:latin typeface="Atkinson Hyperlegible)"/>
              </a:rPr>
              <a:t>Gestion des Profils*</a:t>
            </a:r>
          </a:p>
        </p:txBody>
      </p:sp>
      <p:sp>
        <p:nvSpPr>
          <p:cNvPr id="52" name="ZoneTexte 51">
            <a:extLst>
              <a:ext uri="{FF2B5EF4-FFF2-40B4-BE49-F238E27FC236}">
                <a16:creationId xmlns:a16="http://schemas.microsoft.com/office/drawing/2014/main" id="{3F1DD4D2-198C-4E6C-97F1-D1B3C09D4F9C}"/>
              </a:ext>
            </a:extLst>
          </p:cNvPr>
          <p:cNvSpPr txBox="1"/>
          <p:nvPr/>
        </p:nvSpPr>
        <p:spPr>
          <a:xfrm rot="3600000">
            <a:off x="5591113" y="1699634"/>
            <a:ext cx="3044057"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400" b="1" dirty="0">
                <a:latin typeface="Atkinson Hyperlegible)"/>
              </a:rPr>
              <a:t>Tri et Recyclage</a:t>
            </a:r>
          </a:p>
        </p:txBody>
      </p:sp>
      <p:sp>
        <p:nvSpPr>
          <p:cNvPr id="53" name="ZoneTexte 52">
            <a:extLst>
              <a:ext uri="{FF2B5EF4-FFF2-40B4-BE49-F238E27FC236}">
                <a16:creationId xmlns:a16="http://schemas.microsoft.com/office/drawing/2014/main" id="{DF5D1C4B-C729-400A-BF23-3F9CB928B86B}"/>
              </a:ext>
            </a:extLst>
          </p:cNvPr>
          <p:cNvSpPr txBox="1"/>
          <p:nvPr/>
        </p:nvSpPr>
        <p:spPr>
          <a:xfrm rot="3600000">
            <a:off x="6182945" y="1699634"/>
            <a:ext cx="3044057"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fr-FR" sz="2400" b="1" dirty="0">
                <a:latin typeface="Atkinson Hyperlegible)"/>
              </a:rPr>
              <a:t>Retrait Rappel</a:t>
            </a:r>
          </a:p>
        </p:txBody>
      </p:sp>
      <p:sp>
        <p:nvSpPr>
          <p:cNvPr id="54" name="ZoneTexte 53">
            <a:extLst>
              <a:ext uri="{FF2B5EF4-FFF2-40B4-BE49-F238E27FC236}">
                <a16:creationId xmlns:a16="http://schemas.microsoft.com/office/drawing/2014/main" id="{3C21D542-201B-4788-B741-C6314A8F770F}"/>
              </a:ext>
            </a:extLst>
          </p:cNvPr>
          <p:cNvSpPr txBox="1"/>
          <p:nvPr/>
        </p:nvSpPr>
        <p:spPr>
          <a:xfrm rot="3600000">
            <a:off x="6774754" y="1699615"/>
            <a:ext cx="3044103"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400" b="1" dirty="0">
                <a:latin typeface="Atkinson Hyperlegible)"/>
              </a:rPr>
              <a:t>Apport de la Preuve*</a:t>
            </a:r>
          </a:p>
        </p:txBody>
      </p:sp>
      <p:sp>
        <p:nvSpPr>
          <p:cNvPr id="55" name="ZoneTexte 54">
            <a:extLst>
              <a:ext uri="{FF2B5EF4-FFF2-40B4-BE49-F238E27FC236}">
                <a16:creationId xmlns:a16="http://schemas.microsoft.com/office/drawing/2014/main" id="{8177FD19-C921-4D39-B0A7-49F38C24846E}"/>
              </a:ext>
            </a:extLst>
          </p:cNvPr>
          <p:cNvSpPr txBox="1"/>
          <p:nvPr/>
        </p:nvSpPr>
        <p:spPr>
          <a:xfrm rot="3600000">
            <a:off x="4999281" y="1701790"/>
            <a:ext cx="3044057"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fr-FR" sz="2400" b="1" dirty="0">
                <a:latin typeface="Atkinson Hyperlegible)"/>
              </a:rPr>
              <a:t>Information Produit</a:t>
            </a:r>
          </a:p>
        </p:txBody>
      </p:sp>
      <p:sp>
        <p:nvSpPr>
          <p:cNvPr id="56" name="ZoneTexte 55">
            <a:extLst>
              <a:ext uri="{FF2B5EF4-FFF2-40B4-BE49-F238E27FC236}">
                <a16:creationId xmlns:a16="http://schemas.microsoft.com/office/drawing/2014/main" id="{481C612E-7926-4ED5-A8B9-0D71B6784D78}"/>
              </a:ext>
            </a:extLst>
          </p:cNvPr>
          <p:cNvSpPr txBox="1"/>
          <p:nvPr/>
        </p:nvSpPr>
        <p:spPr>
          <a:xfrm>
            <a:off x="10477147" y="4465603"/>
            <a:ext cx="928057"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fr-FR" sz="2400" b="1" dirty="0">
              <a:latin typeface="Atkinson Hyperlegible)"/>
            </a:endParaRPr>
          </a:p>
        </p:txBody>
      </p:sp>
      <p:sp>
        <p:nvSpPr>
          <p:cNvPr id="57" name="ZoneTexte 56">
            <a:extLst>
              <a:ext uri="{FF2B5EF4-FFF2-40B4-BE49-F238E27FC236}">
                <a16:creationId xmlns:a16="http://schemas.microsoft.com/office/drawing/2014/main" id="{5FDC0084-DD82-4847-AAB5-FE0EE539109A}"/>
              </a:ext>
            </a:extLst>
          </p:cNvPr>
          <p:cNvSpPr txBox="1"/>
          <p:nvPr/>
        </p:nvSpPr>
        <p:spPr>
          <a:xfrm>
            <a:off x="10477146" y="4978052"/>
            <a:ext cx="92805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dirty="0">
                <a:latin typeface="Atkinson Hyperlegible)"/>
              </a:rPr>
              <a:t>QR+*</a:t>
            </a:r>
          </a:p>
        </p:txBody>
      </p:sp>
      <p:sp>
        <p:nvSpPr>
          <p:cNvPr id="58" name="ZoneTexte 57">
            <a:extLst>
              <a:ext uri="{FF2B5EF4-FFF2-40B4-BE49-F238E27FC236}">
                <a16:creationId xmlns:a16="http://schemas.microsoft.com/office/drawing/2014/main" id="{C1EB8B6B-AB3B-4DD3-B7B4-FA4FACA06DF7}"/>
              </a:ext>
            </a:extLst>
          </p:cNvPr>
          <p:cNvSpPr txBox="1"/>
          <p:nvPr/>
        </p:nvSpPr>
        <p:spPr>
          <a:xfrm>
            <a:off x="10481531" y="3440706"/>
            <a:ext cx="923672"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fr-FR" sz="2400" b="1" dirty="0">
              <a:latin typeface="Atkinson Hyperlegible)"/>
            </a:endParaRPr>
          </a:p>
        </p:txBody>
      </p:sp>
      <p:sp>
        <p:nvSpPr>
          <p:cNvPr id="59" name="ZoneTexte 58">
            <a:extLst>
              <a:ext uri="{FF2B5EF4-FFF2-40B4-BE49-F238E27FC236}">
                <a16:creationId xmlns:a16="http://schemas.microsoft.com/office/drawing/2014/main" id="{338CB56B-5CA2-4388-B1F4-D073D5B0DAAD}"/>
              </a:ext>
            </a:extLst>
          </p:cNvPr>
          <p:cNvSpPr txBox="1"/>
          <p:nvPr/>
        </p:nvSpPr>
        <p:spPr>
          <a:xfrm>
            <a:off x="10477147" y="3953155"/>
            <a:ext cx="928056"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fr-FR" sz="2400" b="1" dirty="0">
              <a:latin typeface="Atkinson Hyperlegible)"/>
            </a:endParaRPr>
          </a:p>
        </p:txBody>
      </p:sp>
      <p:pic>
        <p:nvPicPr>
          <p:cNvPr id="60" name="Picture 3" descr="C:\Documents and Settings\Laurent T.LAURENT-11A161F\Bureau\NEW TREE\Partenaires\GS1\GS1.emf">
            <a:extLst>
              <a:ext uri="{FF2B5EF4-FFF2-40B4-BE49-F238E27FC236}">
                <a16:creationId xmlns:a16="http://schemas.microsoft.com/office/drawing/2014/main" id="{1C403B6A-53E2-4EDA-9B31-F401AF72095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4195" y="3969922"/>
            <a:ext cx="1051374" cy="647692"/>
          </a:xfrm>
          <a:prstGeom prst="rect">
            <a:avLst/>
          </a:prstGeom>
          <a:noFill/>
          <a:effectLst>
            <a:outerShdw blurRad="57150" dist="19050" dir="5400000" algn="ctr" rotWithShape="0">
              <a:srgbClr val="000000">
                <a:alpha val="63000"/>
              </a:srgbClr>
            </a:outerShdw>
          </a:effectLst>
        </p:spPr>
      </p:pic>
      <p:pic>
        <p:nvPicPr>
          <p:cNvPr id="61" name="Image 60">
            <a:extLst>
              <a:ext uri="{FF2B5EF4-FFF2-40B4-BE49-F238E27FC236}">
                <a16:creationId xmlns:a16="http://schemas.microsoft.com/office/drawing/2014/main" id="{9570957F-7E6D-4B6D-9360-657865447B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4195" y="5539371"/>
            <a:ext cx="633064" cy="575679"/>
          </a:xfrm>
          <a:prstGeom prst="rect">
            <a:avLst/>
          </a:prstGeom>
          <a:effectLst>
            <a:outerShdw blurRad="57150" dist="19050" dir="5400000" algn="ctr" rotWithShape="0">
              <a:srgbClr val="000000">
                <a:alpha val="63000"/>
              </a:srgbClr>
            </a:outerShdw>
          </a:effectLst>
        </p:spPr>
      </p:pic>
      <p:sp>
        <p:nvSpPr>
          <p:cNvPr id="62" name="ZoneTexte 61">
            <a:extLst>
              <a:ext uri="{FF2B5EF4-FFF2-40B4-BE49-F238E27FC236}">
                <a16:creationId xmlns:a16="http://schemas.microsoft.com/office/drawing/2014/main" id="{D71389ED-8FF2-47C2-82AE-8649E330DA16}"/>
              </a:ext>
            </a:extLst>
          </p:cNvPr>
          <p:cNvSpPr txBox="1"/>
          <p:nvPr/>
        </p:nvSpPr>
        <p:spPr>
          <a:xfrm>
            <a:off x="785204" y="3442908"/>
            <a:ext cx="1711046" cy="461665"/>
          </a:xfrm>
          <a:prstGeom prst="rect">
            <a:avLst/>
          </a:prstGeom>
          <a:noFill/>
        </p:spPr>
        <p:txBody>
          <a:bodyPr wrap="square">
            <a:spAutoFit/>
          </a:bodyPr>
          <a:lstStyle/>
          <a:p>
            <a:pPr algn="ctr"/>
            <a:r>
              <a:rPr lang="fr-FR" sz="2400" b="1" dirty="0">
                <a:latin typeface="Atkinson Hyperlegible)"/>
              </a:rPr>
              <a:t>Standards</a:t>
            </a:r>
            <a:endParaRPr lang="fr-FR" sz="2400" dirty="0">
              <a:latin typeface="Atkinson Hyperlegible)"/>
            </a:endParaRPr>
          </a:p>
        </p:txBody>
      </p:sp>
      <p:sp>
        <p:nvSpPr>
          <p:cNvPr id="63" name="ZoneTexte 62">
            <a:extLst>
              <a:ext uri="{FF2B5EF4-FFF2-40B4-BE49-F238E27FC236}">
                <a16:creationId xmlns:a16="http://schemas.microsoft.com/office/drawing/2014/main" id="{DB496D43-6619-46F7-A5F9-52764FF78033}"/>
              </a:ext>
            </a:extLst>
          </p:cNvPr>
          <p:cNvSpPr txBox="1"/>
          <p:nvPr/>
        </p:nvSpPr>
        <p:spPr>
          <a:xfrm>
            <a:off x="785204" y="4978052"/>
            <a:ext cx="1711046" cy="461665"/>
          </a:xfrm>
          <a:prstGeom prst="rect">
            <a:avLst/>
          </a:prstGeom>
          <a:noFill/>
        </p:spPr>
        <p:txBody>
          <a:bodyPr wrap="square">
            <a:spAutoFit/>
          </a:bodyPr>
          <a:lstStyle/>
          <a:p>
            <a:pPr algn="ctr"/>
            <a:r>
              <a:rPr lang="fr-FR" sz="2400" b="1" dirty="0">
                <a:latin typeface="Atkinson Hyperlegible)"/>
              </a:rPr>
              <a:t>Normes</a:t>
            </a:r>
            <a:endParaRPr lang="fr-FR" sz="2400" dirty="0">
              <a:latin typeface="Atkinson Hyperlegible)"/>
            </a:endParaRPr>
          </a:p>
        </p:txBody>
      </p:sp>
      <p:sp>
        <p:nvSpPr>
          <p:cNvPr id="66" name="ZoneTexte 65">
            <a:extLst>
              <a:ext uri="{FF2B5EF4-FFF2-40B4-BE49-F238E27FC236}">
                <a16:creationId xmlns:a16="http://schemas.microsoft.com/office/drawing/2014/main" id="{C15B20AA-F4C5-4A60-A50E-E244EAC640F2}"/>
              </a:ext>
            </a:extLst>
          </p:cNvPr>
          <p:cNvSpPr txBox="1"/>
          <p:nvPr/>
        </p:nvSpPr>
        <p:spPr>
          <a:xfrm>
            <a:off x="1002179" y="2018110"/>
            <a:ext cx="1277096" cy="461665"/>
          </a:xfrm>
          <a:prstGeom prst="rect">
            <a:avLst/>
          </a:prstGeom>
          <a:noFill/>
        </p:spPr>
        <p:txBody>
          <a:bodyPr wrap="square">
            <a:spAutoFit/>
          </a:bodyPr>
          <a:lstStyle/>
          <a:p>
            <a:pPr algn="ctr"/>
            <a:r>
              <a:rPr lang="fr-FR" sz="2400" b="1" dirty="0">
                <a:latin typeface="Atkinson Hyperlegible)"/>
              </a:rPr>
              <a:t>Services</a:t>
            </a:r>
            <a:endParaRPr lang="fr-FR" sz="2400" dirty="0">
              <a:latin typeface="Atkinson Hyperlegible)"/>
            </a:endParaRPr>
          </a:p>
        </p:txBody>
      </p:sp>
      <p:pic>
        <p:nvPicPr>
          <p:cNvPr id="67" name="Image 66">
            <a:extLst>
              <a:ext uri="{FF2B5EF4-FFF2-40B4-BE49-F238E27FC236}">
                <a16:creationId xmlns:a16="http://schemas.microsoft.com/office/drawing/2014/main" id="{8C9E9230-4C4E-4581-853A-E9F35817E5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66764"/>
          <a:stretch/>
        </p:blipFill>
        <p:spPr>
          <a:xfrm>
            <a:off x="1324195" y="2487471"/>
            <a:ext cx="629302" cy="577246"/>
          </a:xfrm>
          <a:prstGeom prst="rect">
            <a:avLst/>
          </a:prstGeom>
          <a:effectLst>
            <a:outerShdw blurRad="57150" dist="19050" dir="5400000" algn="ctr" rotWithShape="0">
              <a:srgbClr val="000000">
                <a:alpha val="63000"/>
              </a:srgbClr>
            </a:outerShdw>
          </a:effectLst>
        </p:spPr>
      </p:pic>
      <p:sp>
        <p:nvSpPr>
          <p:cNvPr id="68" name="ZoneTexte 67">
            <a:extLst>
              <a:ext uri="{FF2B5EF4-FFF2-40B4-BE49-F238E27FC236}">
                <a16:creationId xmlns:a16="http://schemas.microsoft.com/office/drawing/2014/main" id="{30AA7BA9-BB43-4111-AC1E-41646E826B79}"/>
              </a:ext>
            </a:extLst>
          </p:cNvPr>
          <p:cNvSpPr txBox="1"/>
          <p:nvPr/>
        </p:nvSpPr>
        <p:spPr>
          <a:xfrm>
            <a:off x="11040153" y="5590941"/>
            <a:ext cx="806631" cy="461665"/>
          </a:xfrm>
          <a:prstGeom prst="rect">
            <a:avLst/>
          </a:prstGeom>
          <a:noFill/>
        </p:spPr>
        <p:txBody>
          <a:bodyPr wrap="none" rtlCol="0">
            <a:spAutoFit/>
          </a:bodyPr>
          <a:lstStyle/>
          <a:p>
            <a:r>
              <a:rPr lang="fr-FR" sz="2400" b="1" dirty="0">
                <a:latin typeface="Atkinson Hyperlegible)"/>
              </a:rPr>
              <a:t>2027</a:t>
            </a:r>
          </a:p>
        </p:txBody>
      </p:sp>
      <p:grpSp>
        <p:nvGrpSpPr>
          <p:cNvPr id="69" name="Groupe 68">
            <a:extLst>
              <a:ext uri="{FF2B5EF4-FFF2-40B4-BE49-F238E27FC236}">
                <a16:creationId xmlns:a16="http://schemas.microsoft.com/office/drawing/2014/main" id="{6F36C2D8-60B6-48FE-AA48-24EDE3F98B85}"/>
              </a:ext>
            </a:extLst>
          </p:cNvPr>
          <p:cNvGrpSpPr/>
          <p:nvPr/>
        </p:nvGrpSpPr>
        <p:grpSpPr>
          <a:xfrm>
            <a:off x="4588721" y="6304136"/>
            <a:ext cx="2668465" cy="468000"/>
            <a:chOff x="4482401" y="6304136"/>
            <a:chExt cx="2668465" cy="468000"/>
          </a:xfrm>
        </p:grpSpPr>
        <p:pic>
          <p:nvPicPr>
            <p:cNvPr id="70" name="Graphique 69">
              <a:extLst>
                <a:ext uri="{FF2B5EF4-FFF2-40B4-BE49-F238E27FC236}">
                  <a16:creationId xmlns:a16="http://schemas.microsoft.com/office/drawing/2014/main" id="{997A1410-B021-48D6-989B-D1362720D64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71561" y="6304136"/>
              <a:ext cx="879305" cy="468000"/>
            </a:xfrm>
            <a:prstGeom prst="rect">
              <a:avLst/>
            </a:prstGeom>
          </p:spPr>
        </p:pic>
        <p:grpSp>
          <p:nvGrpSpPr>
            <p:cNvPr id="71" name="Groupe 70">
              <a:extLst>
                <a:ext uri="{FF2B5EF4-FFF2-40B4-BE49-F238E27FC236}">
                  <a16:creationId xmlns:a16="http://schemas.microsoft.com/office/drawing/2014/main" id="{4635D986-4F30-4EB2-9107-9FFC82F5A8A5}"/>
                </a:ext>
              </a:extLst>
            </p:cNvPr>
            <p:cNvGrpSpPr/>
            <p:nvPr/>
          </p:nvGrpSpPr>
          <p:grpSpPr>
            <a:xfrm>
              <a:off x="4482401" y="6357643"/>
              <a:ext cx="1438039" cy="360986"/>
              <a:chOff x="4431872" y="6240618"/>
              <a:chExt cx="1438039" cy="360986"/>
            </a:xfrm>
          </p:grpSpPr>
          <p:sp>
            <p:nvSpPr>
              <p:cNvPr id="72" name="Freeform 5">
                <a:extLst>
                  <a:ext uri="{FF2B5EF4-FFF2-40B4-BE49-F238E27FC236}">
                    <a16:creationId xmlns:a16="http://schemas.microsoft.com/office/drawing/2014/main" id="{D5A1BDC4-DD65-43B5-870B-EE4DB08343F6}"/>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73" name="Freeform 6">
                <a:extLst>
                  <a:ext uri="{FF2B5EF4-FFF2-40B4-BE49-F238E27FC236}">
                    <a16:creationId xmlns:a16="http://schemas.microsoft.com/office/drawing/2014/main" id="{2C11C610-BA01-404F-B37E-7E197E3FAE30}"/>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74" name="Freeform 7">
                <a:extLst>
                  <a:ext uri="{FF2B5EF4-FFF2-40B4-BE49-F238E27FC236}">
                    <a16:creationId xmlns:a16="http://schemas.microsoft.com/office/drawing/2014/main" id="{A20E9F4B-16AC-45DA-AB81-1384C341246C}"/>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75" name="Freeform 8">
                <a:extLst>
                  <a:ext uri="{FF2B5EF4-FFF2-40B4-BE49-F238E27FC236}">
                    <a16:creationId xmlns:a16="http://schemas.microsoft.com/office/drawing/2014/main" id="{3F029187-780F-4C31-8730-7D339C42A14F}"/>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76" name="Freeform 9">
                <a:extLst>
                  <a:ext uri="{FF2B5EF4-FFF2-40B4-BE49-F238E27FC236}">
                    <a16:creationId xmlns:a16="http://schemas.microsoft.com/office/drawing/2014/main" id="{DD5E5A0D-86D1-4972-8D99-219D2C311082}"/>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77" name="Freeform 10">
                <a:extLst>
                  <a:ext uri="{FF2B5EF4-FFF2-40B4-BE49-F238E27FC236}">
                    <a16:creationId xmlns:a16="http://schemas.microsoft.com/office/drawing/2014/main" id="{6CE56267-D4CC-4A86-B806-E4CC489F274C}"/>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78" name="Freeform 11">
                <a:extLst>
                  <a:ext uri="{FF2B5EF4-FFF2-40B4-BE49-F238E27FC236}">
                    <a16:creationId xmlns:a16="http://schemas.microsoft.com/office/drawing/2014/main" id="{10DE5C73-817B-4991-ADBC-D0FAAE47AF70}"/>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tkinson Hyperlegible)"/>
                </a:endParaRPr>
              </a:p>
            </p:txBody>
          </p:sp>
          <p:sp>
            <p:nvSpPr>
              <p:cNvPr id="79" name="Freeform 12">
                <a:extLst>
                  <a:ext uri="{FF2B5EF4-FFF2-40B4-BE49-F238E27FC236}">
                    <a16:creationId xmlns:a16="http://schemas.microsoft.com/office/drawing/2014/main" id="{78C05479-5FA0-4822-9F74-E44C74228EC9}"/>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80" name="Freeform 13">
                <a:extLst>
                  <a:ext uri="{FF2B5EF4-FFF2-40B4-BE49-F238E27FC236}">
                    <a16:creationId xmlns:a16="http://schemas.microsoft.com/office/drawing/2014/main" id="{DC1FE772-EF60-420E-BB37-CDAAC91F1795}"/>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81" name="Freeform 14">
                <a:extLst>
                  <a:ext uri="{FF2B5EF4-FFF2-40B4-BE49-F238E27FC236}">
                    <a16:creationId xmlns:a16="http://schemas.microsoft.com/office/drawing/2014/main" id="{5AC6ADD0-0EAB-41AB-A7F2-9505F06EAB94}"/>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82" name="Freeform 15">
                <a:extLst>
                  <a:ext uri="{FF2B5EF4-FFF2-40B4-BE49-F238E27FC236}">
                    <a16:creationId xmlns:a16="http://schemas.microsoft.com/office/drawing/2014/main" id="{695BFFDA-42DE-4BAD-918F-FCE580ADC67F}"/>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83" name="Freeform 16">
                <a:extLst>
                  <a:ext uri="{FF2B5EF4-FFF2-40B4-BE49-F238E27FC236}">
                    <a16:creationId xmlns:a16="http://schemas.microsoft.com/office/drawing/2014/main" id="{BE7ED541-BEA3-4BEF-8F59-028B726C302F}"/>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84" name="Freeform 17">
                <a:extLst>
                  <a:ext uri="{FF2B5EF4-FFF2-40B4-BE49-F238E27FC236}">
                    <a16:creationId xmlns:a16="http://schemas.microsoft.com/office/drawing/2014/main" id="{5575A9AC-D865-4FBE-9170-C4F2134B8EE9}"/>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85" name="Freeform 18">
                <a:extLst>
                  <a:ext uri="{FF2B5EF4-FFF2-40B4-BE49-F238E27FC236}">
                    <a16:creationId xmlns:a16="http://schemas.microsoft.com/office/drawing/2014/main" id="{FCC6412A-B726-47F5-8094-5A4AB375700B}"/>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86" name="Freeform 19">
                <a:extLst>
                  <a:ext uri="{FF2B5EF4-FFF2-40B4-BE49-F238E27FC236}">
                    <a16:creationId xmlns:a16="http://schemas.microsoft.com/office/drawing/2014/main" id="{976820EA-2BB0-4D33-8A41-8AD33079ED3D}"/>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87" name="Rectangle 20">
                <a:extLst>
                  <a:ext uri="{FF2B5EF4-FFF2-40B4-BE49-F238E27FC236}">
                    <a16:creationId xmlns:a16="http://schemas.microsoft.com/office/drawing/2014/main" id="{B9ADC8AA-2885-43C1-B2ED-EF3FEF3875C7}"/>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88" name="Freeform 21">
                <a:extLst>
                  <a:ext uri="{FF2B5EF4-FFF2-40B4-BE49-F238E27FC236}">
                    <a16:creationId xmlns:a16="http://schemas.microsoft.com/office/drawing/2014/main" id="{E2B4D50B-5B2B-452D-AEF8-39BF5FB49386}"/>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89" name="Freeform 22">
                <a:extLst>
                  <a:ext uri="{FF2B5EF4-FFF2-40B4-BE49-F238E27FC236}">
                    <a16:creationId xmlns:a16="http://schemas.microsoft.com/office/drawing/2014/main" id="{BD554990-A007-47F7-89FD-2A705E01CFF0}"/>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90" name="Freeform 23">
                <a:extLst>
                  <a:ext uri="{FF2B5EF4-FFF2-40B4-BE49-F238E27FC236}">
                    <a16:creationId xmlns:a16="http://schemas.microsoft.com/office/drawing/2014/main" id="{645809FD-BB9E-44FB-B254-AD789819513D}"/>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91" name="Freeform 24">
                <a:extLst>
                  <a:ext uri="{FF2B5EF4-FFF2-40B4-BE49-F238E27FC236}">
                    <a16:creationId xmlns:a16="http://schemas.microsoft.com/office/drawing/2014/main" id="{D2BEB798-9DBB-49CD-8920-0B4706453DF2}"/>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92" name="Freeform 25">
                <a:extLst>
                  <a:ext uri="{FF2B5EF4-FFF2-40B4-BE49-F238E27FC236}">
                    <a16:creationId xmlns:a16="http://schemas.microsoft.com/office/drawing/2014/main" id="{97B444E4-E89E-4E52-BF6A-378886CDC5CD}"/>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93" name="Freeform 26">
                <a:extLst>
                  <a:ext uri="{FF2B5EF4-FFF2-40B4-BE49-F238E27FC236}">
                    <a16:creationId xmlns:a16="http://schemas.microsoft.com/office/drawing/2014/main" id="{BF961109-4DE7-4E52-9183-3D2CE37CA73A}"/>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94" name="Freeform 27">
                <a:extLst>
                  <a:ext uri="{FF2B5EF4-FFF2-40B4-BE49-F238E27FC236}">
                    <a16:creationId xmlns:a16="http://schemas.microsoft.com/office/drawing/2014/main" id="{EC0C1C3B-87C8-452B-A65B-ECEA2A01ED76}"/>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95" name="Freeform 28">
                <a:extLst>
                  <a:ext uri="{FF2B5EF4-FFF2-40B4-BE49-F238E27FC236}">
                    <a16:creationId xmlns:a16="http://schemas.microsoft.com/office/drawing/2014/main" id="{61180648-3C1D-420E-B40D-FC78C33780BE}"/>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96" name="Freeform 29">
                <a:extLst>
                  <a:ext uri="{FF2B5EF4-FFF2-40B4-BE49-F238E27FC236}">
                    <a16:creationId xmlns:a16="http://schemas.microsoft.com/office/drawing/2014/main" id="{6E09A059-7C89-4D87-B3C3-5D2DF3D31A0A}"/>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97" name="Freeform 30">
                <a:extLst>
                  <a:ext uri="{FF2B5EF4-FFF2-40B4-BE49-F238E27FC236}">
                    <a16:creationId xmlns:a16="http://schemas.microsoft.com/office/drawing/2014/main" id="{EA825B36-EC0D-4AEC-871A-9CCFE7B25F89}"/>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98" name="Freeform 31">
                <a:extLst>
                  <a:ext uri="{FF2B5EF4-FFF2-40B4-BE49-F238E27FC236}">
                    <a16:creationId xmlns:a16="http://schemas.microsoft.com/office/drawing/2014/main" id="{33FE1271-0E12-4651-AC2D-E6A122F1FCBA}"/>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99" name="Freeform 32">
                <a:extLst>
                  <a:ext uri="{FF2B5EF4-FFF2-40B4-BE49-F238E27FC236}">
                    <a16:creationId xmlns:a16="http://schemas.microsoft.com/office/drawing/2014/main" id="{60879430-9376-439A-A38D-71103262F188}"/>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00" name="Freeform 33">
                <a:extLst>
                  <a:ext uri="{FF2B5EF4-FFF2-40B4-BE49-F238E27FC236}">
                    <a16:creationId xmlns:a16="http://schemas.microsoft.com/office/drawing/2014/main" id="{8B41D1C5-616C-43D0-934D-2DEC4B90FBF3}"/>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grpSp>
      </p:grpSp>
      <p:pic>
        <p:nvPicPr>
          <p:cNvPr id="101" name="Image 100">
            <a:extLst>
              <a:ext uri="{FF2B5EF4-FFF2-40B4-BE49-F238E27FC236}">
                <a16:creationId xmlns:a16="http://schemas.microsoft.com/office/drawing/2014/main" id="{2FA4F52B-67CB-46E6-818B-4C018B613C2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102" name="ZoneTexte 101">
            <a:extLst>
              <a:ext uri="{FF2B5EF4-FFF2-40B4-BE49-F238E27FC236}">
                <a16:creationId xmlns:a16="http://schemas.microsoft.com/office/drawing/2014/main" id="{815132CC-DBB6-426D-895A-1E0E0647143E}"/>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Tree>
    <p:extLst>
      <p:ext uri="{BB962C8B-B14F-4D97-AF65-F5344CB8AC3E}">
        <p14:creationId xmlns:p14="http://schemas.microsoft.com/office/powerpoint/2010/main" val="84349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descr="Une image contenant texte, intérieur, personne, debout&#10;&#10;Description générée automatiquement">
            <a:extLst>
              <a:ext uri="{FF2B5EF4-FFF2-40B4-BE49-F238E27FC236}">
                <a16:creationId xmlns:a16="http://schemas.microsoft.com/office/drawing/2014/main" id="{0694EFEC-7392-4BD8-898A-2A0BA2A0A22A}"/>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469093" cy="6858000"/>
          </a:xfrm>
          <a:prstGeom prst="rect">
            <a:avLst/>
          </a:prstGeom>
        </p:spPr>
      </p:pic>
      <p:sp>
        <p:nvSpPr>
          <p:cNvPr id="2" name="Titre 1">
            <a:extLst>
              <a:ext uri="{FF2B5EF4-FFF2-40B4-BE49-F238E27FC236}">
                <a16:creationId xmlns:a16="http://schemas.microsoft.com/office/drawing/2014/main" id="{18C1C90E-0161-4EEE-9A7E-3510BB81FA69}"/>
              </a:ext>
            </a:extLst>
          </p:cNvPr>
          <p:cNvSpPr>
            <a:spLocks noGrp="1"/>
          </p:cNvSpPr>
          <p:nvPr>
            <p:ph type="title"/>
          </p:nvPr>
        </p:nvSpPr>
        <p:spPr/>
        <p:txBody>
          <a:bodyPr/>
          <a:lstStyle/>
          <a:p>
            <a:r>
              <a:rPr lang="fr-FR" altLang="zh-CN" dirty="0"/>
              <a:t>GS1 Digital Link</a:t>
            </a:r>
            <a:endParaRPr lang="zh-CN" altLang="en-US" dirty="0"/>
          </a:p>
        </p:txBody>
      </p:sp>
      <p:sp>
        <p:nvSpPr>
          <p:cNvPr id="24" name="Espace réservé du texte 23">
            <a:extLst>
              <a:ext uri="{FF2B5EF4-FFF2-40B4-BE49-F238E27FC236}">
                <a16:creationId xmlns:a16="http://schemas.microsoft.com/office/drawing/2014/main" id="{2BE816CB-093B-4E53-B62E-BC90055D7D9D}"/>
              </a:ext>
            </a:extLst>
          </p:cNvPr>
          <p:cNvSpPr>
            <a:spLocks noGrp="1"/>
          </p:cNvSpPr>
          <p:nvPr>
            <p:ph type="body" idx="1"/>
          </p:nvPr>
        </p:nvSpPr>
        <p:spPr/>
        <p:txBody>
          <a:bodyPr/>
          <a:lstStyle/>
          <a:p>
            <a:r>
              <a:rPr lang="fr-FR" altLang="zh-CN" dirty="0" err="1"/>
              <a:t>electronic</a:t>
            </a:r>
            <a:r>
              <a:rPr lang="fr-FR" altLang="zh-CN" dirty="0"/>
              <a:t> Product Information</a:t>
            </a:r>
          </a:p>
        </p:txBody>
      </p:sp>
      <p:pic>
        <p:nvPicPr>
          <p:cNvPr id="25" name="Espace réservé du contenu 2">
            <a:extLst>
              <a:ext uri="{FF2B5EF4-FFF2-40B4-BE49-F238E27FC236}">
                <a16:creationId xmlns:a16="http://schemas.microsoft.com/office/drawing/2014/main" id="{90F837ED-9161-4B2D-BDF0-26D714248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74114" y="1432042"/>
            <a:ext cx="3634157" cy="5138504"/>
          </a:xfrm>
          <a:prstGeom prst="rect">
            <a:avLst/>
          </a:prstGeom>
          <a:ln>
            <a:noFill/>
          </a:ln>
          <a:effectLst>
            <a:outerShdw blurRad="190500" algn="tl" rotWithShape="0">
              <a:srgbClr val="000000">
                <a:alpha val="70000"/>
              </a:srgbClr>
            </a:outerShdw>
          </a:effectLst>
        </p:spPr>
      </p:pic>
      <p:grpSp>
        <p:nvGrpSpPr>
          <p:cNvPr id="7" name="Groupe 6">
            <a:extLst>
              <a:ext uri="{FF2B5EF4-FFF2-40B4-BE49-F238E27FC236}">
                <a16:creationId xmlns:a16="http://schemas.microsoft.com/office/drawing/2014/main" id="{FC3C10BB-B29B-41AF-86A5-D8C62D5B5647}"/>
              </a:ext>
            </a:extLst>
          </p:cNvPr>
          <p:cNvGrpSpPr/>
          <p:nvPr/>
        </p:nvGrpSpPr>
        <p:grpSpPr>
          <a:xfrm>
            <a:off x="4588721" y="6304136"/>
            <a:ext cx="2668465" cy="468000"/>
            <a:chOff x="4482401" y="6304136"/>
            <a:chExt cx="2668465" cy="468000"/>
          </a:xfrm>
        </p:grpSpPr>
        <p:pic>
          <p:nvPicPr>
            <p:cNvPr id="8" name="Graphique 7">
              <a:extLst>
                <a:ext uri="{FF2B5EF4-FFF2-40B4-BE49-F238E27FC236}">
                  <a16:creationId xmlns:a16="http://schemas.microsoft.com/office/drawing/2014/main" id="{619F7F76-0555-4434-93C0-5DD8F447464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71561" y="6304136"/>
              <a:ext cx="879305" cy="468000"/>
            </a:xfrm>
            <a:prstGeom prst="rect">
              <a:avLst/>
            </a:prstGeom>
          </p:spPr>
        </p:pic>
        <p:grpSp>
          <p:nvGrpSpPr>
            <p:cNvPr id="9" name="Groupe 8">
              <a:extLst>
                <a:ext uri="{FF2B5EF4-FFF2-40B4-BE49-F238E27FC236}">
                  <a16:creationId xmlns:a16="http://schemas.microsoft.com/office/drawing/2014/main" id="{7CDFDF3B-1498-48F3-9DF1-B00F6D0A4F95}"/>
                </a:ext>
              </a:extLst>
            </p:cNvPr>
            <p:cNvGrpSpPr/>
            <p:nvPr/>
          </p:nvGrpSpPr>
          <p:grpSpPr>
            <a:xfrm>
              <a:off x="4482401" y="6357643"/>
              <a:ext cx="1438039" cy="360986"/>
              <a:chOff x="4431872" y="6240618"/>
              <a:chExt cx="1438039" cy="360986"/>
            </a:xfrm>
          </p:grpSpPr>
          <p:sp>
            <p:nvSpPr>
              <p:cNvPr id="10" name="Freeform 5">
                <a:extLst>
                  <a:ext uri="{FF2B5EF4-FFF2-40B4-BE49-F238E27FC236}">
                    <a16:creationId xmlns:a16="http://schemas.microsoft.com/office/drawing/2014/main" id="{4AA4360C-E79A-4016-B5D2-3A5F726D4FCE}"/>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0BB7310-2A63-4359-84F3-F5E3AE220E30}"/>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F5D7F06C-CC6F-4717-9DC0-FC371653E4D5}"/>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C5375721-C2D7-4CB9-9B3E-5C1D41974409}"/>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88850476-2D0A-4045-A7F5-EFEB125BBBEC}"/>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3EE8A288-60B6-4EA1-8A67-E862D2971CC4}"/>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746C42C-92FA-454B-B0CB-FBF8575FD691}"/>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 name="Freeform 12">
                <a:extLst>
                  <a:ext uri="{FF2B5EF4-FFF2-40B4-BE49-F238E27FC236}">
                    <a16:creationId xmlns:a16="http://schemas.microsoft.com/office/drawing/2014/main" id="{3D963491-5293-492B-93AC-CFF47C52A5C0}"/>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3">
                <a:extLst>
                  <a:ext uri="{FF2B5EF4-FFF2-40B4-BE49-F238E27FC236}">
                    <a16:creationId xmlns:a16="http://schemas.microsoft.com/office/drawing/2014/main" id="{0E5DE032-33BF-401C-B42B-FFDA2F904F00}"/>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4">
                <a:extLst>
                  <a:ext uri="{FF2B5EF4-FFF2-40B4-BE49-F238E27FC236}">
                    <a16:creationId xmlns:a16="http://schemas.microsoft.com/office/drawing/2014/main" id="{29E3F383-C674-4055-A4D7-689ECB789245}"/>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5">
                <a:extLst>
                  <a:ext uri="{FF2B5EF4-FFF2-40B4-BE49-F238E27FC236}">
                    <a16:creationId xmlns:a16="http://schemas.microsoft.com/office/drawing/2014/main" id="{17D5CB96-F414-4A80-A262-9EDB67A8F2A2}"/>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6">
                <a:extLst>
                  <a:ext uri="{FF2B5EF4-FFF2-40B4-BE49-F238E27FC236}">
                    <a16:creationId xmlns:a16="http://schemas.microsoft.com/office/drawing/2014/main" id="{B3A425B8-497A-4720-9DD6-30EDAD490269}"/>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7">
                <a:extLst>
                  <a:ext uri="{FF2B5EF4-FFF2-40B4-BE49-F238E27FC236}">
                    <a16:creationId xmlns:a16="http://schemas.microsoft.com/office/drawing/2014/main" id="{0082CE24-BA0C-4C66-9A7B-9634C95C8704}"/>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8">
                <a:extLst>
                  <a:ext uri="{FF2B5EF4-FFF2-40B4-BE49-F238E27FC236}">
                    <a16:creationId xmlns:a16="http://schemas.microsoft.com/office/drawing/2014/main" id="{C60A39EA-3B31-49BA-8299-B0FCDE984977}"/>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9">
                <a:extLst>
                  <a:ext uri="{FF2B5EF4-FFF2-40B4-BE49-F238E27FC236}">
                    <a16:creationId xmlns:a16="http://schemas.microsoft.com/office/drawing/2014/main" id="{932E7BFD-567A-4542-8EC7-93AD091A59ED}"/>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0">
                <a:extLst>
                  <a:ext uri="{FF2B5EF4-FFF2-40B4-BE49-F238E27FC236}">
                    <a16:creationId xmlns:a16="http://schemas.microsoft.com/office/drawing/2014/main" id="{AC7021DE-011D-4157-9BCC-8B438EE0E636}"/>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1">
                <a:extLst>
                  <a:ext uri="{FF2B5EF4-FFF2-40B4-BE49-F238E27FC236}">
                    <a16:creationId xmlns:a16="http://schemas.microsoft.com/office/drawing/2014/main" id="{6C8DCF55-5D13-4650-8668-63DAF8F5DA57}"/>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2">
                <a:extLst>
                  <a:ext uri="{FF2B5EF4-FFF2-40B4-BE49-F238E27FC236}">
                    <a16:creationId xmlns:a16="http://schemas.microsoft.com/office/drawing/2014/main" id="{9D6F012B-FD44-4985-B089-32F038458218}"/>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3">
                <a:extLst>
                  <a:ext uri="{FF2B5EF4-FFF2-40B4-BE49-F238E27FC236}">
                    <a16:creationId xmlns:a16="http://schemas.microsoft.com/office/drawing/2014/main" id="{28B35CED-F922-48EA-96C7-DBB22B3C111F}"/>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4">
                <a:extLst>
                  <a:ext uri="{FF2B5EF4-FFF2-40B4-BE49-F238E27FC236}">
                    <a16:creationId xmlns:a16="http://schemas.microsoft.com/office/drawing/2014/main" id="{829922C6-E660-40FC-BFCF-B325790AB302}"/>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25">
                <a:extLst>
                  <a:ext uri="{FF2B5EF4-FFF2-40B4-BE49-F238E27FC236}">
                    <a16:creationId xmlns:a16="http://schemas.microsoft.com/office/drawing/2014/main" id="{0EB8B254-F934-41F3-854E-4E27E16EDC11}"/>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26">
                <a:extLst>
                  <a:ext uri="{FF2B5EF4-FFF2-40B4-BE49-F238E27FC236}">
                    <a16:creationId xmlns:a16="http://schemas.microsoft.com/office/drawing/2014/main" id="{5A471713-2C31-4FE7-AF87-D5FD0A8AFD24}"/>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27">
                <a:extLst>
                  <a:ext uri="{FF2B5EF4-FFF2-40B4-BE49-F238E27FC236}">
                    <a16:creationId xmlns:a16="http://schemas.microsoft.com/office/drawing/2014/main" id="{88D9FD27-EE14-415C-863D-C2BDA32DD393}"/>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28">
                <a:extLst>
                  <a:ext uri="{FF2B5EF4-FFF2-40B4-BE49-F238E27FC236}">
                    <a16:creationId xmlns:a16="http://schemas.microsoft.com/office/drawing/2014/main" id="{A377A95C-C961-49BF-B834-75EDFD3DEAE6}"/>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29">
                <a:extLst>
                  <a:ext uri="{FF2B5EF4-FFF2-40B4-BE49-F238E27FC236}">
                    <a16:creationId xmlns:a16="http://schemas.microsoft.com/office/drawing/2014/main" id="{E61431D1-791E-4C41-822F-DFFDF524B8D5}"/>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
                <a:extLst>
                  <a:ext uri="{FF2B5EF4-FFF2-40B4-BE49-F238E27FC236}">
                    <a16:creationId xmlns:a16="http://schemas.microsoft.com/office/drawing/2014/main" id="{31E87AD1-DFFF-448C-9525-E9A3918434B3}"/>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1">
                <a:extLst>
                  <a:ext uri="{FF2B5EF4-FFF2-40B4-BE49-F238E27FC236}">
                    <a16:creationId xmlns:a16="http://schemas.microsoft.com/office/drawing/2014/main" id="{BDE27D82-90A2-4EF5-A97B-61ECFA0BA2D4}"/>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2">
                <a:extLst>
                  <a:ext uri="{FF2B5EF4-FFF2-40B4-BE49-F238E27FC236}">
                    <a16:creationId xmlns:a16="http://schemas.microsoft.com/office/drawing/2014/main" id="{EF56812D-3F8C-4162-96CD-924F41BFD704}"/>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3">
                <a:extLst>
                  <a:ext uri="{FF2B5EF4-FFF2-40B4-BE49-F238E27FC236}">
                    <a16:creationId xmlns:a16="http://schemas.microsoft.com/office/drawing/2014/main" id="{4776A6FD-669F-4527-8163-2F6413168CBA}"/>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42" name="Image 41">
            <a:extLst>
              <a:ext uri="{FF2B5EF4-FFF2-40B4-BE49-F238E27FC236}">
                <a16:creationId xmlns:a16="http://schemas.microsoft.com/office/drawing/2014/main" id="{C99AD3ED-FEB9-4B0B-A43B-C7C3CEBFC9D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Tree>
    <p:extLst>
      <p:ext uri="{BB962C8B-B14F-4D97-AF65-F5344CB8AC3E}">
        <p14:creationId xmlns:p14="http://schemas.microsoft.com/office/powerpoint/2010/main" val="76412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Espace réservé du contenu 11" descr="Une image contenant bâtiment, route, extérieur, rue&#10;&#10;Description générée automatiquement">
            <a:extLst>
              <a:ext uri="{FF2B5EF4-FFF2-40B4-BE49-F238E27FC236}">
                <a16:creationId xmlns:a16="http://schemas.microsoft.com/office/drawing/2014/main" id="{A277522C-31E6-47D0-B70A-B90B4AC91AFC}"/>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2000" cy="6907213"/>
          </a:xfrm>
          <a:prstGeom prst="rect">
            <a:avLst/>
          </a:prstGeom>
        </p:spPr>
      </p:pic>
      <p:sp>
        <p:nvSpPr>
          <p:cNvPr id="2" name="Titre 1">
            <a:extLst>
              <a:ext uri="{FF2B5EF4-FFF2-40B4-BE49-F238E27FC236}">
                <a16:creationId xmlns:a16="http://schemas.microsoft.com/office/drawing/2014/main" id="{18C1C90E-0161-4EEE-9A7E-3510BB81FA69}"/>
              </a:ext>
            </a:extLst>
          </p:cNvPr>
          <p:cNvSpPr>
            <a:spLocks noGrp="1"/>
          </p:cNvSpPr>
          <p:nvPr>
            <p:ph type="title"/>
          </p:nvPr>
        </p:nvSpPr>
        <p:spPr>
          <a:xfrm>
            <a:off x="831850" y="1709738"/>
            <a:ext cx="10515600" cy="2852737"/>
          </a:xfrm>
        </p:spPr>
        <p:txBody>
          <a:bodyPr/>
          <a:lstStyle/>
          <a:p>
            <a:r>
              <a:rPr lang="fr-FR" dirty="0"/>
              <a:t>4 octobre 2021</a:t>
            </a:r>
          </a:p>
        </p:txBody>
      </p:sp>
      <p:sp>
        <p:nvSpPr>
          <p:cNvPr id="24" name="Espace réservé du texte 23">
            <a:extLst>
              <a:ext uri="{FF2B5EF4-FFF2-40B4-BE49-F238E27FC236}">
                <a16:creationId xmlns:a16="http://schemas.microsoft.com/office/drawing/2014/main" id="{2BE816CB-093B-4E53-B62E-BC90055D7D9D}"/>
              </a:ext>
            </a:extLst>
          </p:cNvPr>
          <p:cNvSpPr>
            <a:spLocks noGrp="1"/>
          </p:cNvSpPr>
          <p:nvPr>
            <p:ph type="body" idx="1"/>
          </p:nvPr>
        </p:nvSpPr>
        <p:spPr>
          <a:xfrm>
            <a:off x="831850" y="4589463"/>
            <a:ext cx="10515600" cy="1500187"/>
          </a:xfrm>
        </p:spPr>
        <p:txBody>
          <a:bodyPr>
            <a:normAutofit/>
          </a:bodyPr>
          <a:lstStyle/>
          <a:p>
            <a:r>
              <a:rPr lang="fr-FR" dirty="0"/>
              <a:t>Journée Nationale </a:t>
            </a:r>
            <a:br>
              <a:rPr lang="fr-FR" dirty="0"/>
            </a:br>
            <a:r>
              <a:rPr lang="fr-FR" dirty="0"/>
              <a:t>des Aveugles et Malvoyants</a:t>
            </a:r>
            <a:endParaRPr lang="zh-CN" altLang="en-US" dirty="0"/>
          </a:p>
        </p:txBody>
      </p:sp>
      <p:grpSp>
        <p:nvGrpSpPr>
          <p:cNvPr id="7" name="Groupe 6">
            <a:extLst>
              <a:ext uri="{FF2B5EF4-FFF2-40B4-BE49-F238E27FC236}">
                <a16:creationId xmlns:a16="http://schemas.microsoft.com/office/drawing/2014/main" id="{FC3C10BB-B29B-41AF-86A5-D8C62D5B5647}"/>
              </a:ext>
            </a:extLst>
          </p:cNvPr>
          <p:cNvGrpSpPr/>
          <p:nvPr/>
        </p:nvGrpSpPr>
        <p:grpSpPr>
          <a:xfrm>
            <a:off x="4588721" y="6304136"/>
            <a:ext cx="2668465" cy="468000"/>
            <a:chOff x="4482401" y="6304136"/>
            <a:chExt cx="2668465" cy="468000"/>
          </a:xfrm>
        </p:grpSpPr>
        <p:pic>
          <p:nvPicPr>
            <p:cNvPr id="8" name="Graphique 7">
              <a:extLst>
                <a:ext uri="{FF2B5EF4-FFF2-40B4-BE49-F238E27FC236}">
                  <a16:creationId xmlns:a16="http://schemas.microsoft.com/office/drawing/2014/main" id="{619F7F76-0555-4434-93C0-5DD8F447464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9" name="Groupe 8">
              <a:extLst>
                <a:ext uri="{FF2B5EF4-FFF2-40B4-BE49-F238E27FC236}">
                  <a16:creationId xmlns:a16="http://schemas.microsoft.com/office/drawing/2014/main" id="{7CDFDF3B-1498-48F3-9DF1-B00F6D0A4F95}"/>
                </a:ext>
              </a:extLst>
            </p:cNvPr>
            <p:cNvGrpSpPr/>
            <p:nvPr/>
          </p:nvGrpSpPr>
          <p:grpSpPr>
            <a:xfrm>
              <a:off x="4482401" y="6357643"/>
              <a:ext cx="1438039" cy="360986"/>
              <a:chOff x="4431872" y="6240618"/>
              <a:chExt cx="1438039" cy="360986"/>
            </a:xfrm>
          </p:grpSpPr>
          <p:sp>
            <p:nvSpPr>
              <p:cNvPr id="10" name="Freeform 5">
                <a:extLst>
                  <a:ext uri="{FF2B5EF4-FFF2-40B4-BE49-F238E27FC236}">
                    <a16:creationId xmlns:a16="http://schemas.microsoft.com/office/drawing/2014/main" id="{4AA4360C-E79A-4016-B5D2-3A5F726D4FCE}"/>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0BB7310-2A63-4359-84F3-F5E3AE220E30}"/>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F5D7F06C-CC6F-4717-9DC0-FC371653E4D5}"/>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C5375721-C2D7-4CB9-9B3E-5C1D41974409}"/>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88850476-2D0A-4045-A7F5-EFEB125BBBEC}"/>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3EE8A288-60B6-4EA1-8A67-E862D2971CC4}"/>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746C42C-92FA-454B-B0CB-FBF8575FD691}"/>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 name="Freeform 12">
                <a:extLst>
                  <a:ext uri="{FF2B5EF4-FFF2-40B4-BE49-F238E27FC236}">
                    <a16:creationId xmlns:a16="http://schemas.microsoft.com/office/drawing/2014/main" id="{3D963491-5293-492B-93AC-CFF47C52A5C0}"/>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3">
                <a:extLst>
                  <a:ext uri="{FF2B5EF4-FFF2-40B4-BE49-F238E27FC236}">
                    <a16:creationId xmlns:a16="http://schemas.microsoft.com/office/drawing/2014/main" id="{0E5DE032-33BF-401C-B42B-FFDA2F904F00}"/>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4">
                <a:extLst>
                  <a:ext uri="{FF2B5EF4-FFF2-40B4-BE49-F238E27FC236}">
                    <a16:creationId xmlns:a16="http://schemas.microsoft.com/office/drawing/2014/main" id="{29E3F383-C674-4055-A4D7-689ECB789245}"/>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5">
                <a:extLst>
                  <a:ext uri="{FF2B5EF4-FFF2-40B4-BE49-F238E27FC236}">
                    <a16:creationId xmlns:a16="http://schemas.microsoft.com/office/drawing/2014/main" id="{17D5CB96-F414-4A80-A262-9EDB67A8F2A2}"/>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6">
                <a:extLst>
                  <a:ext uri="{FF2B5EF4-FFF2-40B4-BE49-F238E27FC236}">
                    <a16:creationId xmlns:a16="http://schemas.microsoft.com/office/drawing/2014/main" id="{B3A425B8-497A-4720-9DD6-30EDAD490269}"/>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7">
                <a:extLst>
                  <a:ext uri="{FF2B5EF4-FFF2-40B4-BE49-F238E27FC236}">
                    <a16:creationId xmlns:a16="http://schemas.microsoft.com/office/drawing/2014/main" id="{0082CE24-BA0C-4C66-9A7B-9634C95C8704}"/>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8">
                <a:extLst>
                  <a:ext uri="{FF2B5EF4-FFF2-40B4-BE49-F238E27FC236}">
                    <a16:creationId xmlns:a16="http://schemas.microsoft.com/office/drawing/2014/main" id="{C60A39EA-3B31-49BA-8299-B0FCDE984977}"/>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9">
                <a:extLst>
                  <a:ext uri="{FF2B5EF4-FFF2-40B4-BE49-F238E27FC236}">
                    <a16:creationId xmlns:a16="http://schemas.microsoft.com/office/drawing/2014/main" id="{932E7BFD-567A-4542-8EC7-93AD091A59ED}"/>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0">
                <a:extLst>
                  <a:ext uri="{FF2B5EF4-FFF2-40B4-BE49-F238E27FC236}">
                    <a16:creationId xmlns:a16="http://schemas.microsoft.com/office/drawing/2014/main" id="{AC7021DE-011D-4157-9BCC-8B438EE0E636}"/>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1">
                <a:extLst>
                  <a:ext uri="{FF2B5EF4-FFF2-40B4-BE49-F238E27FC236}">
                    <a16:creationId xmlns:a16="http://schemas.microsoft.com/office/drawing/2014/main" id="{6C8DCF55-5D13-4650-8668-63DAF8F5DA57}"/>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2">
                <a:extLst>
                  <a:ext uri="{FF2B5EF4-FFF2-40B4-BE49-F238E27FC236}">
                    <a16:creationId xmlns:a16="http://schemas.microsoft.com/office/drawing/2014/main" id="{9D6F012B-FD44-4985-B089-32F038458218}"/>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3">
                <a:extLst>
                  <a:ext uri="{FF2B5EF4-FFF2-40B4-BE49-F238E27FC236}">
                    <a16:creationId xmlns:a16="http://schemas.microsoft.com/office/drawing/2014/main" id="{28B35CED-F922-48EA-96C7-DBB22B3C111F}"/>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4">
                <a:extLst>
                  <a:ext uri="{FF2B5EF4-FFF2-40B4-BE49-F238E27FC236}">
                    <a16:creationId xmlns:a16="http://schemas.microsoft.com/office/drawing/2014/main" id="{829922C6-E660-40FC-BFCF-B325790AB302}"/>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25">
                <a:extLst>
                  <a:ext uri="{FF2B5EF4-FFF2-40B4-BE49-F238E27FC236}">
                    <a16:creationId xmlns:a16="http://schemas.microsoft.com/office/drawing/2014/main" id="{0EB8B254-F934-41F3-854E-4E27E16EDC11}"/>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26">
                <a:extLst>
                  <a:ext uri="{FF2B5EF4-FFF2-40B4-BE49-F238E27FC236}">
                    <a16:creationId xmlns:a16="http://schemas.microsoft.com/office/drawing/2014/main" id="{5A471713-2C31-4FE7-AF87-D5FD0A8AFD24}"/>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27">
                <a:extLst>
                  <a:ext uri="{FF2B5EF4-FFF2-40B4-BE49-F238E27FC236}">
                    <a16:creationId xmlns:a16="http://schemas.microsoft.com/office/drawing/2014/main" id="{88D9FD27-EE14-415C-863D-C2BDA32DD393}"/>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28">
                <a:extLst>
                  <a:ext uri="{FF2B5EF4-FFF2-40B4-BE49-F238E27FC236}">
                    <a16:creationId xmlns:a16="http://schemas.microsoft.com/office/drawing/2014/main" id="{A377A95C-C961-49BF-B834-75EDFD3DEAE6}"/>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29">
                <a:extLst>
                  <a:ext uri="{FF2B5EF4-FFF2-40B4-BE49-F238E27FC236}">
                    <a16:creationId xmlns:a16="http://schemas.microsoft.com/office/drawing/2014/main" id="{E61431D1-791E-4C41-822F-DFFDF524B8D5}"/>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
                <a:extLst>
                  <a:ext uri="{FF2B5EF4-FFF2-40B4-BE49-F238E27FC236}">
                    <a16:creationId xmlns:a16="http://schemas.microsoft.com/office/drawing/2014/main" id="{31E87AD1-DFFF-448C-9525-E9A3918434B3}"/>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1">
                <a:extLst>
                  <a:ext uri="{FF2B5EF4-FFF2-40B4-BE49-F238E27FC236}">
                    <a16:creationId xmlns:a16="http://schemas.microsoft.com/office/drawing/2014/main" id="{BDE27D82-90A2-4EF5-A97B-61ECFA0BA2D4}"/>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2">
                <a:extLst>
                  <a:ext uri="{FF2B5EF4-FFF2-40B4-BE49-F238E27FC236}">
                    <a16:creationId xmlns:a16="http://schemas.microsoft.com/office/drawing/2014/main" id="{EF56812D-3F8C-4162-96CD-924F41BFD704}"/>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3">
                <a:extLst>
                  <a:ext uri="{FF2B5EF4-FFF2-40B4-BE49-F238E27FC236}">
                    <a16:creationId xmlns:a16="http://schemas.microsoft.com/office/drawing/2014/main" id="{4776A6FD-669F-4527-8163-2F6413168CBA}"/>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42" name="Image 41">
            <a:extLst>
              <a:ext uri="{FF2B5EF4-FFF2-40B4-BE49-F238E27FC236}">
                <a16:creationId xmlns:a16="http://schemas.microsoft.com/office/drawing/2014/main" id="{C99AD3ED-FEB9-4B0B-A43B-C7C3CEBFC9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pic>
        <p:nvPicPr>
          <p:cNvPr id="45" name="Espace réservé du contenu 25">
            <a:extLst>
              <a:ext uri="{FF2B5EF4-FFF2-40B4-BE49-F238E27FC236}">
                <a16:creationId xmlns:a16="http://schemas.microsoft.com/office/drawing/2014/main" id="{912E92AF-42BD-4F26-BD3D-CF41C997D09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44941" y="2354322"/>
            <a:ext cx="3307782" cy="3307782"/>
          </a:xfrm>
          <a:prstGeom prst="rect">
            <a:avLst/>
          </a:prstGeom>
        </p:spPr>
      </p:pic>
      <p:pic>
        <p:nvPicPr>
          <p:cNvPr id="46" name="Image 45">
            <a:extLst>
              <a:ext uri="{FF2B5EF4-FFF2-40B4-BE49-F238E27FC236}">
                <a16:creationId xmlns:a16="http://schemas.microsoft.com/office/drawing/2014/main" id="{01E3CF66-E2C4-454E-A81E-D7849283AB21}"/>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1989" y="365126"/>
            <a:ext cx="2938122" cy="482400"/>
          </a:xfrm>
          <a:prstGeom prst="rect">
            <a:avLst/>
          </a:prstGeom>
        </p:spPr>
      </p:pic>
      <p:sp>
        <p:nvSpPr>
          <p:cNvPr id="47" name="ZoneTexte 46">
            <a:extLst>
              <a:ext uri="{FF2B5EF4-FFF2-40B4-BE49-F238E27FC236}">
                <a16:creationId xmlns:a16="http://schemas.microsoft.com/office/drawing/2014/main" id="{4FCD63F6-079B-42E4-B088-832CBD188487}"/>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HEC Paris</a:t>
            </a:r>
            <a:endParaRPr lang="zh-CN" altLang="en-US" dirty="0"/>
          </a:p>
        </p:txBody>
      </p:sp>
    </p:spTree>
    <p:extLst>
      <p:ext uri="{BB962C8B-B14F-4D97-AF65-F5344CB8AC3E}">
        <p14:creationId xmlns:p14="http://schemas.microsoft.com/office/powerpoint/2010/main" val="1668874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 56">
            <a:extLst>
              <a:ext uri="{FF2B5EF4-FFF2-40B4-BE49-F238E27FC236}">
                <a16:creationId xmlns:a16="http://schemas.microsoft.com/office/drawing/2014/main" id="{C7B8B896-7C5F-46DC-9B5E-3F52DB1A2E2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re 1">
            <a:extLst>
              <a:ext uri="{FF2B5EF4-FFF2-40B4-BE49-F238E27FC236}">
                <a16:creationId xmlns:a16="http://schemas.microsoft.com/office/drawing/2014/main" id="{0EE74215-7C33-43CB-844B-95F8B66BE0A2}"/>
              </a:ext>
            </a:extLst>
          </p:cNvPr>
          <p:cNvSpPr>
            <a:spLocks noGrp="1"/>
          </p:cNvSpPr>
          <p:nvPr>
            <p:ph type="title"/>
          </p:nvPr>
        </p:nvSpPr>
        <p:spPr/>
        <p:txBody>
          <a:bodyPr/>
          <a:lstStyle/>
          <a:p>
            <a:r>
              <a:rPr lang="fr-FR" altLang="zh-CN" dirty="0"/>
              <a:t>15% lisent le braille</a:t>
            </a:r>
            <a:br>
              <a:rPr lang="fr-FR" altLang="zh-CN" dirty="0"/>
            </a:br>
            <a:r>
              <a:rPr lang="fr-FR" altLang="zh-CN" dirty="0"/>
              <a:t>89% ont un Smartphone</a:t>
            </a:r>
            <a:endParaRPr lang="zh-CN" altLang="en-US" dirty="0"/>
          </a:p>
        </p:txBody>
      </p:sp>
      <p:sp>
        <p:nvSpPr>
          <p:cNvPr id="4" name="Espace réservé du texte 3">
            <a:extLst>
              <a:ext uri="{FF2B5EF4-FFF2-40B4-BE49-F238E27FC236}">
                <a16:creationId xmlns:a16="http://schemas.microsoft.com/office/drawing/2014/main" id="{6B35A71E-97E0-4424-94A5-5F8903E3EB8F}"/>
              </a:ext>
            </a:extLst>
          </p:cNvPr>
          <p:cNvSpPr>
            <a:spLocks noGrp="1"/>
          </p:cNvSpPr>
          <p:nvPr>
            <p:ph type="body" idx="1"/>
          </p:nvPr>
        </p:nvSpPr>
        <p:spPr/>
        <p:txBody>
          <a:bodyPr>
            <a:normAutofit fontScale="92500"/>
          </a:bodyPr>
          <a:lstStyle/>
          <a:p>
            <a:pPr algn="ctr"/>
            <a:r>
              <a:rPr lang="fr-FR" sz="3600" dirty="0">
                <a:solidFill>
                  <a:schemeClr val="tx1"/>
                </a:solidFill>
                <a:latin typeface="Braille_2007" panose="02000000000000000000" pitchFamily="2" charset="0"/>
              </a:rPr>
              <a:t>L’information sur le médicament lisible</a:t>
            </a:r>
          </a:p>
          <a:p>
            <a:pPr algn="ctr"/>
            <a:r>
              <a:rPr lang="fr-FR" sz="3600" dirty="0">
                <a:solidFill>
                  <a:schemeClr val="tx1"/>
                </a:solidFill>
                <a:latin typeface="Braille_2007" panose="02000000000000000000" pitchFamily="2" charset="0"/>
              </a:rPr>
              <a:t>et accessible au plus grand nombre</a:t>
            </a:r>
            <a:endParaRPr lang="zh-CN" altLang="en-US" dirty="0">
              <a:latin typeface="Braille_2007" panose="02000000000000000000" pitchFamily="2" charset="0"/>
            </a:endParaRPr>
          </a:p>
        </p:txBody>
      </p:sp>
      <p:grpSp>
        <p:nvGrpSpPr>
          <p:cNvPr id="13" name="Groupe 12">
            <a:extLst>
              <a:ext uri="{FF2B5EF4-FFF2-40B4-BE49-F238E27FC236}">
                <a16:creationId xmlns:a16="http://schemas.microsoft.com/office/drawing/2014/main" id="{6A258A60-BEE3-4CF6-974C-05D62F82845A}"/>
              </a:ext>
            </a:extLst>
          </p:cNvPr>
          <p:cNvGrpSpPr/>
          <p:nvPr/>
        </p:nvGrpSpPr>
        <p:grpSpPr>
          <a:xfrm>
            <a:off x="4588721" y="6304136"/>
            <a:ext cx="2668465" cy="468000"/>
            <a:chOff x="4482401" y="6304136"/>
            <a:chExt cx="2668465" cy="468000"/>
          </a:xfrm>
        </p:grpSpPr>
        <p:pic>
          <p:nvPicPr>
            <p:cNvPr id="20" name="Graphique 19">
              <a:extLst>
                <a:ext uri="{FF2B5EF4-FFF2-40B4-BE49-F238E27FC236}">
                  <a16:creationId xmlns:a16="http://schemas.microsoft.com/office/drawing/2014/main" id="{09CFBA4A-D151-45BA-BD0C-94FD10604A3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21" name="Groupe 20">
              <a:extLst>
                <a:ext uri="{FF2B5EF4-FFF2-40B4-BE49-F238E27FC236}">
                  <a16:creationId xmlns:a16="http://schemas.microsoft.com/office/drawing/2014/main" id="{EF1AE069-B052-4197-A15B-F0D8AD70011C}"/>
                </a:ext>
              </a:extLst>
            </p:cNvPr>
            <p:cNvGrpSpPr/>
            <p:nvPr/>
          </p:nvGrpSpPr>
          <p:grpSpPr>
            <a:xfrm>
              <a:off x="4482401" y="6357643"/>
              <a:ext cx="1438039" cy="360986"/>
              <a:chOff x="4431872" y="6240618"/>
              <a:chExt cx="1438039" cy="360986"/>
            </a:xfrm>
          </p:grpSpPr>
          <p:sp>
            <p:nvSpPr>
              <p:cNvPr id="22" name="Freeform 5">
                <a:extLst>
                  <a:ext uri="{FF2B5EF4-FFF2-40B4-BE49-F238E27FC236}">
                    <a16:creationId xmlns:a16="http://schemas.microsoft.com/office/drawing/2014/main" id="{F7E56A9F-A7DA-4DB0-974C-B36A2CBE86C8}"/>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F17AEE92-7EA3-4D8B-937B-1C249E50455F}"/>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4BF458FE-D3B8-49FC-8CEA-9637C5DACA80}"/>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37FA4A6-4B6B-4220-82A6-270111142AC0}"/>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4975D6A0-508C-48A6-8020-CAB223A9021A}"/>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A43A49BA-FC99-4569-9CBD-CE20F02A84E9}"/>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54B8476-7032-48AB-98A9-33AD75E193F0}"/>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3D1E8104-17BD-42FB-B582-D2C6D4A40BCA}"/>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85BFB8F9-6C90-4609-8E12-2B4F02DBB61A}"/>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CE40B26-C052-46EF-98A4-986476325809}"/>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5">
                <a:extLst>
                  <a:ext uri="{FF2B5EF4-FFF2-40B4-BE49-F238E27FC236}">
                    <a16:creationId xmlns:a16="http://schemas.microsoft.com/office/drawing/2014/main" id="{ADC437D1-DE30-40EE-8823-01A1DD5D7AE7}"/>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16">
                <a:extLst>
                  <a:ext uri="{FF2B5EF4-FFF2-40B4-BE49-F238E27FC236}">
                    <a16:creationId xmlns:a16="http://schemas.microsoft.com/office/drawing/2014/main" id="{3A6BB883-94CA-4EDB-A843-9F3EE47028DE}"/>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7">
                <a:extLst>
                  <a:ext uri="{FF2B5EF4-FFF2-40B4-BE49-F238E27FC236}">
                    <a16:creationId xmlns:a16="http://schemas.microsoft.com/office/drawing/2014/main" id="{F7BADF3D-85BF-41E1-9CED-7FBB2B05B842}"/>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8">
                <a:extLst>
                  <a:ext uri="{FF2B5EF4-FFF2-40B4-BE49-F238E27FC236}">
                    <a16:creationId xmlns:a16="http://schemas.microsoft.com/office/drawing/2014/main" id="{CCBC6B56-D1D4-4560-947C-CE47A6DCE8EC}"/>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9">
                <a:extLst>
                  <a:ext uri="{FF2B5EF4-FFF2-40B4-BE49-F238E27FC236}">
                    <a16:creationId xmlns:a16="http://schemas.microsoft.com/office/drawing/2014/main" id="{30A5706F-3314-45A8-9B37-660C1E59C34A}"/>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Rectangle 20">
                <a:extLst>
                  <a:ext uri="{FF2B5EF4-FFF2-40B4-BE49-F238E27FC236}">
                    <a16:creationId xmlns:a16="http://schemas.microsoft.com/office/drawing/2014/main" id="{69FC85EB-AEC7-47D7-BD5F-F9428B531330}"/>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21">
                <a:extLst>
                  <a:ext uri="{FF2B5EF4-FFF2-40B4-BE49-F238E27FC236}">
                    <a16:creationId xmlns:a16="http://schemas.microsoft.com/office/drawing/2014/main" id="{3C210E27-DAAD-4130-BA82-54614BE043EB}"/>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2">
                <a:extLst>
                  <a:ext uri="{FF2B5EF4-FFF2-40B4-BE49-F238E27FC236}">
                    <a16:creationId xmlns:a16="http://schemas.microsoft.com/office/drawing/2014/main" id="{F2AF34F7-6AA3-4549-826A-308753BFD0F8}"/>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23">
                <a:extLst>
                  <a:ext uri="{FF2B5EF4-FFF2-40B4-BE49-F238E27FC236}">
                    <a16:creationId xmlns:a16="http://schemas.microsoft.com/office/drawing/2014/main" id="{48CF5188-F107-42F6-8FD1-B8B5FE61F761}"/>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24">
                <a:extLst>
                  <a:ext uri="{FF2B5EF4-FFF2-40B4-BE49-F238E27FC236}">
                    <a16:creationId xmlns:a16="http://schemas.microsoft.com/office/drawing/2014/main" id="{C128C0EB-E293-4362-A799-302FD27DBBE6}"/>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25">
                <a:extLst>
                  <a:ext uri="{FF2B5EF4-FFF2-40B4-BE49-F238E27FC236}">
                    <a16:creationId xmlns:a16="http://schemas.microsoft.com/office/drawing/2014/main" id="{1D9BA11C-81C6-4A2C-8669-E1B649F1DFAD}"/>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26">
                <a:extLst>
                  <a:ext uri="{FF2B5EF4-FFF2-40B4-BE49-F238E27FC236}">
                    <a16:creationId xmlns:a16="http://schemas.microsoft.com/office/drawing/2014/main" id="{9AEDEA4E-2D73-43FC-A445-F2B4A540218D}"/>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7">
                <a:extLst>
                  <a:ext uri="{FF2B5EF4-FFF2-40B4-BE49-F238E27FC236}">
                    <a16:creationId xmlns:a16="http://schemas.microsoft.com/office/drawing/2014/main" id="{DD8B9BDE-340F-4A2D-B62E-671A01D81076}"/>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8">
                <a:extLst>
                  <a:ext uri="{FF2B5EF4-FFF2-40B4-BE49-F238E27FC236}">
                    <a16:creationId xmlns:a16="http://schemas.microsoft.com/office/drawing/2014/main" id="{D8A20E44-AEDD-499A-81A3-628A111E511D}"/>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9">
                <a:extLst>
                  <a:ext uri="{FF2B5EF4-FFF2-40B4-BE49-F238E27FC236}">
                    <a16:creationId xmlns:a16="http://schemas.microsoft.com/office/drawing/2014/main" id="{AE3B17A8-89FF-44B9-AD59-B2454D45D3D4}"/>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30">
                <a:extLst>
                  <a:ext uri="{FF2B5EF4-FFF2-40B4-BE49-F238E27FC236}">
                    <a16:creationId xmlns:a16="http://schemas.microsoft.com/office/drawing/2014/main" id="{5DD8928B-7259-4CFD-AACC-079F612C072D}"/>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31">
                <a:extLst>
                  <a:ext uri="{FF2B5EF4-FFF2-40B4-BE49-F238E27FC236}">
                    <a16:creationId xmlns:a16="http://schemas.microsoft.com/office/drawing/2014/main" id="{56D31E45-E4CB-45D2-9C89-07390A9F350A}"/>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32">
                <a:extLst>
                  <a:ext uri="{FF2B5EF4-FFF2-40B4-BE49-F238E27FC236}">
                    <a16:creationId xmlns:a16="http://schemas.microsoft.com/office/drawing/2014/main" id="{C0A80439-369E-4CE5-8E51-9911D0FD015A}"/>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33">
                <a:extLst>
                  <a:ext uri="{FF2B5EF4-FFF2-40B4-BE49-F238E27FC236}">
                    <a16:creationId xmlns:a16="http://schemas.microsoft.com/office/drawing/2014/main" id="{4BF86F57-A110-4FDD-AB7A-6CF010D51224}"/>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54" name="Image 53">
            <a:extLst>
              <a:ext uri="{FF2B5EF4-FFF2-40B4-BE49-F238E27FC236}">
                <a16:creationId xmlns:a16="http://schemas.microsoft.com/office/drawing/2014/main" id="{A1332B2F-EF0D-42C6-BA32-9A06C8DBB1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pic>
        <p:nvPicPr>
          <p:cNvPr id="55" name="Image 54">
            <a:extLst>
              <a:ext uri="{FF2B5EF4-FFF2-40B4-BE49-F238E27FC236}">
                <a16:creationId xmlns:a16="http://schemas.microsoft.com/office/drawing/2014/main" id="{F01444E1-5181-448D-A321-14643A05FE38}"/>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1989" y="365126"/>
            <a:ext cx="2938122" cy="482400"/>
          </a:xfrm>
          <a:prstGeom prst="rect">
            <a:avLst/>
          </a:prstGeom>
        </p:spPr>
      </p:pic>
      <p:pic>
        <p:nvPicPr>
          <p:cNvPr id="58" name="Image 14">
            <a:extLst>
              <a:ext uri="{FF2B5EF4-FFF2-40B4-BE49-F238E27FC236}">
                <a16:creationId xmlns:a16="http://schemas.microsoft.com/office/drawing/2014/main" id="{0FA8D05F-C9B5-46BB-88CF-0FF9347740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9986000" y="2823280"/>
            <a:ext cx="784508" cy="784508"/>
          </a:xfrm>
          <a:prstGeom prst="rect">
            <a:avLst/>
          </a:prstGeom>
        </p:spPr>
      </p:pic>
      <p:sp>
        <p:nvSpPr>
          <p:cNvPr id="59" name="ZoneTexte 58">
            <a:extLst>
              <a:ext uri="{FF2B5EF4-FFF2-40B4-BE49-F238E27FC236}">
                <a16:creationId xmlns:a16="http://schemas.microsoft.com/office/drawing/2014/main" id="{63359BCB-054E-4C97-B758-76BC361BD454}"/>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L. TONNELIER</a:t>
            </a:r>
            <a:endParaRPr lang="zh-CN" altLang="en-US" dirty="0"/>
          </a:p>
        </p:txBody>
      </p:sp>
    </p:spTree>
    <p:extLst>
      <p:ext uri="{BB962C8B-B14F-4D97-AF65-F5344CB8AC3E}">
        <p14:creationId xmlns:p14="http://schemas.microsoft.com/office/powerpoint/2010/main" val="28337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53BFD460-8E1D-409F-BFA3-C1FF33E6729A}"/>
              </a:ext>
            </a:extLst>
          </p:cNvPr>
          <p:cNvPicPr>
            <a:picLocks noChangeAspect="1"/>
          </p:cNvPicPr>
          <p:nvPr/>
        </p:nvPicPr>
        <p:blipFill>
          <a:blip r:embed="rId3">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Bulle narrative : rectangle à coins arrondis 14">
            <a:extLst>
              <a:ext uri="{FF2B5EF4-FFF2-40B4-BE49-F238E27FC236}">
                <a16:creationId xmlns:a16="http://schemas.microsoft.com/office/drawing/2014/main" id="{A2E74977-B048-4F49-84D5-12B21E33AB41}"/>
              </a:ext>
            </a:extLst>
          </p:cNvPr>
          <p:cNvSpPr/>
          <p:nvPr/>
        </p:nvSpPr>
        <p:spPr>
          <a:xfrm flipH="1">
            <a:off x="1944149" y="1277087"/>
            <a:ext cx="6484325" cy="1409305"/>
          </a:xfrm>
          <a:prstGeom prst="wedgeRoundRectCallout">
            <a:avLst>
              <a:gd name="adj1" fmla="val -8157"/>
              <a:gd name="adj2" fmla="val 73134"/>
              <a:gd name="adj3" fmla="val 16667"/>
            </a:avLst>
          </a:prstGeom>
          <a:solidFill>
            <a:srgbClr val="FEFEFE"/>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16" name="ZoneTexte 15">
            <a:extLst>
              <a:ext uri="{FF2B5EF4-FFF2-40B4-BE49-F238E27FC236}">
                <a16:creationId xmlns:a16="http://schemas.microsoft.com/office/drawing/2014/main" id="{52424331-4061-4304-8A6C-3A41620E03F9}"/>
              </a:ext>
            </a:extLst>
          </p:cNvPr>
          <p:cNvSpPr txBox="1"/>
          <p:nvPr/>
        </p:nvSpPr>
        <p:spPr>
          <a:xfrm>
            <a:off x="2012141" y="1362953"/>
            <a:ext cx="6348342" cy="1323439"/>
          </a:xfrm>
          <a:prstGeom prst="rect">
            <a:avLst/>
          </a:prstGeom>
          <a:noFill/>
        </p:spPr>
        <p:txBody>
          <a:bodyPr wrap="square">
            <a:spAutoFit/>
          </a:bodyPr>
          <a:lstStyle/>
          <a:p>
            <a:r>
              <a:rPr lang="fr-FR" sz="2000" b="1" dirty="0">
                <a:solidFill>
                  <a:srgbClr val="6D6D6D"/>
                </a:solidFill>
              </a:rPr>
              <a:t>DOLIPRANE 500 mg</a:t>
            </a:r>
            <a:r>
              <a:rPr lang="it-IT" sz="2000" b="1" dirty="0">
                <a:solidFill>
                  <a:srgbClr val="6D6D6D"/>
                </a:solidFill>
              </a:rPr>
              <a:t> </a:t>
            </a:r>
            <a:r>
              <a:rPr lang="en-US" sz="2000" b="1" dirty="0">
                <a:solidFill>
                  <a:srgbClr val="6D6D6D"/>
                </a:solidFill>
              </a:rPr>
              <a:t>, film-coated tablet. Product valid for 1 year, 6 months and 6 days, until Wednesday November the 30th, 2022. Medication containing paracetamol, beware of the risk to the liver in case of overdose.</a:t>
            </a:r>
            <a:endParaRPr lang="fr-FR" sz="2000" b="1" dirty="0">
              <a:solidFill>
                <a:srgbClr val="6D6D6D"/>
              </a:solidFill>
            </a:endParaRPr>
          </a:p>
        </p:txBody>
      </p:sp>
      <p:sp>
        <p:nvSpPr>
          <p:cNvPr id="2" name="Titre 1">
            <a:extLst>
              <a:ext uri="{FF2B5EF4-FFF2-40B4-BE49-F238E27FC236}">
                <a16:creationId xmlns:a16="http://schemas.microsoft.com/office/drawing/2014/main" id="{0EE74215-7C33-43CB-844B-95F8B66BE0A2}"/>
              </a:ext>
            </a:extLst>
          </p:cNvPr>
          <p:cNvSpPr>
            <a:spLocks noGrp="1"/>
          </p:cNvSpPr>
          <p:nvPr>
            <p:ph type="title"/>
          </p:nvPr>
        </p:nvSpPr>
        <p:spPr>
          <a:xfrm>
            <a:off x="831850" y="1709738"/>
            <a:ext cx="10515600" cy="2852737"/>
          </a:xfrm>
        </p:spPr>
        <p:txBody>
          <a:bodyPr/>
          <a:lstStyle/>
          <a:p>
            <a:r>
              <a:rPr lang="en-US" dirty="0"/>
              <a:t>Medicine Labelling for</a:t>
            </a:r>
            <a:br>
              <a:rPr lang="en-US" dirty="0"/>
            </a:br>
            <a:r>
              <a:rPr lang="en-US" dirty="0"/>
              <a:t>the Visually Impaired</a:t>
            </a:r>
          </a:p>
        </p:txBody>
      </p:sp>
      <p:sp>
        <p:nvSpPr>
          <p:cNvPr id="4" name="Espace réservé du texte 3">
            <a:extLst>
              <a:ext uri="{FF2B5EF4-FFF2-40B4-BE49-F238E27FC236}">
                <a16:creationId xmlns:a16="http://schemas.microsoft.com/office/drawing/2014/main" id="{6B35A71E-97E0-4424-94A5-5F8903E3EB8F}"/>
              </a:ext>
            </a:extLst>
          </p:cNvPr>
          <p:cNvSpPr>
            <a:spLocks noGrp="1"/>
          </p:cNvSpPr>
          <p:nvPr>
            <p:ph type="body" idx="1"/>
          </p:nvPr>
        </p:nvSpPr>
        <p:spPr>
          <a:xfrm>
            <a:off x="831850" y="4589463"/>
            <a:ext cx="10515600" cy="1500187"/>
          </a:xfrm>
        </p:spPr>
        <p:txBody>
          <a:bodyPr>
            <a:normAutofit/>
          </a:bodyPr>
          <a:lstStyle/>
          <a:p>
            <a:pPr algn="ctr"/>
            <a:r>
              <a:rPr lang="fr-FR" sz="3600" dirty="0">
                <a:solidFill>
                  <a:schemeClr val="tx1"/>
                </a:solidFill>
                <a:latin typeface="+mn-lt"/>
              </a:rPr>
              <a:t>L’information sur le médicament lisible</a:t>
            </a:r>
          </a:p>
          <a:p>
            <a:pPr algn="ctr"/>
            <a:r>
              <a:rPr lang="fr-FR" sz="3600" dirty="0">
                <a:solidFill>
                  <a:schemeClr val="tx1"/>
                </a:solidFill>
                <a:latin typeface="+mn-lt"/>
              </a:rPr>
              <a:t>et accessible au plus grand nombre</a:t>
            </a:r>
            <a:endParaRPr lang="zh-CN" altLang="en-US" dirty="0"/>
          </a:p>
        </p:txBody>
      </p:sp>
      <p:grpSp>
        <p:nvGrpSpPr>
          <p:cNvPr id="13" name="Groupe 12">
            <a:extLst>
              <a:ext uri="{FF2B5EF4-FFF2-40B4-BE49-F238E27FC236}">
                <a16:creationId xmlns:a16="http://schemas.microsoft.com/office/drawing/2014/main" id="{6A258A60-BEE3-4CF6-974C-05D62F82845A}"/>
              </a:ext>
            </a:extLst>
          </p:cNvPr>
          <p:cNvGrpSpPr/>
          <p:nvPr/>
        </p:nvGrpSpPr>
        <p:grpSpPr>
          <a:xfrm>
            <a:off x="4588721" y="6304136"/>
            <a:ext cx="2668465" cy="468000"/>
            <a:chOff x="4482401" y="6304136"/>
            <a:chExt cx="2668465" cy="468000"/>
          </a:xfrm>
        </p:grpSpPr>
        <p:pic>
          <p:nvPicPr>
            <p:cNvPr id="20" name="Graphique 19">
              <a:extLst>
                <a:ext uri="{FF2B5EF4-FFF2-40B4-BE49-F238E27FC236}">
                  <a16:creationId xmlns:a16="http://schemas.microsoft.com/office/drawing/2014/main" id="{09CFBA4A-D151-45BA-BD0C-94FD10604A3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21" name="Groupe 20">
              <a:extLst>
                <a:ext uri="{FF2B5EF4-FFF2-40B4-BE49-F238E27FC236}">
                  <a16:creationId xmlns:a16="http://schemas.microsoft.com/office/drawing/2014/main" id="{EF1AE069-B052-4197-A15B-F0D8AD70011C}"/>
                </a:ext>
              </a:extLst>
            </p:cNvPr>
            <p:cNvGrpSpPr/>
            <p:nvPr/>
          </p:nvGrpSpPr>
          <p:grpSpPr>
            <a:xfrm>
              <a:off x="4482401" y="6357643"/>
              <a:ext cx="1438039" cy="360986"/>
              <a:chOff x="4431872" y="6240618"/>
              <a:chExt cx="1438039" cy="360986"/>
            </a:xfrm>
          </p:grpSpPr>
          <p:sp>
            <p:nvSpPr>
              <p:cNvPr id="22" name="Freeform 5">
                <a:extLst>
                  <a:ext uri="{FF2B5EF4-FFF2-40B4-BE49-F238E27FC236}">
                    <a16:creationId xmlns:a16="http://schemas.microsoft.com/office/drawing/2014/main" id="{F7E56A9F-A7DA-4DB0-974C-B36A2CBE86C8}"/>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F17AEE92-7EA3-4D8B-937B-1C249E50455F}"/>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4BF458FE-D3B8-49FC-8CEA-9637C5DACA80}"/>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37FA4A6-4B6B-4220-82A6-270111142AC0}"/>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4975D6A0-508C-48A6-8020-CAB223A9021A}"/>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A43A49BA-FC99-4569-9CBD-CE20F02A84E9}"/>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54B8476-7032-48AB-98A9-33AD75E193F0}"/>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3D1E8104-17BD-42FB-B582-D2C6D4A40BCA}"/>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85BFB8F9-6C90-4609-8E12-2B4F02DBB61A}"/>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CE40B26-C052-46EF-98A4-986476325809}"/>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5">
                <a:extLst>
                  <a:ext uri="{FF2B5EF4-FFF2-40B4-BE49-F238E27FC236}">
                    <a16:creationId xmlns:a16="http://schemas.microsoft.com/office/drawing/2014/main" id="{ADC437D1-DE30-40EE-8823-01A1DD5D7AE7}"/>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16">
                <a:extLst>
                  <a:ext uri="{FF2B5EF4-FFF2-40B4-BE49-F238E27FC236}">
                    <a16:creationId xmlns:a16="http://schemas.microsoft.com/office/drawing/2014/main" id="{3A6BB883-94CA-4EDB-A843-9F3EE47028DE}"/>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7">
                <a:extLst>
                  <a:ext uri="{FF2B5EF4-FFF2-40B4-BE49-F238E27FC236}">
                    <a16:creationId xmlns:a16="http://schemas.microsoft.com/office/drawing/2014/main" id="{F7BADF3D-85BF-41E1-9CED-7FBB2B05B842}"/>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8">
                <a:extLst>
                  <a:ext uri="{FF2B5EF4-FFF2-40B4-BE49-F238E27FC236}">
                    <a16:creationId xmlns:a16="http://schemas.microsoft.com/office/drawing/2014/main" id="{CCBC6B56-D1D4-4560-947C-CE47A6DCE8EC}"/>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9">
                <a:extLst>
                  <a:ext uri="{FF2B5EF4-FFF2-40B4-BE49-F238E27FC236}">
                    <a16:creationId xmlns:a16="http://schemas.microsoft.com/office/drawing/2014/main" id="{30A5706F-3314-45A8-9B37-660C1E59C34A}"/>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Rectangle 20">
                <a:extLst>
                  <a:ext uri="{FF2B5EF4-FFF2-40B4-BE49-F238E27FC236}">
                    <a16:creationId xmlns:a16="http://schemas.microsoft.com/office/drawing/2014/main" id="{69FC85EB-AEC7-47D7-BD5F-F9428B531330}"/>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21">
                <a:extLst>
                  <a:ext uri="{FF2B5EF4-FFF2-40B4-BE49-F238E27FC236}">
                    <a16:creationId xmlns:a16="http://schemas.microsoft.com/office/drawing/2014/main" id="{3C210E27-DAAD-4130-BA82-54614BE043EB}"/>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2">
                <a:extLst>
                  <a:ext uri="{FF2B5EF4-FFF2-40B4-BE49-F238E27FC236}">
                    <a16:creationId xmlns:a16="http://schemas.microsoft.com/office/drawing/2014/main" id="{F2AF34F7-6AA3-4549-826A-308753BFD0F8}"/>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23">
                <a:extLst>
                  <a:ext uri="{FF2B5EF4-FFF2-40B4-BE49-F238E27FC236}">
                    <a16:creationId xmlns:a16="http://schemas.microsoft.com/office/drawing/2014/main" id="{48CF5188-F107-42F6-8FD1-B8B5FE61F761}"/>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24">
                <a:extLst>
                  <a:ext uri="{FF2B5EF4-FFF2-40B4-BE49-F238E27FC236}">
                    <a16:creationId xmlns:a16="http://schemas.microsoft.com/office/drawing/2014/main" id="{C128C0EB-E293-4362-A799-302FD27DBBE6}"/>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25">
                <a:extLst>
                  <a:ext uri="{FF2B5EF4-FFF2-40B4-BE49-F238E27FC236}">
                    <a16:creationId xmlns:a16="http://schemas.microsoft.com/office/drawing/2014/main" id="{1D9BA11C-81C6-4A2C-8669-E1B649F1DFAD}"/>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26">
                <a:extLst>
                  <a:ext uri="{FF2B5EF4-FFF2-40B4-BE49-F238E27FC236}">
                    <a16:creationId xmlns:a16="http://schemas.microsoft.com/office/drawing/2014/main" id="{9AEDEA4E-2D73-43FC-A445-F2B4A540218D}"/>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7">
                <a:extLst>
                  <a:ext uri="{FF2B5EF4-FFF2-40B4-BE49-F238E27FC236}">
                    <a16:creationId xmlns:a16="http://schemas.microsoft.com/office/drawing/2014/main" id="{DD8B9BDE-340F-4A2D-B62E-671A01D81076}"/>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8">
                <a:extLst>
                  <a:ext uri="{FF2B5EF4-FFF2-40B4-BE49-F238E27FC236}">
                    <a16:creationId xmlns:a16="http://schemas.microsoft.com/office/drawing/2014/main" id="{D8A20E44-AEDD-499A-81A3-628A111E511D}"/>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9">
                <a:extLst>
                  <a:ext uri="{FF2B5EF4-FFF2-40B4-BE49-F238E27FC236}">
                    <a16:creationId xmlns:a16="http://schemas.microsoft.com/office/drawing/2014/main" id="{AE3B17A8-89FF-44B9-AD59-B2454D45D3D4}"/>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30">
                <a:extLst>
                  <a:ext uri="{FF2B5EF4-FFF2-40B4-BE49-F238E27FC236}">
                    <a16:creationId xmlns:a16="http://schemas.microsoft.com/office/drawing/2014/main" id="{5DD8928B-7259-4CFD-AACC-079F612C072D}"/>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31">
                <a:extLst>
                  <a:ext uri="{FF2B5EF4-FFF2-40B4-BE49-F238E27FC236}">
                    <a16:creationId xmlns:a16="http://schemas.microsoft.com/office/drawing/2014/main" id="{56D31E45-E4CB-45D2-9C89-07390A9F350A}"/>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32">
                <a:extLst>
                  <a:ext uri="{FF2B5EF4-FFF2-40B4-BE49-F238E27FC236}">
                    <a16:creationId xmlns:a16="http://schemas.microsoft.com/office/drawing/2014/main" id="{C0A80439-369E-4CE5-8E51-9911D0FD015A}"/>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33">
                <a:extLst>
                  <a:ext uri="{FF2B5EF4-FFF2-40B4-BE49-F238E27FC236}">
                    <a16:creationId xmlns:a16="http://schemas.microsoft.com/office/drawing/2014/main" id="{4BF86F57-A110-4FDD-AB7A-6CF010D51224}"/>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54" name="Image 53">
            <a:extLst>
              <a:ext uri="{FF2B5EF4-FFF2-40B4-BE49-F238E27FC236}">
                <a16:creationId xmlns:a16="http://schemas.microsoft.com/office/drawing/2014/main" id="{A1332B2F-EF0D-42C6-BA32-9A06C8DBB1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pic>
        <p:nvPicPr>
          <p:cNvPr id="55" name="Image 54">
            <a:extLst>
              <a:ext uri="{FF2B5EF4-FFF2-40B4-BE49-F238E27FC236}">
                <a16:creationId xmlns:a16="http://schemas.microsoft.com/office/drawing/2014/main" id="{F01444E1-5181-448D-A321-14643A05FE38}"/>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1989" y="365126"/>
            <a:ext cx="2938122" cy="482400"/>
          </a:xfrm>
          <a:prstGeom prst="rect">
            <a:avLst/>
          </a:prstGeom>
        </p:spPr>
      </p:pic>
      <p:pic>
        <p:nvPicPr>
          <p:cNvPr id="58" name="Image 14">
            <a:extLst>
              <a:ext uri="{FF2B5EF4-FFF2-40B4-BE49-F238E27FC236}">
                <a16:creationId xmlns:a16="http://schemas.microsoft.com/office/drawing/2014/main" id="{F9A56F5F-6FAB-424C-AF5C-39528131C51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9986000" y="2823280"/>
            <a:ext cx="784508" cy="784508"/>
          </a:xfrm>
          <a:prstGeom prst="rect">
            <a:avLst/>
          </a:prstGeom>
        </p:spPr>
      </p:pic>
      <p:sp>
        <p:nvSpPr>
          <p:cNvPr id="59" name="ZoneTexte 58">
            <a:extLst>
              <a:ext uri="{FF2B5EF4-FFF2-40B4-BE49-F238E27FC236}">
                <a16:creationId xmlns:a16="http://schemas.microsoft.com/office/drawing/2014/main" id="{AF834894-D21B-450D-9ED7-0743EF1F7B0D}"/>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L. TONNELIER</a:t>
            </a:r>
            <a:endParaRPr lang="zh-CN" altLang="en-US" dirty="0"/>
          </a:p>
        </p:txBody>
      </p:sp>
    </p:spTree>
    <p:extLst>
      <p:ext uri="{BB962C8B-B14F-4D97-AF65-F5344CB8AC3E}">
        <p14:creationId xmlns:p14="http://schemas.microsoft.com/office/powerpoint/2010/main" val="103386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 68" descr="Une image contenant texte, intérieur, personne, debout&#10;&#10;Description générée automatiquement">
            <a:extLst>
              <a:ext uri="{FF2B5EF4-FFF2-40B4-BE49-F238E27FC236}">
                <a16:creationId xmlns:a16="http://schemas.microsoft.com/office/drawing/2014/main" id="{4595D6CC-F9F8-43AA-844A-D8AC09311AB7}"/>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469093" cy="6858000"/>
          </a:xfrm>
          <a:prstGeom prst="rect">
            <a:avLst/>
          </a:prstGeom>
        </p:spPr>
      </p:pic>
      <p:grpSp>
        <p:nvGrpSpPr>
          <p:cNvPr id="70" name="Groupe 69">
            <a:extLst>
              <a:ext uri="{FF2B5EF4-FFF2-40B4-BE49-F238E27FC236}">
                <a16:creationId xmlns:a16="http://schemas.microsoft.com/office/drawing/2014/main" id="{333F433C-A6D8-4D77-8EA5-2FDCA2D4541B}"/>
              </a:ext>
            </a:extLst>
          </p:cNvPr>
          <p:cNvGrpSpPr/>
          <p:nvPr/>
        </p:nvGrpSpPr>
        <p:grpSpPr>
          <a:xfrm>
            <a:off x="6789103" y="3506194"/>
            <a:ext cx="3420157" cy="343806"/>
            <a:chOff x="3437230" y="1996469"/>
            <a:chExt cx="3778684" cy="379846"/>
          </a:xfrm>
        </p:grpSpPr>
        <p:sp>
          <p:nvSpPr>
            <p:cNvPr id="71" name="ZoneTexte 70">
              <a:extLst>
                <a:ext uri="{FF2B5EF4-FFF2-40B4-BE49-F238E27FC236}">
                  <a16:creationId xmlns:a16="http://schemas.microsoft.com/office/drawing/2014/main" id="{A9BF7AB5-E916-45FA-A896-C06A716D33DE}"/>
                </a:ext>
              </a:extLst>
            </p:cNvPr>
            <p:cNvSpPr txBox="1"/>
            <p:nvPr/>
          </p:nvSpPr>
          <p:spPr>
            <a:xfrm rot="5400000">
              <a:off x="3502337" y="1931362"/>
              <a:ext cx="379846" cy="5100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endParaRPr lang="fr-FR" sz="2400" b="1" dirty="0">
                <a:latin typeface="Atkinson Hyperlegible)"/>
              </a:endParaRPr>
            </a:p>
          </p:txBody>
        </p:sp>
        <p:sp>
          <p:nvSpPr>
            <p:cNvPr id="72" name="ZoneTexte 71">
              <a:extLst>
                <a:ext uri="{FF2B5EF4-FFF2-40B4-BE49-F238E27FC236}">
                  <a16:creationId xmlns:a16="http://schemas.microsoft.com/office/drawing/2014/main" id="{C99163E1-9976-4240-AD99-9B940531B011}"/>
                </a:ext>
              </a:extLst>
            </p:cNvPr>
            <p:cNvSpPr txBox="1"/>
            <p:nvPr/>
          </p:nvSpPr>
          <p:spPr>
            <a:xfrm rot="5400000">
              <a:off x="6770961" y="1931362"/>
              <a:ext cx="379846" cy="510060"/>
            </a:xfrm>
            <a:prstGeom prst="rect">
              <a:avLst/>
            </a:prstGeom>
            <a:solidFill>
              <a:srgbClr val="3063BC"/>
            </a:soli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endParaRPr lang="fr-FR" sz="2400" b="1" dirty="0">
                <a:latin typeface="Atkinson Hyperlegible)"/>
              </a:endParaRPr>
            </a:p>
          </p:txBody>
        </p:sp>
        <p:sp>
          <p:nvSpPr>
            <p:cNvPr id="73" name="ZoneTexte 72">
              <a:extLst>
                <a:ext uri="{FF2B5EF4-FFF2-40B4-BE49-F238E27FC236}">
                  <a16:creationId xmlns:a16="http://schemas.microsoft.com/office/drawing/2014/main" id="{4F1263D8-037A-40CA-8B97-F5D8DCAF26A2}"/>
                </a:ext>
              </a:extLst>
            </p:cNvPr>
            <p:cNvSpPr txBox="1"/>
            <p:nvPr/>
          </p:nvSpPr>
          <p:spPr>
            <a:xfrm rot="5400000">
              <a:off x="4156062" y="1931362"/>
              <a:ext cx="379846" cy="510060"/>
            </a:xfrm>
            <a:prstGeom prst="rect">
              <a:avLst/>
            </a:prstGeom>
            <a:solidFill>
              <a:srgbClr val="3063BC"/>
            </a:soli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endParaRPr lang="fr-FR" sz="2400" b="1" dirty="0">
                <a:latin typeface="Atkinson Hyperlegible)"/>
              </a:endParaRPr>
            </a:p>
          </p:txBody>
        </p:sp>
        <p:sp>
          <p:nvSpPr>
            <p:cNvPr id="74" name="ZoneTexte 73">
              <a:extLst>
                <a:ext uri="{FF2B5EF4-FFF2-40B4-BE49-F238E27FC236}">
                  <a16:creationId xmlns:a16="http://schemas.microsoft.com/office/drawing/2014/main" id="{69F44A6E-6EFE-4B44-90DE-4AE4E5B3A93E}"/>
                </a:ext>
              </a:extLst>
            </p:cNvPr>
            <p:cNvSpPr txBox="1"/>
            <p:nvPr/>
          </p:nvSpPr>
          <p:spPr>
            <a:xfrm rot="5400000">
              <a:off x="4809787" y="1931362"/>
              <a:ext cx="379846" cy="510060"/>
            </a:xfrm>
            <a:prstGeom prst="rect">
              <a:avLst/>
            </a:prstGeom>
            <a:solidFill>
              <a:srgbClr val="3063BC"/>
            </a:soli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endParaRPr lang="fr-FR" sz="2400" b="1" dirty="0">
                <a:latin typeface="Atkinson Hyperlegible)"/>
              </a:endParaRPr>
            </a:p>
          </p:txBody>
        </p:sp>
        <p:sp>
          <p:nvSpPr>
            <p:cNvPr id="75" name="ZoneTexte 74">
              <a:extLst>
                <a:ext uri="{FF2B5EF4-FFF2-40B4-BE49-F238E27FC236}">
                  <a16:creationId xmlns:a16="http://schemas.microsoft.com/office/drawing/2014/main" id="{5CC9B156-56C5-468A-AAE6-D29703752B35}"/>
                </a:ext>
              </a:extLst>
            </p:cNvPr>
            <p:cNvSpPr txBox="1"/>
            <p:nvPr/>
          </p:nvSpPr>
          <p:spPr>
            <a:xfrm rot="5400000">
              <a:off x="5463525" y="1931362"/>
              <a:ext cx="379846" cy="510060"/>
            </a:xfrm>
            <a:prstGeom prst="rect">
              <a:avLst/>
            </a:prstGeom>
            <a:solidFill>
              <a:srgbClr val="3063BC"/>
            </a:soli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endParaRPr lang="fr-FR" sz="2400" b="1" dirty="0">
                <a:latin typeface="Atkinson Hyperlegible)"/>
              </a:endParaRPr>
            </a:p>
          </p:txBody>
        </p:sp>
        <p:sp>
          <p:nvSpPr>
            <p:cNvPr id="76" name="ZoneTexte 75">
              <a:extLst>
                <a:ext uri="{FF2B5EF4-FFF2-40B4-BE49-F238E27FC236}">
                  <a16:creationId xmlns:a16="http://schemas.microsoft.com/office/drawing/2014/main" id="{371653CB-185C-4814-A76A-DCB7727F645E}"/>
                </a:ext>
              </a:extLst>
            </p:cNvPr>
            <p:cNvSpPr txBox="1"/>
            <p:nvPr/>
          </p:nvSpPr>
          <p:spPr>
            <a:xfrm rot="5400000">
              <a:off x="6117237" y="1931362"/>
              <a:ext cx="379846" cy="510060"/>
            </a:xfrm>
            <a:prstGeom prst="rect">
              <a:avLst/>
            </a:prstGeom>
            <a:solidFill>
              <a:srgbClr val="3063BC"/>
            </a:soli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endParaRPr lang="fr-FR" sz="2400" b="1" dirty="0">
                <a:latin typeface="Atkinson Hyperlegible)"/>
              </a:endParaRPr>
            </a:p>
          </p:txBody>
        </p:sp>
      </p:grpSp>
      <p:sp>
        <p:nvSpPr>
          <p:cNvPr id="77" name="ZoneTexte 76">
            <a:extLst>
              <a:ext uri="{FF2B5EF4-FFF2-40B4-BE49-F238E27FC236}">
                <a16:creationId xmlns:a16="http://schemas.microsoft.com/office/drawing/2014/main" id="{EFC4520A-F0E2-4991-9DA6-576C4822D5FF}"/>
              </a:ext>
            </a:extLst>
          </p:cNvPr>
          <p:cNvSpPr txBox="1"/>
          <p:nvPr/>
        </p:nvSpPr>
        <p:spPr>
          <a:xfrm>
            <a:off x="5366997" y="3441308"/>
            <a:ext cx="5072558" cy="461665"/>
          </a:xfrm>
          <a:prstGeom prst="rect">
            <a:avLst/>
          </a:prstGeom>
          <a:gradFill flip="none" rotWithShape="1">
            <a:path path="shap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400" b="1" dirty="0">
                <a:latin typeface="Atkinson Hyperlegible)"/>
              </a:rPr>
              <a:t>GS1 Digital Link Serveur</a:t>
            </a:r>
          </a:p>
        </p:txBody>
      </p:sp>
      <p:sp>
        <p:nvSpPr>
          <p:cNvPr id="78" name="ZoneTexte 77">
            <a:extLst>
              <a:ext uri="{FF2B5EF4-FFF2-40B4-BE49-F238E27FC236}">
                <a16:creationId xmlns:a16="http://schemas.microsoft.com/office/drawing/2014/main" id="{B64AD929-EF13-47B0-8A9D-F37BB2394243}"/>
              </a:ext>
            </a:extLst>
          </p:cNvPr>
          <p:cNvSpPr txBox="1"/>
          <p:nvPr/>
        </p:nvSpPr>
        <p:spPr>
          <a:xfrm>
            <a:off x="4144948" y="5590941"/>
            <a:ext cx="806631" cy="461665"/>
          </a:xfrm>
          <a:prstGeom prst="rect">
            <a:avLst/>
          </a:prstGeom>
          <a:noFill/>
        </p:spPr>
        <p:txBody>
          <a:bodyPr wrap="none" rtlCol="0">
            <a:spAutoFit/>
          </a:bodyPr>
          <a:lstStyle/>
          <a:p>
            <a:r>
              <a:rPr lang="fr-FR" sz="2400" b="1" dirty="0">
                <a:latin typeface="Atkinson Hyperlegible)"/>
              </a:rPr>
              <a:t>2018</a:t>
            </a:r>
          </a:p>
        </p:txBody>
      </p:sp>
      <p:sp>
        <p:nvSpPr>
          <p:cNvPr id="79" name="ZoneTexte 78">
            <a:extLst>
              <a:ext uri="{FF2B5EF4-FFF2-40B4-BE49-F238E27FC236}">
                <a16:creationId xmlns:a16="http://schemas.microsoft.com/office/drawing/2014/main" id="{D15F38D7-A9D0-4282-AB71-AC5136781F42}"/>
              </a:ext>
            </a:extLst>
          </p:cNvPr>
          <p:cNvSpPr txBox="1"/>
          <p:nvPr/>
        </p:nvSpPr>
        <p:spPr>
          <a:xfrm>
            <a:off x="5448319" y="5590941"/>
            <a:ext cx="806631" cy="461665"/>
          </a:xfrm>
          <a:prstGeom prst="rect">
            <a:avLst/>
          </a:prstGeom>
          <a:noFill/>
        </p:spPr>
        <p:txBody>
          <a:bodyPr wrap="none" rtlCol="0">
            <a:spAutoFit/>
          </a:bodyPr>
          <a:lstStyle/>
          <a:p>
            <a:r>
              <a:rPr lang="fr-FR" sz="2400" b="1" dirty="0">
                <a:latin typeface="Atkinson Hyperlegible)"/>
              </a:rPr>
              <a:t>2019</a:t>
            </a:r>
          </a:p>
        </p:txBody>
      </p:sp>
      <p:sp>
        <p:nvSpPr>
          <p:cNvPr id="80" name="ZoneTexte 79">
            <a:extLst>
              <a:ext uri="{FF2B5EF4-FFF2-40B4-BE49-F238E27FC236}">
                <a16:creationId xmlns:a16="http://schemas.microsoft.com/office/drawing/2014/main" id="{E306FF81-0DC8-4C5B-BF86-3E81118FF418}"/>
              </a:ext>
            </a:extLst>
          </p:cNvPr>
          <p:cNvSpPr txBox="1"/>
          <p:nvPr/>
        </p:nvSpPr>
        <p:spPr>
          <a:xfrm>
            <a:off x="6751690" y="5590941"/>
            <a:ext cx="806631" cy="461665"/>
          </a:xfrm>
          <a:prstGeom prst="rect">
            <a:avLst/>
          </a:prstGeom>
          <a:noFill/>
        </p:spPr>
        <p:txBody>
          <a:bodyPr wrap="none" rtlCol="0">
            <a:spAutoFit/>
          </a:bodyPr>
          <a:lstStyle/>
          <a:p>
            <a:r>
              <a:rPr lang="fr-FR" sz="2400" b="1" dirty="0">
                <a:latin typeface="Atkinson Hyperlegible)"/>
              </a:rPr>
              <a:t>2020</a:t>
            </a:r>
          </a:p>
        </p:txBody>
      </p:sp>
      <p:sp>
        <p:nvSpPr>
          <p:cNvPr id="81" name="ZoneTexte 80">
            <a:extLst>
              <a:ext uri="{FF2B5EF4-FFF2-40B4-BE49-F238E27FC236}">
                <a16:creationId xmlns:a16="http://schemas.microsoft.com/office/drawing/2014/main" id="{0D881356-7981-4BC0-A312-01567F73C376}"/>
              </a:ext>
            </a:extLst>
          </p:cNvPr>
          <p:cNvSpPr txBox="1"/>
          <p:nvPr/>
        </p:nvSpPr>
        <p:spPr>
          <a:xfrm>
            <a:off x="8055061" y="5590941"/>
            <a:ext cx="806631" cy="461665"/>
          </a:xfrm>
          <a:prstGeom prst="rect">
            <a:avLst/>
          </a:prstGeom>
          <a:noFill/>
        </p:spPr>
        <p:txBody>
          <a:bodyPr wrap="none" rtlCol="0">
            <a:spAutoFit/>
          </a:bodyPr>
          <a:lstStyle/>
          <a:p>
            <a:r>
              <a:rPr lang="fr-FR" sz="2400" b="1" dirty="0">
                <a:latin typeface="Atkinson Hyperlegible)"/>
              </a:rPr>
              <a:t>2021</a:t>
            </a:r>
          </a:p>
        </p:txBody>
      </p:sp>
      <p:sp>
        <p:nvSpPr>
          <p:cNvPr id="82" name="ZoneTexte 81">
            <a:extLst>
              <a:ext uri="{FF2B5EF4-FFF2-40B4-BE49-F238E27FC236}">
                <a16:creationId xmlns:a16="http://schemas.microsoft.com/office/drawing/2014/main" id="{7F56F9DF-6359-4C8A-967B-54E57684A375}"/>
              </a:ext>
            </a:extLst>
          </p:cNvPr>
          <p:cNvSpPr txBox="1"/>
          <p:nvPr/>
        </p:nvSpPr>
        <p:spPr>
          <a:xfrm>
            <a:off x="2483662" y="2928976"/>
            <a:ext cx="282816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2400" b="1" dirty="0">
                <a:latin typeface="Atkinson Hyperlegible)"/>
              </a:rPr>
              <a:t>Information Produit</a:t>
            </a:r>
          </a:p>
        </p:txBody>
      </p:sp>
      <p:sp>
        <p:nvSpPr>
          <p:cNvPr id="83" name="ZoneTexte 82">
            <a:extLst>
              <a:ext uri="{FF2B5EF4-FFF2-40B4-BE49-F238E27FC236}">
                <a16:creationId xmlns:a16="http://schemas.microsoft.com/office/drawing/2014/main" id="{ACE77752-F51D-4CF3-AB94-9A0524065D66}"/>
              </a:ext>
            </a:extLst>
          </p:cNvPr>
          <p:cNvSpPr txBox="1"/>
          <p:nvPr/>
        </p:nvSpPr>
        <p:spPr>
          <a:xfrm>
            <a:off x="2483662" y="4978308"/>
            <a:ext cx="5670085"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400" b="1" dirty="0">
                <a:latin typeface="Atkinson Hyperlegible)"/>
              </a:rPr>
              <a:t>Datamatrix</a:t>
            </a:r>
          </a:p>
        </p:txBody>
      </p:sp>
      <p:sp>
        <p:nvSpPr>
          <p:cNvPr id="84" name="ZoneTexte 83">
            <a:extLst>
              <a:ext uri="{FF2B5EF4-FFF2-40B4-BE49-F238E27FC236}">
                <a16:creationId xmlns:a16="http://schemas.microsoft.com/office/drawing/2014/main" id="{E363F601-6764-4893-BA4D-9649641A8DD5}"/>
              </a:ext>
            </a:extLst>
          </p:cNvPr>
          <p:cNvSpPr txBox="1"/>
          <p:nvPr/>
        </p:nvSpPr>
        <p:spPr>
          <a:xfrm>
            <a:off x="2483662" y="4465975"/>
            <a:ext cx="282816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400" b="1" dirty="0">
                <a:latin typeface="Atkinson Hyperlegible)"/>
              </a:rPr>
              <a:t>Application mobile</a:t>
            </a:r>
          </a:p>
        </p:txBody>
      </p:sp>
      <p:sp>
        <p:nvSpPr>
          <p:cNvPr id="85" name="ZoneTexte 84">
            <a:extLst>
              <a:ext uri="{FF2B5EF4-FFF2-40B4-BE49-F238E27FC236}">
                <a16:creationId xmlns:a16="http://schemas.microsoft.com/office/drawing/2014/main" id="{AE50222A-C6C7-472B-AB7C-4053CD0CADC7}"/>
              </a:ext>
            </a:extLst>
          </p:cNvPr>
          <p:cNvSpPr txBox="1"/>
          <p:nvPr/>
        </p:nvSpPr>
        <p:spPr>
          <a:xfrm>
            <a:off x="8201317" y="4978308"/>
            <a:ext cx="2238237"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400" b="1" dirty="0">
                <a:latin typeface="Atkinson Hyperlegible)"/>
              </a:rPr>
              <a:t>QR Code / NFC</a:t>
            </a:r>
          </a:p>
        </p:txBody>
      </p:sp>
      <p:sp>
        <p:nvSpPr>
          <p:cNvPr id="86" name="ZoneTexte 85">
            <a:extLst>
              <a:ext uri="{FF2B5EF4-FFF2-40B4-BE49-F238E27FC236}">
                <a16:creationId xmlns:a16="http://schemas.microsoft.com/office/drawing/2014/main" id="{E79E4F92-ACC8-4C16-86D7-210D78788C6D}"/>
              </a:ext>
            </a:extLst>
          </p:cNvPr>
          <p:cNvSpPr txBox="1"/>
          <p:nvPr/>
        </p:nvSpPr>
        <p:spPr>
          <a:xfrm>
            <a:off x="8201317" y="3953641"/>
            <a:ext cx="2238237"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sz="2400" b="1" dirty="0">
                <a:latin typeface="Atkinson Hyperlegible)"/>
              </a:rPr>
              <a:t>Lecteur QR</a:t>
            </a:r>
          </a:p>
        </p:txBody>
      </p:sp>
      <p:sp>
        <p:nvSpPr>
          <p:cNvPr id="87" name="ZoneTexte 86">
            <a:extLst>
              <a:ext uri="{FF2B5EF4-FFF2-40B4-BE49-F238E27FC236}">
                <a16:creationId xmlns:a16="http://schemas.microsoft.com/office/drawing/2014/main" id="{D61511C8-0241-41A3-A69A-31C0D2C482A2}"/>
              </a:ext>
            </a:extLst>
          </p:cNvPr>
          <p:cNvSpPr txBox="1"/>
          <p:nvPr/>
        </p:nvSpPr>
        <p:spPr>
          <a:xfrm>
            <a:off x="8201317" y="4465975"/>
            <a:ext cx="2238237"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dirty="0">
                <a:latin typeface="Atkinson Hyperlegible)"/>
              </a:rPr>
              <a:t>GS1 Digital Link</a:t>
            </a:r>
          </a:p>
        </p:txBody>
      </p:sp>
      <p:sp>
        <p:nvSpPr>
          <p:cNvPr id="88" name="ZoneTexte 87">
            <a:extLst>
              <a:ext uri="{FF2B5EF4-FFF2-40B4-BE49-F238E27FC236}">
                <a16:creationId xmlns:a16="http://schemas.microsoft.com/office/drawing/2014/main" id="{00797D7F-BE9B-4BB8-AA0E-9E2557638DB9}"/>
              </a:ext>
            </a:extLst>
          </p:cNvPr>
          <p:cNvSpPr txBox="1"/>
          <p:nvPr/>
        </p:nvSpPr>
        <p:spPr>
          <a:xfrm>
            <a:off x="5366996" y="4465975"/>
            <a:ext cx="277291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2400" b="1" dirty="0">
                <a:latin typeface="Atkinson Hyperlegible)"/>
              </a:rPr>
              <a:t>Application mobile</a:t>
            </a:r>
          </a:p>
        </p:txBody>
      </p:sp>
      <p:sp>
        <p:nvSpPr>
          <p:cNvPr id="89" name="ZoneTexte 88">
            <a:extLst>
              <a:ext uri="{FF2B5EF4-FFF2-40B4-BE49-F238E27FC236}">
                <a16:creationId xmlns:a16="http://schemas.microsoft.com/office/drawing/2014/main" id="{918CEB13-6757-4A42-9C68-542A46DD2DBB}"/>
              </a:ext>
            </a:extLst>
          </p:cNvPr>
          <p:cNvSpPr txBox="1"/>
          <p:nvPr/>
        </p:nvSpPr>
        <p:spPr>
          <a:xfrm>
            <a:off x="5366996" y="3953642"/>
            <a:ext cx="2786751"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2400" b="1" dirty="0">
                <a:latin typeface="Atkinson Hyperlegible)"/>
              </a:rPr>
              <a:t>GS1 Digital Link</a:t>
            </a:r>
          </a:p>
        </p:txBody>
      </p:sp>
      <p:sp>
        <p:nvSpPr>
          <p:cNvPr id="90" name="ZoneTexte 89">
            <a:extLst>
              <a:ext uri="{FF2B5EF4-FFF2-40B4-BE49-F238E27FC236}">
                <a16:creationId xmlns:a16="http://schemas.microsoft.com/office/drawing/2014/main" id="{D8FB7F2D-D426-40B4-81ED-F443BDF87010}"/>
              </a:ext>
            </a:extLst>
          </p:cNvPr>
          <p:cNvSpPr txBox="1"/>
          <p:nvPr/>
        </p:nvSpPr>
        <p:spPr>
          <a:xfrm>
            <a:off x="2841577" y="5590941"/>
            <a:ext cx="806631" cy="461665"/>
          </a:xfrm>
          <a:prstGeom prst="rect">
            <a:avLst/>
          </a:prstGeom>
          <a:noFill/>
        </p:spPr>
        <p:txBody>
          <a:bodyPr wrap="none" rtlCol="0">
            <a:spAutoFit/>
          </a:bodyPr>
          <a:lstStyle/>
          <a:p>
            <a:r>
              <a:rPr lang="fr-FR" sz="2400" b="1" dirty="0">
                <a:latin typeface="Atkinson Hyperlegible)"/>
              </a:rPr>
              <a:t>2008</a:t>
            </a:r>
          </a:p>
        </p:txBody>
      </p:sp>
      <p:sp>
        <p:nvSpPr>
          <p:cNvPr id="91" name="ZoneTexte 90">
            <a:extLst>
              <a:ext uri="{FF2B5EF4-FFF2-40B4-BE49-F238E27FC236}">
                <a16:creationId xmlns:a16="http://schemas.microsoft.com/office/drawing/2014/main" id="{63120A26-F01A-4D4C-B73F-A37C43CA0581}"/>
              </a:ext>
            </a:extLst>
          </p:cNvPr>
          <p:cNvSpPr txBox="1"/>
          <p:nvPr/>
        </p:nvSpPr>
        <p:spPr>
          <a:xfrm>
            <a:off x="9355273" y="5590941"/>
            <a:ext cx="806631" cy="461665"/>
          </a:xfrm>
          <a:prstGeom prst="rect">
            <a:avLst/>
          </a:prstGeom>
          <a:noFill/>
        </p:spPr>
        <p:txBody>
          <a:bodyPr wrap="none" rtlCol="0">
            <a:spAutoFit/>
          </a:bodyPr>
          <a:lstStyle/>
          <a:p>
            <a:r>
              <a:rPr lang="fr-FR" sz="2400" b="1" dirty="0">
                <a:latin typeface="Atkinson Hyperlegible)"/>
              </a:rPr>
              <a:t>2022</a:t>
            </a:r>
          </a:p>
        </p:txBody>
      </p:sp>
      <p:pic>
        <p:nvPicPr>
          <p:cNvPr id="92" name="Image 91">
            <a:extLst>
              <a:ext uri="{FF2B5EF4-FFF2-40B4-BE49-F238E27FC236}">
                <a16:creationId xmlns:a16="http://schemas.microsoft.com/office/drawing/2014/main" id="{1434DD17-32F5-435D-A311-D20A0360A6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6124" y="906530"/>
            <a:ext cx="1643236" cy="1830218"/>
          </a:xfrm>
          <a:prstGeom prst="rect">
            <a:avLst/>
          </a:prstGeom>
          <a:ln>
            <a:noFill/>
          </a:ln>
          <a:effectLst>
            <a:outerShdw blurRad="57150" dist="19050" dir="5400000" algn="tl" rotWithShape="0">
              <a:srgbClr val="333333">
                <a:alpha val="65000"/>
              </a:srgbClr>
            </a:outerShdw>
          </a:effectLst>
        </p:spPr>
      </p:pic>
      <p:sp>
        <p:nvSpPr>
          <p:cNvPr id="93" name="ZoneTexte 92">
            <a:extLst>
              <a:ext uri="{FF2B5EF4-FFF2-40B4-BE49-F238E27FC236}">
                <a16:creationId xmlns:a16="http://schemas.microsoft.com/office/drawing/2014/main" id="{FB259F95-9BF8-4F58-AE74-D6C451D30260}"/>
              </a:ext>
            </a:extLst>
          </p:cNvPr>
          <p:cNvSpPr txBox="1"/>
          <p:nvPr/>
        </p:nvSpPr>
        <p:spPr>
          <a:xfrm>
            <a:off x="10476552" y="4465974"/>
            <a:ext cx="928651"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fr-FR" sz="2400" b="1" dirty="0">
              <a:latin typeface="Atkinson Hyperlegible)"/>
            </a:endParaRPr>
          </a:p>
        </p:txBody>
      </p:sp>
      <p:sp>
        <p:nvSpPr>
          <p:cNvPr id="94" name="ZoneTexte 93">
            <a:extLst>
              <a:ext uri="{FF2B5EF4-FFF2-40B4-BE49-F238E27FC236}">
                <a16:creationId xmlns:a16="http://schemas.microsoft.com/office/drawing/2014/main" id="{B7D7821F-411E-421E-B1BE-68B8AF51F4A3}"/>
              </a:ext>
            </a:extLst>
          </p:cNvPr>
          <p:cNvSpPr txBox="1"/>
          <p:nvPr/>
        </p:nvSpPr>
        <p:spPr>
          <a:xfrm>
            <a:off x="10476552" y="4978308"/>
            <a:ext cx="92865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400" b="1" dirty="0">
                <a:latin typeface="Atkinson Hyperlegible)"/>
              </a:rPr>
              <a:t>QR+*</a:t>
            </a:r>
          </a:p>
        </p:txBody>
      </p:sp>
      <p:sp>
        <p:nvSpPr>
          <p:cNvPr id="95" name="ZoneTexte 94">
            <a:extLst>
              <a:ext uri="{FF2B5EF4-FFF2-40B4-BE49-F238E27FC236}">
                <a16:creationId xmlns:a16="http://schemas.microsoft.com/office/drawing/2014/main" id="{58549362-D68E-4176-9A21-E46E852BF8F2}"/>
              </a:ext>
            </a:extLst>
          </p:cNvPr>
          <p:cNvSpPr txBox="1"/>
          <p:nvPr/>
        </p:nvSpPr>
        <p:spPr>
          <a:xfrm>
            <a:off x="10480937" y="3441308"/>
            <a:ext cx="924266"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fr-FR" sz="2400" b="1" dirty="0">
              <a:latin typeface="Atkinson Hyperlegible)"/>
            </a:endParaRPr>
          </a:p>
        </p:txBody>
      </p:sp>
      <p:sp>
        <p:nvSpPr>
          <p:cNvPr id="96" name="ZoneTexte 95">
            <a:extLst>
              <a:ext uri="{FF2B5EF4-FFF2-40B4-BE49-F238E27FC236}">
                <a16:creationId xmlns:a16="http://schemas.microsoft.com/office/drawing/2014/main" id="{D992D422-8755-4F15-80BB-A9E9D2DB18A0}"/>
              </a:ext>
            </a:extLst>
          </p:cNvPr>
          <p:cNvSpPr txBox="1"/>
          <p:nvPr/>
        </p:nvSpPr>
        <p:spPr>
          <a:xfrm>
            <a:off x="10476553" y="3953642"/>
            <a:ext cx="928649" cy="4616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fr-FR" sz="2400" b="1" dirty="0">
              <a:latin typeface="Atkinson Hyperlegible)"/>
            </a:endParaRPr>
          </a:p>
        </p:txBody>
      </p:sp>
      <p:sp>
        <p:nvSpPr>
          <p:cNvPr id="97" name="ZoneTexte 96">
            <a:extLst>
              <a:ext uri="{FF2B5EF4-FFF2-40B4-BE49-F238E27FC236}">
                <a16:creationId xmlns:a16="http://schemas.microsoft.com/office/drawing/2014/main" id="{B153E0B1-93E0-4DF0-9A59-E3F5716D8094}"/>
              </a:ext>
            </a:extLst>
          </p:cNvPr>
          <p:cNvSpPr txBox="1"/>
          <p:nvPr/>
        </p:nvSpPr>
        <p:spPr>
          <a:xfrm rot="3600000">
            <a:off x="7366717" y="1700578"/>
            <a:ext cx="3043371"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fr-FR" sz="2400" b="1" dirty="0">
                <a:latin typeface="Atkinson Hyperlegible)"/>
              </a:rPr>
              <a:t>Anti-contrefaçon*</a:t>
            </a:r>
          </a:p>
        </p:txBody>
      </p:sp>
      <p:sp>
        <p:nvSpPr>
          <p:cNvPr id="98" name="ZoneTexte 97">
            <a:extLst>
              <a:ext uri="{FF2B5EF4-FFF2-40B4-BE49-F238E27FC236}">
                <a16:creationId xmlns:a16="http://schemas.microsoft.com/office/drawing/2014/main" id="{70D700BA-D89F-4152-8DA8-F4FC90F7CFAC}"/>
              </a:ext>
            </a:extLst>
          </p:cNvPr>
          <p:cNvSpPr txBox="1"/>
          <p:nvPr/>
        </p:nvSpPr>
        <p:spPr>
          <a:xfrm rot="3600000">
            <a:off x="7958415" y="1700578"/>
            <a:ext cx="3043371"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fr-FR" sz="2400" b="1" dirty="0">
                <a:latin typeface="Atkinson Hyperlegible)"/>
              </a:rPr>
              <a:t>Gestion des Profils*</a:t>
            </a:r>
          </a:p>
        </p:txBody>
      </p:sp>
      <p:sp>
        <p:nvSpPr>
          <p:cNvPr id="99" name="ZoneTexte 98">
            <a:extLst>
              <a:ext uri="{FF2B5EF4-FFF2-40B4-BE49-F238E27FC236}">
                <a16:creationId xmlns:a16="http://schemas.microsoft.com/office/drawing/2014/main" id="{DEB0DA2C-5F70-404A-A95F-D686672F3993}"/>
              </a:ext>
            </a:extLst>
          </p:cNvPr>
          <p:cNvSpPr txBox="1"/>
          <p:nvPr/>
        </p:nvSpPr>
        <p:spPr>
          <a:xfrm rot="3600000">
            <a:off x="5591621" y="1700578"/>
            <a:ext cx="3043371"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400" b="1" dirty="0">
                <a:latin typeface="Atkinson Hyperlegible)"/>
              </a:rPr>
              <a:t>Tri et Recyclage</a:t>
            </a:r>
          </a:p>
        </p:txBody>
      </p:sp>
      <p:sp>
        <p:nvSpPr>
          <p:cNvPr id="100" name="ZoneTexte 99">
            <a:extLst>
              <a:ext uri="{FF2B5EF4-FFF2-40B4-BE49-F238E27FC236}">
                <a16:creationId xmlns:a16="http://schemas.microsoft.com/office/drawing/2014/main" id="{AF6FDD3D-5DC8-4DBF-8A9C-5F4EEB0E3144}"/>
              </a:ext>
            </a:extLst>
          </p:cNvPr>
          <p:cNvSpPr txBox="1"/>
          <p:nvPr/>
        </p:nvSpPr>
        <p:spPr>
          <a:xfrm rot="3600000">
            <a:off x="6183320" y="1700578"/>
            <a:ext cx="3043371"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fr-FR" sz="2400" b="1" dirty="0">
                <a:latin typeface="Atkinson Hyperlegible)"/>
              </a:rPr>
              <a:t>Retrait Rappel</a:t>
            </a:r>
          </a:p>
        </p:txBody>
      </p:sp>
      <p:sp>
        <p:nvSpPr>
          <p:cNvPr id="101" name="ZoneTexte 100">
            <a:extLst>
              <a:ext uri="{FF2B5EF4-FFF2-40B4-BE49-F238E27FC236}">
                <a16:creationId xmlns:a16="http://schemas.microsoft.com/office/drawing/2014/main" id="{B713DBC4-D3AE-4F71-A1E7-D5903CFE173A}"/>
              </a:ext>
            </a:extLst>
          </p:cNvPr>
          <p:cNvSpPr txBox="1"/>
          <p:nvPr/>
        </p:nvSpPr>
        <p:spPr>
          <a:xfrm rot="3600000">
            <a:off x="6774995" y="1700558"/>
            <a:ext cx="3043417"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400" b="1" dirty="0">
                <a:latin typeface="Atkinson Hyperlegible)"/>
              </a:rPr>
              <a:t>Apport de la Preuve*</a:t>
            </a:r>
          </a:p>
        </p:txBody>
      </p:sp>
      <p:sp>
        <p:nvSpPr>
          <p:cNvPr id="102" name="ZoneTexte 101">
            <a:extLst>
              <a:ext uri="{FF2B5EF4-FFF2-40B4-BE49-F238E27FC236}">
                <a16:creationId xmlns:a16="http://schemas.microsoft.com/office/drawing/2014/main" id="{BB2D7A30-F638-4FA0-8EB5-C67558234749}"/>
              </a:ext>
            </a:extLst>
          </p:cNvPr>
          <p:cNvSpPr txBox="1"/>
          <p:nvPr/>
        </p:nvSpPr>
        <p:spPr>
          <a:xfrm rot="3600000">
            <a:off x="4999922" y="1700578"/>
            <a:ext cx="3043371" cy="4616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fr-FR" sz="2400" b="1" dirty="0">
                <a:latin typeface="Atkinson Hyperlegible)"/>
              </a:rPr>
              <a:t>Information Produit</a:t>
            </a:r>
          </a:p>
        </p:txBody>
      </p:sp>
      <p:sp>
        <p:nvSpPr>
          <p:cNvPr id="103" name="ZoneTexte 102">
            <a:extLst>
              <a:ext uri="{FF2B5EF4-FFF2-40B4-BE49-F238E27FC236}">
                <a16:creationId xmlns:a16="http://schemas.microsoft.com/office/drawing/2014/main" id="{150DFC13-BD54-4AEF-935C-7FB20ECADFC9}"/>
              </a:ext>
            </a:extLst>
          </p:cNvPr>
          <p:cNvSpPr txBox="1"/>
          <p:nvPr/>
        </p:nvSpPr>
        <p:spPr>
          <a:xfrm>
            <a:off x="1002179" y="2018110"/>
            <a:ext cx="1277096" cy="461665"/>
          </a:xfrm>
          <a:prstGeom prst="rect">
            <a:avLst/>
          </a:prstGeom>
          <a:noFill/>
        </p:spPr>
        <p:txBody>
          <a:bodyPr wrap="square">
            <a:spAutoFit/>
          </a:bodyPr>
          <a:lstStyle/>
          <a:p>
            <a:pPr algn="ctr"/>
            <a:r>
              <a:rPr lang="fr-FR" sz="2400" b="1" dirty="0">
                <a:latin typeface="Atkinson Hyperlegible)"/>
              </a:rPr>
              <a:t>Services</a:t>
            </a:r>
            <a:endParaRPr lang="fr-FR" sz="2400" dirty="0">
              <a:latin typeface="Atkinson Hyperlegible)"/>
            </a:endParaRPr>
          </a:p>
        </p:txBody>
      </p:sp>
      <p:pic>
        <p:nvPicPr>
          <p:cNvPr id="104" name="Picture 3" descr="C:\Documents and Settings\Laurent T.LAURENT-11A161F\Bureau\NEW TREE\Partenaires\GS1\GS1.emf">
            <a:extLst>
              <a:ext uri="{FF2B5EF4-FFF2-40B4-BE49-F238E27FC236}">
                <a16:creationId xmlns:a16="http://schemas.microsoft.com/office/drawing/2014/main" id="{C3A9FA00-5B9D-47DB-A166-CFFD50D1954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24195" y="3969922"/>
            <a:ext cx="1051374" cy="647692"/>
          </a:xfrm>
          <a:prstGeom prst="rect">
            <a:avLst/>
          </a:prstGeom>
          <a:noFill/>
          <a:effectLst>
            <a:outerShdw blurRad="57150" dist="19050" dir="5400000" algn="ctr" rotWithShape="0">
              <a:srgbClr val="000000">
                <a:alpha val="63000"/>
              </a:srgbClr>
            </a:outerShdw>
          </a:effectLst>
        </p:spPr>
      </p:pic>
      <p:pic>
        <p:nvPicPr>
          <p:cNvPr id="105" name="Image 104">
            <a:extLst>
              <a:ext uri="{FF2B5EF4-FFF2-40B4-BE49-F238E27FC236}">
                <a16:creationId xmlns:a16="http://schemas.microsoft.com/office/drawing/2014/main" id="{150793EA-EF50-4555-80C7-F1C5F7515F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4195" y="5539371"/>
            <a:ext cx="633064" cy="575679"/>
          </a:xfrm>
          <a:prstGeom prst="rect">
            <a:avLst/>
          </a:prstGeom>
          <a:effectLst>
            <a:outerShdw blurRad="57150" dist="19050" dir="5400000" algn="ctr" rotWithShape="0">
              <a:srgbClr val="000000">
                <a:alpha val="63000"/>
              </a:srgbClr>
            </a:outerShdw>
          </a:effectLst>
        </p:spPr>
      </p:pic>
      <p:pic>
        <p:nvPicPr>
          <p:cNvPr id="106" name="Image 105">
            <a:extLst>
              <a:ext uri="{FF2B5EF4-FFF2-40B4-BE49-F238E27FC236}">
                <a16:creationId xmlns:a16="http://schemas.microsoft.com/office/drawing/2014/main" id="{9B24C1FC-BC11-450D-B04C-B639264A609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66764"/>
          <a:stretch/>
        </p:blipFill>
        <p:spPr>
          <a:xfrm>
            <a:off x="1324195" y="2487471"/>
            <a:ext cx="629302" cy="577246"/>
          </a:xfrm>
          <a:prstGeom prst="rect">
            <a:avLst/>
          </a:prstGeom>
          <a:effectLst>
            <a:outerShdw blurRad="57150" dist="19050" dir="5400000" algn="ctr" rotWithShape="0">
              <a:srgbClr val="000000">
                <a:alpha val="63000"/>
              </a:srgbClr>
            </a:outerShdw>
          </a:effectLst>
        </p:spPr>
      </p:pic>
      <p:sp>
        <p:nvSpPr>
          <p:cNvPr id="107" name="ZoneTexte 106">
            <a:extLst>
              <a:ext uri="{FF2B5EF4-FFF2-40B4-BE49-F238E27FC236}">
                <a16:creationId xmlns:a16="http://schemas.microsoft.com/office/drawing/2014/main" id="{E6890A9E-4C75-4E5C-A8EE-DC5EF3F3E5E3}"/>
              </a:ext>
            </a:extLst>
          </p:cNvPr>
          <p:cNvSpPr txBox="1"/>
          <p:nvPr/>
        </p:nvSpPr>
        <p:spPr>
          <a:xfrm>
            <a:off x="785204" y="3442908"/>
            <a:ext cx="1711046" cy="461665"/>
          </a:xfrm>
          <a:prstGeom prst="rect">
            <a:avLst/>
          </a:prstGeom>
          <a:noFill/>
        </p:spPr>
        <p:txBody>
          <a:bodyPr wrap="square">
            <a:spAutoFit/>
          </a:bodyPr>
          <a:lstStyle/>
          <a:p>
            <a:pPr algn="ctr"/>
            <a:r>
              <a:rPr lang="fr-FR" sz="2400" b="1" dirty="0">
                <a:latin typeface="Atkinson Hyperlegible)"/>
              </a:rPr>
              <a:t>Standards</a:t>
            </a:r>
            <a:endParaRPr lang="fr-FR" sz="2400" dirty="0">
              <a:latin typeface="Atkinson Hyperlegible)"/>
            </a:endParaRPr>
          </a:p>
        </p:txBody>
      </p:sp>
      <p:sp>
        <p:nvSpPr>
          <p:cNvPr id="108" name="ZoneTexte 107">
            <a:extLst>
              <a:ext uri="{FF2B5EF4-FFF2-40B4-BE49-F238E27FC236}">
                <a16:creationId xmlns:a16="http://schemas.microsoft.com/office/drawing/2014/main" id="{08B1C010-CD4C-4D9B-B194-FAC355FC7C05}"/>
              </a:ext>
            </a:extLst>
          </p:cNvPr>
          <p:cNvSpPr txBox="1"/>
          <p:nvPr/>
        </p:nvSpPr>
        <p:spPr>
          <a:xfrm>
            <a:off x="785204" y="4978052"/>
            <a:ext cx="1711046" cy="461665"/>
          </a:xfrm>
          <a:prstGeom prst="rect">
            <a:avLst/>
          </a:prstGeom>
          <a:noFill/>
        </p:spPr>
        <p:txBody>
          <a:bodyPr wrap="square">
            <a:spAutoFit/>
          </a:bodyPr>
          <a:lstStyle/>
          <a:p>
            <a:pPr algn="ctr"/>
            <a:r>
              <a:rPr lang="fr-FR" sz="2400" b="1" dirty="0">
                <a:latin typeface="Atkinson Hyperlegible)"/>
              </a:rPr>
              <a:t>Normes</a:t>
            </a:r>
            <a:endParaRPr lang="fr-FR" sz="2400" dirty="0">
              <a:latin typeface="Atkinson Hyperlegible)"/>
            </a:endParaRPr>
          </a:p>
        </p:txBody>
      </p:sp>
      <p:sp>
        <p:nvSpPr>
          <p:cNvPr id="110" name="ZoneTexte 109">
            <a:extLst>
              <a:ext uri="{FF2B5EF4-FFF2-40B4-BE49-F238E27FC236}">
                <a16:creationId xmlns:a16="http://schemas.microsoft.com/office/drawing/2014/main" id="{23D699F2-88F5-4CC9-A4E8-1A2E3D3BA585}"/>
              </a:ext>
            </a:extLst>
          </p:cNvPr>
          <p:cNvSpPr txBox="1"/>
          <p:nvPr/>
        </p:nvSpPr>
        <p:spPr>
          <a:xfrm>
            <a:off x="11040153" y="5590941"/>
            <a:ext cx="806631" cy="461665"/>
          </a:xfrm>
          <a:prstGeom prst="rect">
            <a:avLst/>
          </a:prstGeom>
          <a:noFill/>
        </p:spPr>
        <p:txBody>
          <a:bodyPr wrap="none" rtlCol="0">
            <a:spAutoFit/>
          </a:bodyPr>
          <a:lstStyle/>
          <a:p>
            <a:r>
              <a:rPr lang="fr-FR" sz="2400" b="1" dirty="0">
                <a:latin typeface="Atkinson Hyperlegible)"/>
              </a:rPr>
              <a:t>2027</a:t>
            </a:r>
          </a:p>
        </p:txBody>
      </p:sp>
      <p:grpSp>
        <p:nvGrpSpPr>
          <p:cNvPr id="111" name="Groupe 110">
            <a:extLst>
              <a:ext uri="{FF2B5EF4-FFF2-40B4-BE49-F238E27FC236}">
                <a16:creationId xmlns:a16="http://schemas.microsoft.com/office/drawing/2014/main" id="{278E278B-081B-40F7-89F0-D3BB439A2D02}"/>
              </a:ext>
            </a:extLst>
          </p:cNvPr>
          <p:cNvGrpSpPr/>
          <p:nvPr/>
        </p:nvGrpSpPr>
        <p:grpSpPr>
          <a:xfrm>
            <a:off x="4588721" y="6304136"/>
            <a:ext cx="2668465" cy="468000"/>
            <a:chOff x="4482401" y="6304136"/>
            <a:chExt cx="2668465" cy="468000"/>
          </a:xfrm>
        </p:grpSpPr>
        <p:pic>
          <p:nvPicPr>
            <p:cNvPr id="112" name="Graphique 111">
              <a:extLst>
                <a:ext uri="{FF2B5EF4-FFF2-40B4-BE49-F238E27FC236}">
                  <a16:creationId xmlns:a16="http://schemas.microsoft.com/office/drawing/2014/main" id="{811E0A42-9063-4D0A-BCC4-99DE76A8095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71561" y="6304136"/>
              <a:ext cx="879305" cy="468000"/>
            </a:xfrm>
            <a:prstGeom prst="rect">
              <a:avLst/>
            </a:prstGeom>
          </p:spPr>
        </p:pic>
        <p:grpSp>
          <p:nvGrpSpPr>
            <p:cNvPr id="113" name="Groupe 112">
              <a:extLst>
                <a:ext uri="{FF2B5EF4-FFF2-40B4-BE49-F238E27FC236}">
                  <a16:creationId xmlns:a16="http://schemas.microsoft.com/office/drawing/2014/main" id="{F96258DF-ABBE-4B6A-857B-A5AE5D420ABA}"/>
                </a:ext>
              </a:extLst>
            </p:cNvPr>
            <p:cNvGrpSpPr/>
            <p:nvPr/>
          </p:nvGrpSpPr>
          <p:grpSpPr>
            <a:xfrm>
              <a:off x="4482401" y="6357643"/>
              <a:ext cx="1438039" cy="360986"/>
              <a:chOff x="4431872" y="6240618"/>
              <a:chExt cx="1438039" cy="360986"/>
            </a:xfrm>
          </p:grpSpPr>
          <p:sp>
            <p:nvSpPr>
              <p:cNvPr id="114" name="Freeform 5">
                <a:extLst>
                  <a:ext uri="{FF2B5EF4-FFF2-40B4-BE49-F238E27FC236}">
                    <a16:creationId xmlns:a16="http://schemas.microsoft.com/office/drawing/2014/main" id="{E6FCEDC9-56B4-4971-B559-AD63FE73C0B3}"/>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15" name="Freeform 6">
                <a:extLst>
                  <a:ext uri="{FF2B5EF4-FFF2-40B4-BE49-F238E27FC236}">
                    <a16:creationId xmlns:a16="http://schemas.microsoft.com/office/drawing/2014/main" id="{66E04186-3146-4048-AC34-769FD6AB3E2B}"/>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16" name="Freeform 7">
                <a:extLst>
                  <a:ext uri="{FF2B5EF4-FFF2-40B4-BE49-F238E27FC236}">
                    <a16:creationId xmlns:a16="http://schemas.microsoft.com/office/drawing/2014/main" id="{D3ED280F-D88A-4F5B-BF23-C49CFF047860}"/>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17" name="Freeform 8">
                <a:extLst>
                  <a:ext uri="{FF2B5EF4-FFF2-40B4-BE49-F238E27FC236}">
                    <a16:creationId xmlns:a16="http://schemas.microsoft.com/office/drawing/2014/main" id="{788C18AF-813E-4E84-A903-1E5F9310297B}"/>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18" name="Freeform 9">
                <a:extLst>
                  <a:ext uri="{FF2B5EF4-FFF2-40B4-BE49-F238E27FC236}">
                    <a16:creationId xmlns:a16="http://schemas.microsoft.com/office/drawing/2014/main" id="{E22963FB-E16B-45A9-96B6-4AFBC5CEBA90}"/>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19" name="Freeform 10">
                <a:extLst>
                  <a:ext uri="{FF2B5EF4-FFF2-40B4-BE49-F238E27FC236}">
                    <a16:creationId xmlns:a16="http://schemas.microsoft.com/office/drawing/2014/main" id="{EAB74827-AEBB-494C-8F10-C010B9C262B0}"/>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20" name="Freeform 11">
                <a:extLst>
                  <a:ext uri="{FF2B5EF4-FFF2-40B4-BE49-F238E27FC236}">
                    <a16:creationId xmlns:a16="http://schemas.microsoft.com/office/drawing/2014/main" id="{C080A526-15D9-48AE-BDB4-325A16BAD5B4}"/>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tkinson Hyperlegible)"/>
                </a:endParaRPr>
              </a:p>
            </p:txBody>
          </p:sp>
          <p:sp>
            <p:nvSpPr>
              <p:cNvPr id="121" name="Freeform 12">
                <a:extLst>
                  <a:ext uri="{FF2B5EF4-FFF2-40B4-BE49-F238E27FC236}">
                    <a16:creationId xmlns:a16="http://schemas.microsoft.com/office/drawing/2014/main" id="{AD52A5FA-8AA7-4663-829E-69C05CBE0A6E}"/>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22" name="Freeform 13">
                <a:extLst>
                  <a:ext uri="{FF2B5EF4-FFF2-40B4-BE49-F238E27FC236}">
                    <a16:creationId xmlns:a16="http://schemas.microsoft.com/office/drawing/2014/main" id="{57B5FFDE-68B5-40AC-A472-57651764261E}"/>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23" name="Freeform 14">
                <a:extLst>
                  <a:ext uri="{FF2B5EF4-FFF2-40B4-BE49-F238E27FC236}">
                    <a16:creationId xmlns:a16="http://schemas.microsoft.com/office/drawing/2014/main" id="{8708A1B9-30F3-42A0-99C1-DC344E4FDF00}"/>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24" name="Freeform 15">
                <a:extLst>
                  <a:ext uri="{FF2B5EF4-FFF2-40B4-BE49-F238E27FC236}">
                    <a16:creationId xmlns:a16="http://schemas.microsoft.com/office/drawing/2014/main" id="{0A42D8A9-A0A8-4A83-BAFE-481CED6CFEBB}"/>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25" name="Freeform 16">
                <a:extLst>
                  <a:ext uri="{FF2B5EF4-FFF2-40B4-BE49-F238E27FC236}">
                    <a16:creationId xmlns:a16="http://schemas.microsoft.com/office/drawing/2014/main" id="{722510A8-9ED8-4C64-8DCA-D5339B980974}"/>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26" name="Freeform 17">
                <a:extLst>
                  <a:ext uri="{FF2B5EF4-FFF2-40B4-BE49-F238E27FC236}">
                    <a16:creationId xmlns:a16="http://schemas.microsoft.com/office/drawing/2014/main" id="{23CB8C46-3D4A-4020-9DA6-83CE80F14F25}"/>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27" name="Freeform 18">
                <a:extLst>
                  <a:ext uri="{FF2B5EF4-FFF2-40B4-BE49-F238E27FC236}">
                    <a16:creationId xmlns:a16="http://schemas.microsoft.com/office/drawing/2014/main" id="{E3B90A16-CF5D-4DEE-BE96-9E7C5D4C8645}"/>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28" name="Freeform 19">
                <a:extLst>
                  <a:ext uri="{FF2B5EF4-FFF2-40B4-BE49-F238E27FC236}">
                    <a16:creationId xmlns:a16="http://schemas.microsoft.com/office/drawing/2014/main" id="{15AA92CF-8DFF-4F72-A8E3-82BB57BE6377}"/>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29" name="Rectangle 20">
                <a:extLst>
                  <a:ext uri="{FF2B5EF4-FFF2-40B4-BE49-F238E27FC236}">
                    <a16:creationId xmlns:a16="http://schemas.microsoft.com/office/drawing/2014/main" id="{6C494645-D00F-482F-B280-0A3DF0AC7B1A}"/>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30" name="Freeform 21">
                <a:extLst>
                  <a:ext uri="{FF2B5EF4-FFF2-40B4-BE49-F238E27FC236}">
                    <a16:creationId xmlns:a16="http://schemas.microsoft.com/office/drawing/2014/main" id="{A3CA2295-C5BC-4B86-8D71-13701E2FA4C9}"/>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31" name="Freeform 22">
                <a:extLst>
                  <a:ext uri="{FF2B5EF4-FFF2-40B4-BE49-F238E27FC236}">
                    <a16:creationId xmlns:a16="http://schemas.microsoft.com/office/drawing/2014/main" id="{266FCD6C-F2AA-4EA4-9B5F-69A0F1D574E1}"/>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32" name="Freeform 23">
                <a:extLst>
                  <a:ext uri="{FF2B5EF4-FFF2-40B4-BE49-F238E27FC236}">
                    <a16:creationId xmlns:a16="http://schemas.microsoft.com/office/drawing/2014/main" id="{B6B03E78-ECD2-48DD-ABD1-872A71BE2E45}"/>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33" name="Freeform 24">
                <a:extLst>
                  <a:ext uri="{FF2B5EF4-FFF2-40B4-BE49-F238E27FC236}">
                    <a16:creationId xmlns:a16="http://schemas.microsoft.com/office/drawing/2014/main" id="{2019661D-698E-461D-B8D1-886B3FB81703}"/>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34" name="Freeform 25">
                <a:extLst>
                  <a:ext uri="{FF2B5EF4-FFF2-40B4-BE49-F238E27FC236}">
                    <a16:creationId xmlns:a16="http://schemas.microsoft.com/office/drawing/2014/main" id="{2D624DE6-B9AD-4BDE-B319-D1D6D52425BA}"/>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35" name="Freeform 26">
                <a:extLst>
                  <a:ext uri="{FF2B5EF4-FFF2-40B4-BE49-F238E27FC236}">
                    <a16:creationId xmlns:a16="http://schemas.microsoft.com/office/drawing/2014/main" id="{C000EF0E-E148-4427-885A-44D1D9935A42}"/>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36" name="Freeform 27">
                <a:extLst>
                  <a:ext uri="{FF2B5EF4-FFF2-40B4-BE49-F238E27FC236}">
                    <a16:creationId xmlns:a16="http://schemas.microsoft.com/office/drawing/2014/main" id="{70F30D63-3FEF-4D6B-8B68-83E58BE22A9D}"/>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37" name="Freeform 28">
                <a:extLst>
                  <a:ext uri="{FF2B5EF4-FFF2-40B4-BE49-F238E27FC236}">
                    <a16:creationId xmlns:a16="http://schemas.microsoft.com/office/drawing/2014/main" id="{850F640E-1DDB-4457-8633-84B5D98729D3}"/>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38" name="Freeform 29">
                <a:extLst>
                  <a:ext uri="{FF2B5EF4-FFF2-40B4-BE49-F238E27FC236}">
                    <a16:creationId xmlns:a16="http://schemas.microsoft.com/office/drawing/2014/main" id="{C3194778-E831-4918-AA02-34056C0D6071}"/>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39" name="Freeform 30">
                <a:extLst>
                  <a:ext uri="{FF2B5EF4-FFF2-40B4-BE49-F238E27FC236}">
                    <a16:creationId xmlns:a16="http://schemas.microsoft.com/office/drawing/2014/main" id="{F05D4AD1-8A03-4C69-9627-ED7EC61DD8B0}"/>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40" name="Freeform 31">
                <a:extLst>
                  <a:ext uri="{FF2B5EF4-FFF2-40B4-BE49-F238E27FC236}">
                    <a16:creationId xmlns:a16="http://schemas.microsoft.com/office/drawing/2014/main" id="{A23C54DF-2F1E-40D3-AEFA-63BEE7CD644B}"/>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41" name="Freeform 32">
                <a:extLst>
                  <a:ext uri="{FF2B5EF4-FFF2-40B4-BE49-F238E27FC236}">
                    <a16:creationId xmlns:a16="http://schemas.microsoft.com/office/drawing/2014/main" id="{37E0F09B-4183-43DB-84BD-664E79CCC3F4}"/>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42" name="Freeform 33">
                <a:extLst>
                  <a:ext uri="{FF2B5EF4-FFF2-40B4-BE49-F238E27FC236}">
                    <a16:creationId xmlns:a16="http://schemas.microsoft.com/office/drawing/2014/main" id="{8F795CC4-E7D6-473F-B515-5D4AE494A905}"/>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grpSp>
      </p:grpSp>
      <p:pic>
        <p:nvPicPr>
          <p:cNvPr id="143" name="Image 142">
            <a:extLst>
              <a:ext uri="{FF2B5EF4-FFF2-40B4-BE49-F238E27FC236}">
                <a16:creationId xmlns:a16="http://schemas.microsoft.com/office/drawing/2014/main" id="{1568983D-CA4D-46C5-BE75-95C6F41FD2A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Tree>
    <p:extLst>
      <p:ext uri="{BB962C8B-B14F-4D97-AF65-F5344CB8AC3E}">
        <p14:creationId xmlns:p14="http://schemas.microsoft.com/office/powerpoint/2010/main" val="390478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 55" descr="Une image contenant texte, personne, intérieur, aîné&#10;&#10;Description générée automatiquement">
            <a:extLst>
              <a:ext uri="{FF2B5EF4-FFF2-40B4-BE49-F238E27FC236}">
                <a16:creationId xmlns:a16="http://schemas.microsoft.com/office/drawing/2014/main" id="{D9951C8C-DD59-4F61-954C-F9E35AB01EDB}"/>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0EE74215-7C33-43CB-844B-95F8B66BE0A2}"/>
              </a:ext>
            </a:extLst>
          </p:cNvPr>
          <p:cNvSpPr>
            <a:spLocks noGrp="1"/>
          </p:cNvSpPr>
          <p:nvPr>
            <p:ph type="title"/>
          </p:nvPr>
        </p:nvSpPr>
        <p:spPr/>
        <p:txBody>
          <a:bodyPr/>
          <a:lstStyle/>
          <a:p>
            <a:r>
              <a:rPr lang="en-US" dirty="0" err="1"/>
              <a:t>Vocalisation</a:t>
            </a:r>
            <a:r>
              <a:rPr lang="en-US" dirty="0"/>
              <a:t> des </a:t>
            </a:r>
            <a:r>
              <a:rPr lang="en-US" dirty="0" err="1"/>
              <a:t>étiquettes</a:t>
            </a:r>
            <a:r>
              <a:rPr lang="en-US" dirty="0"/>
              <a:t> et </a:t>
            </a:r>
            <a:r>
              <a:rPr lang="en-US" dirty="0" err="1"/>
              <a:t>emballages</a:t>
            </a:r>
            <a:r>
              <a:rPr lang="en-US" dirty="0"/>
              <a:t> </a:t>
            </a:r>
            <a:r>
              <a:rPr lang="en-US" dirty="0" err="1"/>
              <a:t>imprimés</a:t>
            </a:r>
            <a:endParaRPr lang="zh-CN" altLang="en-US" dirty="0"/>
          </a:p>
        </p:txBody>
      </p:sp>
      <p:sp>
        <p:nvSpPr>
          <p:cNvPr id="4" name="Espace réservé du texte 3">
            <a:extLst>
              <a:ext uri="{FF2B5EF4-FFF2-40B4-BE49-F238E27FC236}">
                <a16:creationId xmlns:a16="http://schemas.microsoft.com/office/drawing/2014/main" id="{6B35A71E-97E0-4424-94A5-5F8903E3EB8F}"/>
              </a:ext>
            </a:extLst>
          </p:cNvPr>
          <p:cNvSpPr>
            <a:spLocks noGrp="1"/>
          </p:cNvSpPr>
          <p:nvPr>
            <p:ph type="body" idx="1"/>
          </p:nvPr>
        </p:nvSpPr>
        <p:spPr/>
        <p:txBody>
          <a:bodyPr/>
          <a:lstStyle/>
          <a:p>
            <a:pPr algn="ctr"/>
            <a:r>
              <a:rPr lang="fr-FR" sz="3600" dirty="0">
                <a:solidFill>
                  <a:schemeClr val="tx1"/>
                </a:solidFill>
                <a:latin typeface="+mn-lt"/>
              </a:rPr>
              <a:t>L’information sur le produit lisible</a:t>
            </a:r>
          </a:p>
          <a:p>
            <a:pPr algn="ctr"/>
            <a:r>
              <a:rPr lang="fr-FR" sz="3600" dirty="0">
                <a:solidFill>
                  <a:schemeClr val="tx1"/>
                </a:solidFill>
                <a:latin typeface="+mn-lt"/>
              </a:rPr>
              <a:t>et accessible au plus grand nombre</a:t>
            </a:r>
            <a:endParaRPr lang="zh-CN" altLang="en-US" dirty="0"/>
          </a:p>
        </p:txBody>
      </p:sp>
      <p:grpSp>
        <p:nvGrpSpPr>
          <p:cNvPr id="13" name="Groupe 12">
            <a:extLst>
              <a:ext uri="{FF2B5EF4-FFF2-40B4-BE49-F238E27FC236}">
                <a16:creationId xmlns:a16="http://schemas.microsoft.com/office/drawing/2014/main" id="{6A258A60-BEE3-4CF6-974C-05D62F82845A}"/>
              </a:ext>
            </a:extLst>
          </p:cNvPr>
          <p:cNvGrpSpPr/>
          <p:nvPr/>
        </p:nvGrpSpPr>
        <p:grpSpPr>
          <a:xfrm>
            <a:off x="4588721" y="6304136"/>
            <a:ext cx="2668465" cy="468000"/>
            <a:chOff x="4482401" y="6304136"/>
            <a:chExt cx="2668465" cy="468000"/>
          </a:xfrm>
        </p:grpSpPr>
        <p:pic>
          <p:nvPicPr>
            <p:cNvPr id="20" name="Graphique 19">
              <a:extLst>
                <a:ext uri="{FF2B5EF4-FFF2-40B4-BE49-F238E27FC236}">
                  <a16:creationId xmlns:a16="http://schemas.microsoft.com/office/drawing/2014/main" id="{09CFBA4A-D151-45BA-BD0C-94FD10604A3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21" name="Groupe 20">
              <a:extLst>
                <a:ext uri="{FF2B5EF4-FFF2-40B4-BE49-F238E27FC236}">
                  <a16:creationId xmlns:a16="http://schemas.microsoft.com/office/drawing/2014/main" id="{EF1AE069-B052-4197-A15B-F0D8AD70011C}"/>
                </a:ext>
              </a:extLst>
            </p:cNvPr>
            <p:cNvGrpSpPr/>
            <p:nvPr/>
          </p:nvGrpSpPr>
          <p:grpSpPr>
            <a:xfrm>
              <a:off x="4482401" y="6357643"/>
              <a:ext cx="1438039" cy="360986"/>
              <a:chOff x="4431872" y="6240618"/>
              <a:chExt cx="1438039" cy="360986"/>
            </a:xfrm>
          </p:grpSpPr>
          <p:sp>
            <p:nvSpPr>
              <p:cNvPr id="22" name="Freeform 5">
                <a:extLst>
                  <a:ext uri="{FF2B5EF4-FFF2-40B4-BE49-F238E27FC236}">
                    <a16:creationId xmlns:a16="http://schemas.microsoft.com/office/drawing/2014/main" id="{F7E56A9F-A7DA-4DB0-974C-B36A2CBE86C8}"/>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F17AEE92-7EA3-4D8B-937B-1C249E50455F}"/>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4BF458FE-D3B8-49FC-8CEA-9637C5DACA80}"/>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37FA4A6-4B6B-4220-82A6-270111142AC0}"/>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4975D6A0-508C-48A6-8020-CAB223A9021A}"/>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A43A49BA-FC99-4569-9CBD-CE20F02A84E9}"/>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54B8476-7032-48AB-98A9-33AD75E193F0}"/>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3D1E8104-17BD-42FB-B582-D2C6D4A40BCA}"/>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85BFB8F9-6C90-4609-8E12-2B4F02DBB61A}"/>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CE40B26-C052-46EF-98A4-986476325809}"/>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5">
                <a:extLst>
                  <a:ext uri="{FF2B5EF4-FFF2-40B4-BE49-F238E27FC236}">
                    <a16:creationId xmlns:a16="http://schemas.microsoft.com/office/drawing/2014/main" id="{ADC437D1-DE30-40EE-8823-01A1DD5D7AE7}"/>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16">
                <a:extLst>
                  <a:ext uri="{FF2B5EF4-FFF2-40B4-BE49-F238E27FC236}">
                    <a16:creationId xmlns:a16="http://schemas.microsoft.com/office/drawing/2014/main" id="{3A6BB883-94CA-4EDB-A843-9F3EE47028DE}"/>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7">
                <a:extLst>
                  <a:ext uri="{FF2B5EF4-FFF2-40B4-BE49-F238E27FC236}">
                    <a16:creationId xmlns:a16="http://schemas.microsoft.com/office/drawing/2014/main" id="{F7BADF3D-85BF-41E1-9CED-7FBB2B05B842}"/>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8">
                <a:extLst>
                  <a:ext uri="{FF2B5EF4-FFF2-40B4-BE49-F238E27FC236}">
                    <a16:creationId xmlns:a16="http://schemas.microsoft.com/office/drawing/2014/main" id="{CCBC6B56-D1D4-4560-947C-CE47A6DCE8EC}"/>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9">
                <a:extLst>
                  <a:ext uri="{FF2B5EF4-FFF2-40B4-BE49-F238E27FC236}">
                    <a16:creationId xmlns:a16="http://schemas.microsoft.com/office/drawing/2014/main" id="{30A5706F-3314-45A8-9B37-660C1E59C34A}"/>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Rectangle 20">
                <a:extLst>
                  <a:ext uri="{FF2B5EF4-FFF2-40B4-BE49-F238E27FC236}">
                    <a16:creationId xmlns:a16="http://schemas.microsoft.com/office/drawing/2014/main" id="{69FC85EB-AEC7-47D7-BD5F-F9428B531330}"/>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21">
                <a:extLst>
                  <a:ext uri="{FF2B5EF4-FFF2-40B4-BE49-F238E27FC236}">
                    <a16:creationId xmlns:a16="http://schemas.microsoft.com/office/drawing/2014/main" id="{3C210E27-DAAD-4130-BA82-54614BE043EB}"/>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2">
                <a:extLst>
                  <a:ext uri="{FF2B5EF4-FFF2-40B4-BE49-F238E27FC236}">
                    <a16:creationId xmlns:a16="http://schemas.microsoft.com/office/drawing/2014/main" id="{F2AF34F7-6AA3-4549-826A-308753BFD0F8}"/>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23">
                <a:extLst>
                  <a:ext uri="{FF2B5EF4-FFF2-40B4-BE49-F238E27FC236}">
                    <a16:creationId xmlns:a16="http://schemas.microsoft.com/office/drawing/2014/main" id="{48CF5188-F107-42F6-8FD1-B8B5FE61F761}"/>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24">
                <a:extLst>
                  <a:ext uri="{FF2B5EF4-FFF2-40B4-BE49-F238E27FC236}">
                    <a16:creationId xmlns:a16="http://schemas.microsoft.com/office/drawing/2014/main" id="{C128C0EB-E293-4362-A799-302FD27DBBE6}"/>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25">
                <a:extLst>
                  <a:ext uri="{FF2B5EF4-FFF2-40B4-BE49-F238E27FC236}">
                    <a16:creationId xmlns:a16="http://schemas.microsoft.com/office/drawing/2014/main" id="{1D9BA11C-81C6-4A2C-8669-E1B649F1DFAD}"/>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26">
                <a:extLst>
                  <a:ext uri="{FF2B5EF4-FFF2-40B4-BE49-F238E27FC236}">
                    <a16:creationId xmlns:a16="http://schemas.microsoft.com/office/drawing/2014/main" id="{9AEDEA4E-2D73-43FC-A445-F2B4A540218D}"/>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27">
                <a:extLst>
                  <a:ext uri="{FF2B5EF4-FFF2-40B4-BE49-F238E27FC236}">
                    <a16:creationId xmlns:a16="http://schemas.microsoft.com/office/drawing/2014/main" id="{DD8B9BDE-340F-4A2D-B62E-671A01D81076}"/>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28">
                <a:extLst>
                  <a:ext uri="{FF2B5EF4-FFF2-40B4-BE49-F238E27FC236}">
                    <a16:creationId xmlns:a16="http://schemas.microsoft.com/office/drawing/2014/main" id="{D8A20E44-AEDD-499A-81A3-628A111E511D}"/>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29">
                <a:extLst>
                  <a:ext uri="{FF2B5EF4-FFF2-40B4-BE49-F238E27FC236}">
                    <a16:creationId xmlns:a16="http://schemas.microsoft.com/office/drawing/2014/main" id="{AE3B17A8-89FF-44B9-AD59-B2454D45D3D4}"/>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30">
                <a:extLst>
                  <a:ext uri="{FF2B5EF4-FFF2-40B4-BE49-F238E27FC236}">
                    <a16:creationId xmlns:a16="http://schemas.microsoft.com/office/drawing/2014/main" id="{5DD8928B-7259-4CFD-AACC-079F612C072D}"/>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31">
                <a:extLst>
                  <a:ext uri="{FF2B5EF4-FFF2-40B4-BE49-F238E27FC236}">
                    <a16:creationId xmlns:a16="http://schemas.microsoft.com/office/drawing/2014/main" id="{56D31E45-E4CB-45D2-9C89-07390A9F350A}"/>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32">
                <a:extLst>
                  <a:ext uri="{FF2B5EF4-FFF2-40B4-BE49-F238E27FC236}">
                    <a16:creationId xmlns:a16="http://schemas.microsoft.com/office/drawing/2014/main" id="{C0A80439-369E-4CE5-8E51-9911D0FD015A}"/>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33">
                <a:extLst>
                  <a:ext uri="{FF2B5EF4-FFF2-40B4-BE49-F238E27FC236}">
                    <a16:creationId xmlns:a16="http://schemas.microsoft.com/office/drawing/2014/main" id="{4BF86F57-A110-4FDD-AB7A-6CF010D51224}"/>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54" name="Image 53">
            <a:extLst>
              <a:ext uri="{FF2B5EF4-FFF2-40B4-BE49-F238E27FC236}">
                <a16:creationId xmlns:a16="http://schemas.microsoft.com/office/drawing/2014/main" id="{A1332B2F-EF0D-42C6-BA32-9A06C8DBB1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pic>
        <p:nvPicPr>
          <p:cNvPr id="55" name="Image 54">
            <a:extLst>
              <a:ext uri="{FF2B5EF4-FFF2-40B4-BE49-F238E27FC236}">
                <a16:creationId xmlns:a16="http://schemas.microsoft.com/office/drawing/2014/main" id="{F01444E1-5181-448D-A321-14643A05FE38}"/>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1989" y="365126"/>
            <a:ext cx="2938122" cy="482400"/>
          </a:xfrm>
          <a:prstGeom prst="rect">
            <a:avLst/>
          </a:prstGeom>
        </p:spPr>
      </p:pic>
      <p:sp>
        <p:nvSpPr>
          <p:cNvPr id="58" name="ZoneTexte 57">
            <a:extLst>
              <a:ext uri="{FF2B5EF4-FFF2-40B4-BE49-F238E27FC236}">
                <a16:creationId xmlns:a16="http://schemas.microsoft.com/office/drawing/2014/main" id="{CD19C28B-6329-4110-B087-A2EC29F44DBA}"/>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Tree>
    <p:extLst>
      <p:ext uri="{BB962C8B-B14F-4D97-AF65-F5344CB8AC3E}">
        <p14:creationId xmlns:p14="http://schemas.microsoft.com/office/powerpoint/2010/main" val="222525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D238BD-D8D2-411E-97A7-177E48E76C3F}"/>
              </a:ext>
            </a:extLst>
          </p:cNvPr>
          <p:cNvSpPr>
            <a:spLocks noGrp="1"/>
          </p:cNvSpPr>
          <p:nvPr>
            <p:ph type="title"/>
          </p:nvPr>
        </p:nvSpPr>
        <p:spPr/>
        <p:txBody>
          <a:bodyPr/>
          <a:lstStyle/>
          <a:p>
            <a:r>
              <a:rPr lang="fr-FR" dirty="0"/>
              <a:t>Quel futur pour le code-barres ?</a:t>
            </a:r>
            <a:endParaRPr lang="zh-CN" altLang="en-US" dirty="0"/>
          </a:p>
        </p:txBody>
      </p:sp>
      <p:pic>
        <p:nvPicPr>
          <p:cNvPr id="9" name="Image 8">
            <a:extLst>
              <a:ext uri="{FF2B5EF4-FFF2-40B4-BE49-F238E27FC236}">
                <a16:creationId xmlns:a16="http://schemas.microsoft.com/office/drawing/2014/main" id="{32AE1ACD-B370-42EB-886B-6953BDED64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6228000" cy="6858000"/>
          </a:xfrm>
          <a:prstGeom prst="rect">
            <a:avLst/>
          </a:prstGeom>
        </p:spPr>
      </p:pic>
      <p:pic>
        <p:nvPicPr>
          <p:cNvPr id="7" name="Image 6" descr="Une image contenant texte, personne, intérieur, gens&#10;&#10;Description générée automatiquement">
            <a:extLst>
              <a:ext uri="{FF2B5EF4-FFF2-40B4-BE49-F238E27FC236}">
                <a16:creationId xmlns:a16="http://schemas.microsoft.com/office/drawing/2014/main" id="{B7E9D30B-C3BE-4BC1-8EB0-9D3D7CFBDE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64000" y="0"/>
            <a:ext cx="6228000" cy="6858000"/>
          </a:xfrm>
          <a:prstGeom prst="rect">
            <a:avLst/>
          </a:prstGeom>
        </p:spPr>
      </p:pic>
      <p:sp>
        <p:nvSpPr>
          <p:cNvPr id="6" name="ZoneTexte 5">
            <a:extLst>
              <a:ext uri="{FF2B5EF4-FFF2-40B4-BE49-F238E27FC236}">
                <a16:creationId xmlns:a16="http://schemas.microsoft.com/office/drawing/2014/main" id="{8C56A1AF-BA49-4F01-9F7B-E730D823E5B7}"/>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visuels GS1</a:t>
            </a:r>
            <a:endParaRPr lang="zh-CN" altLang="en-US" dirty="0"/>
          </a:p>
        </p:txBody>
      </p:sp>
    </p:spTree>
    <p:extLst>
      <p:ext uri="{BB962C8B-B14F-4D97-AF65-F5344CB8AC3E}">
        <p14:creationId xmlns:p14="http://schemas.microsoft.com/office/powerpoint/2010/main" val="569236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BB33223-3524-4333-8C4B-673EBB70C5CC}"/>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18C1C90E-0161-4EEE-9A7E-3510BB81FA69}"/>
              </a:ext>
            </a:extLst>
          </p:cNvPr>
          <p:cNvSpPr>
            <a:spLocks noGrp="1"/>
          </p:cNvSpPr>
          <p:nvPr>
            <p:ph type="title"/>
          </p:nvPr>
        </p:nvSpPr>
        <p:spPr>
          <a:xfrm>
            <a:off x="838200" y="365125"/>
            <a:ext cx="10515600" cy="1325563"/>
          </a:xfrm>
        </p:spPr>
        <p:txBody>
          <a:bodyPr/>
          <a:lstStyle/>
          <a:p>
            <a:r>
              <a:rPr lang="fr-FR" altLang="zh-CN" dirty="0"/>
              <a:t>spécifications</a:t>
            </a:r>
            <a:endParaRPr lang="zh-CN" altLang="en-US" dirty="0"/>
          </a:p>
        </p:txBody>
      </p:sp>
      <p:sp>
        <p:nvSpPr>
          <p:cNvPr id="3" name="Espace réservé du contenu 2">
            <a:extLst>
              <a:ext uri="{FF2B5EF4-FFF2-40B4-BE49-F238E27FC236}">
                <a16:creationId xmlns:a16="http://schemas.microsoft.com/office/drawing/2014/main" id="{9016215E-ABDF-42F1-8A97-FBB4E28B2EBD}"/>
              </a:ext>
            </a:extLst>
          </p:cNvPr>
          <p:cNvSpPr>
            <a:spLocks noGrp="1"/>
          </p:cNvSpPr>
          <p:nvPr>
            <p:ph idx="1"/>
          </p:nvPr>
        </p:nvSpPr>
        <p:spPr>
          <a:xfrm>
            <a:off x="838200" y="1825625"/>
            <a:ext cx="10515600" cy="4351338"/>
          </a:xfrm>
        </p:spPr>
        <p:txBody>
          <a:bodyPr>
            <a:normAutofit fontScale="92500"/>
          </a:bodyPr>
          <a:lstStyle/>
          <a:p>
            <a:pPr marL="0" indent="0">
              <a:buNone/>
            </a:pPr>
            <a:endParaRPr lang="fr-FR" altLang="zh-CN" dirty="0"/>
          </a:p>
          <a:p>
            <a:pPr marL="0" indent="0">
              <a:buNone/>
            </a:pPr>
            <a:endParaRPr lang="fr-FR" altLang="zh-CN" dirty="0"/>
          </a:p>
          <a:p>
            <a:pPr marL="0" indent="0">
              <a:buNone/>
            </a:pPr>
            <a:r>
              <a:rPr lang="fr-FR" altLang="zh-CN" dirty="0"/>
              <a:t> 12/2017		création du Groupe de Travail</a:t>
            </a:r>
          </a:p>
          <a:p>
            <a:pPr marL="0" indent="0">
              <a:buNone/>
            </a:pPr>
            <a:r>
              <a:rPr lang="fr-FR" altLang="zh-CN" dirty="0"/>
              <a:t>08/2018		v1.0 - </a:t>
            </a:r>
            <a:r>
              <a:rPr lang="en-US" altLang="zh-CN" dirty="0"/>
              <a:t>GS1 Web URI Structure</a:t>
            </a:r>
          </a:p>
          <a:p>
            <a:pPr marL="0" indent="0">
              <a:buNone/>
            </a:pPr>
            <a:r>
              <a:rPr lang="fr-FR" altLang="zh-CN" dirty="0"/>
              <a:t>02/2020		v1.1 - GS1 Digital Link Standard</a:t>
            </a:r>
          </a:p>
          <a:p>
            <a:pPr marL="0" indent="0">
              <a:buNone/>
            </a:pPr>
            <a:r>
              <a:rPr lang="fr-FR" altLang="zh-CN" dirty="0"/>
              <a:t>01/2021		v1.2 - URI </a:t>
            </a:r>
            <a:r>
              <a:rPr lang="fr-FR" altLang="zh-CN" dirty="0" err="1"/>
              <a:t>syntax</a:t>
            </a:r>
            <a:r>
              <a:rPr lang="fr-FR" altLang="zh-CN" dirty="0"/>
              <a:t> Standard</a:t>
            </a:r>
          </a:p>
          <a:p>
            <a:pPr marL="0" indent="0">
              <a:buNone/>
            </a:pPr>
            <a:r>
              <a:rPr lang="fr-FR" altLang="zh-CN" dirty="0"/>
              <a:t>à venir 		</a:t>
            </a:r>
            <a:r>
              <a:rPr lang="fr-FR" altLang="zh-CN" dirty="0" err="1"/>
              <a:t>Resolution</a:t>
            </a:r>
            <a:r>
              <a:rPr lang="fr-FR" altLang="zh-CN" dirty="0"/>
              <a:t>, Compression, </a:t>
            </a:r>
            <a:r>
              <a:rPr lang="fr-FR" altLang="zh-CN" dirty="0" err="1"/>
              <a:t>Semantics</a:t>
            </a:r>
            <a:endParaRPr lang="fr-FR" altLang="zh-CN" dirty="0"/>
          </a:p>
        </p:txBody>
      </p:sp>
      <p:grpSp>
        <p:nvGrpSpPr>
          <p:cNvPr id="11" name="Groupe 10">
            <a:extLst>
              <a:ext uri="{FF2B5EF4-FFF2-40B4-BE49-F238E27FC236}">
                <a16:creationId xmlns:a16="http://schemas.microsoft.com/office/drawing/2014/main" id="{EE7C5729-DDB9-49E3-A403-8030D71E3CDC}"/>
              </a:ext>
            </a:extLst>
          </p:cNvPr>
          <p:cNvGrpSpPr/>
          <p:nvPr/>
        </p:nvGrpSpPr>
        <p:grpSpPr>
          <a:xfrm>
            <a:off x="4588721" y="6304136"/>
            <a:ext cx="2668465" cy="468000"/>
            <a:chOff x="4482401" y="6304136"/>
            <a:chExt cx="2668465" cy="468000"/>
          </a:xfrm>
        </p:grpSpPr>
        <p:pic>
          <p:nvPicPr>
            <p:cNvPr id="12" name="Graphique 11">
              <a:extLst>
                <a:ext uri="{FF2B5EF4-FFF2-40B4-BE49-F238E27FC236}">
                  <a16:creationId xmlns:a16="http://schemas.microsoft.com/office/drawing/2014/main" id="{E2355788-EBBF-42BE-91E9-AA7BD36D051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13" name="Groupe 12">
              <a:extLst>
                <a:ext uri="{FF2B5EF4-FFF2-40B4-BE49-F238E27FC236}">
                  <a16:creationId xmlns:a16="http://schemas.microsoft.com/office/drawing/2014/main" id="{20CD754A-F185-4B84-9B4B-DFE96000879C}"/>
                </a:ext>
              </a:extLst>
            </p:cNvPr>
            <p:cNvGrpSpPr/>
            <p:nvPr/>
          </p:nvGrpSpPr>
          <p:grpSpPr>
            <a:xfrm>
              <a:off x="4482401" y="6357643"/>
              <a:ext cx="1438039" cy="360986"/>
              <a:chOff x="4431872" y="6240618"/>
              <a:chExt cx="1438039" cy="360986"/>
            </a:xfrm>
          </p:grpSpPr>
          <p:sp>
            <p:nvSpPr>
              <p:cNvPr id="14" name="Freeform 5">
                <a:extLst>
                  <a:ext uri="{FF2B5EF4-FFF2-40B4-BE49-F238E27FC236}">
                    <a16:creationId xmlns:a16="http://schemas.microsoft.com/office/drawing/2014/main" id="{D2A62247-21D7-452D-AFD6-C8E51F34F36A}"/>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9DA90F13-51F7-4519-B0FC-7786B9A22818}"/>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7922821F-B9D2-4B06-9A1D-4226EDAE2CF0}"/>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C04D2007-EFD0-44E3-ABDB-5B916EF26AA1}"/>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1BBC6C06-8169-4A32-8335-CE307FECFC6E}"/>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EE451E89-93E5-41EC-8429-FC0815743C6D}"/>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7550C429-337D-4C85-A744-137FBCC962B1}"/>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1" name="Freeform 12">
                <a:extLst>
                  <a:ext uri="{FF2B5EF4-FFF2-40B4-BE49-F238E27FC236}">
                    <a16:creationId xmlns:a16="http://schemas.microsoft.com/office/drawing/2014/main" id="{52E2E8D5-FB01-4E0D-ACF4-989E91FA3D13}"/>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3">
                <a:extLst>
                  <a:ext uri="{FF2B5EF4-FFF2-40B4-BE49-F238E27FC236}">
                    <a16:creationId xmlns:a16="http://schemas.microsoft.com/office/drawing/2014/main" id="{50F8086E-9448-4B8F-B0D7-C10898057BE2}"/>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4">
                <a:extLst>
                  <a:ext uri="{FF2B5EF4-FFF2-40B4-BE49-F238E27FC236}">
                    <a16:creationId xmlns:a16="http://schemas.microsoft.com/office/drawing/2014/main" id="{2654FB51-1218-4484-9B1E-E5414DA15E39}"/>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15">
                <a:extLst>
                  <a:ext uri="{FF2B5EF4-FFF2-40B4-BE49-F238E27FC236}">
                    <a16:creationId xmlns:a16="http://schemas.microsoft.com/office/drawing/2014/main" id="{64E6455C-FF5A-4E04-A3BF-C7711EC0ECAC}"/>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6">
                <a:extLst>
                  <a:ext uri="{FF2B5EF4-FFF2-40B4-BE49-F238E27FC236}">
                    <a16:creationId xmlns:a16="http://schemas.microsoft.com/office/drawing/2014/main" id="{8B2C09D4-E45B-44AE-9F85-65DEC74BA317}"/>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7">
                <a:extLst>
                  <a:ext uri="{FF2B5EF4-FFF2-40B4-BE49-F238E27FC236}">
                    <a16:creationId xmlns:a16="http://schemas.microsoft.com/office/drawing/2014/main" id="{600F409E-C5BD-44F8-BDDD-BB1D210E70C7}"/>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8">
                <a:extLst>
                  <a:ext uri="{FF2B5EF4-FFF2-40B4-BE49-F238E27FC236}">
                    <a16:creationId xmlns:a16="http://schemas.microsoft.com/office/drawing/2014/main" id="{E85E014C-D8C9-4CED-9B68-F1CC1C420A16}"/>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19">
                <a:extLst>
                  <a:ext uri="{FF2B5EF4-FFF2-40B4-BE49-F238E27FC236}">
                    <a16:creationId xmlns:a16="http://schemas.microsoft.com/office/drawing/2014/main" id="{4814E06C-8457-49E5-8E1D-10F9313EAB58}"/>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20">
                <a:extLst>
                  <a:ext uri="{FF2B5EF4-FFF2-40B4-BE49-F238E27FC236}">
                    <a16:creationId xmlns:a16="http://schemas.microsoft.com/office/drawing/2014/main" id="{29A969B6-5D2B-4BE6-9FE6-FBEC0A1CC49B}"/>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1">
                <a:extLst>
                  <a:ext uri="{FF2B5EF4-FFF2-40B4-BE49-F238E27FC236}">
                    <a16:creationId xmlns:a16="http://schemas.microsoft.com/office/drawing/2014/main" id="{739D1EB3-E004-403F-B086-BB29BA05DA32}"/>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2">
                <a:extLst>
                  <a:ext uri="{FF2B5EF4-FFF2-40B4-BE49-F238E27FC236}">
                    <a16:creationId xmlns:a16="http://schemas.microsoft.com/office/drawing/2014/main" id="{43D46C95-2E10-4483-92B2-F2F7D56E06C2}"/>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3">
                <a:extLst>
                  <a:ext uri="{FF2B5EF4-FFF2-40B4-BE49-F238E27FC236}">
                    <a16:creationId xmlns:a16="http://schemas.microsoft.com/office/drawing/2014/main" id="{E7E6D467-712F-4E5B-A26D-6432A22339AA}"/>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24">
                <a:extLst>
                  <a:ext uri="{FF2B5EF4-FFF2-40B4-BE49-F238E27FC236}">
                    <a16:creationId xmlns:a16="http://schemas.microsoft.com/office/drawing/2014/main" id="{4EC43F10-B637-41C6-9A13-FC55E61F3AB3}"/>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25">
                <a:extLst>
                  <a:ext uri="{FF2B5EF4-FFF2-40B4-BE49-F238E27FC236}">
                    <a16:creationId xmlns:a16="http://schemas.microsoft.com/office/drawing/2014/main" id="{0B16A4B0-24B1-466A-ACAB-8D7BC62D2DED}"/>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26">
                <a:extLst>
                  <a:ext uri="{FF2B5EF4-FFF2-40B4-BE49-F238E27FC236}">
                    <a16:creationId xmlns:a16="http://schemas.microsoft.com/office/drawing/2014/main" id="{583CCE7B-57D5-4C3C-929B-D430A84EBE47}"/>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27">
                <a:extLst>
                  <a:ext uri="{FF2B5EF4-FFF2-40B4-BE49-F238E27FC236}">
                    <a16:creationId xmlns:a16="http://schemas.microsoft.com/office/drawing/2014/main" id="{0E63F163-0203-4124-8A51-2205BB3BD697}"/>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28">
                <a:extLst>
                  <a:ext uri="{FF2B5EF4-FFF2-40B4-BE49-F238E27FC236}">
                    <a16:creationId xmlns:a16="http://schemas.microsoft.com/office/drawing/2014/main" id="{1916889C-8C9D-4872-891B-3AE474EA6424}"/>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29">
                <a:extLst>
                  <a:ext uri="{FF2B5EF4-FFF2-40B4-BE49-F238E27FC236}">
                    <a16:creationId xmlns:a16="http://schemas.microsoft.com/office/drawing/2014/main" id="{CE080675-89CA-4D7E-A7E9-01F46D6FE9D2}"/>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
                <a:extLst>
                  <a:ext uri="{FF2B5EF4-FFF2-40B4-BE49-F238E27FC236}">
                    <a16:creationId xmlns:a16="http://schemas.microsoft.com/office/drawing/2014/main" id="{07E41A5C-EFFB-4F0D-B8D2-B68EF15D8021}"/>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1">
                <a:extLst>
                  <a:ext uri="{FF2B5EF4-FFF2-40B4-BE49-F238E27FC236}">
                    <a16:creationId xmlns:a16="http://schemas.microsoft.com/office/drawing/2014/main" id="{BA5524D1-9F9B-4B40-AB03-BC5F828B6CD9}"/>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2">
                <a:extLst>
                  <a:ext uri="{FF2B5EF4-FFF2-40B4-BE49-F238E27FC236}">
                    <a16:creationId xmlns:a16="http://schemas.microsoft.com/office/drawing/2014/main" id="{95D0E867-56B3-47D7-BE19-BE2AF07662C3}"/>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33">
                <a:extLst>
                  <a:ext uri="{FF2B5EF4-FFF2-40B4-BE49-F238E27FC236}">
                    <a16:creationId xmlns:a16="http://schemas.microsoft.com/office/drawing/2014/main" id="{E045AB96-3F34-4617-BBF7-8E287E47501D}"/>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43" name="Image 42">
            <a:extLst>
              <a:ext uri="{FF2B5EF4-FFF2-40B4-BE49-F238E27FC236}">
                <a16:creationId xmlns:a16="http://schemas.microsoft.com/office/drawing/2014/main" id="{D7CF48D8-F492-4109-9248-45D9A6F46E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Tree>
    <p:extLst>
      <p:ext uri="{BB962C8B-B14F-4D97-AF65-F5344CB8AC3E}">
        <p14:creationId xmlns:p14="http://schemas.microsoft.com/office/powerpoint/2010/main" val="956449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personne, appareil&#10;&#10;Description générée automatiquement">
            <a:extLst>
              <a:ext uri="{FF2B5EF4-FFF2-40B4-BE49-F238E27FC236}">
                <a16:creationId xmlns:a16="http://schemas.microsoft.com/office/drawing/2014/main" id="{B25BEF52-44B2-446A-8A33-1FE5814A9B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Espace réservé du contenu 2">
            <a:extLst>
              <a:ext uri="{FF2B5EF4-FFF2-40B4-BE49-F238E27FC236}">
                <a16:creationId xmlns:a16="http://schemas.microsoft.com/office/drawing/2014/main" id="{34C4240B-749F-4BD6-9992-B30ADD9E93FD}"/>
              </a:ext>
            </a:extLst>
          </p:cNvPr>
          <p:cNvSpPr txBox="1">
            <a:spLocks/>
          </p:cNvSpPr>
          <p:nvPr/>
        </p:nvSpPr>
        <p:spPr>
          <a:xfrm>
            <a:off x="838200" y="1406635"/>
            <a:ext cx="10515600" cy="4770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tkinson Hyperlegible"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tkinson Hyperlegible"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tkinson Hyperlegible"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tkinson Hyperlegible"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tkinson Hyperlegible"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p:txBody>
      </p:sp>
      <p:sp>
        <p:nvSpPr>
          <p:cNvPr id="9" name="Titre 227">
            <a:extLst>
              <a:ext uri="{FF2B5EF4-FFF2-40B4-BE49-F238E27FC236}">
                <a16:creationId xmlns:a16="http://schemas.microsoft.com/office/drawing/2014/main" id="{217326B3-F9BB-4286-B081-B3220195C529}"/>
              </a:ext>
            </a:extLst>
          </p:cNvPr>
          <p:cNvSpPr txBox="1">
            <a:spLocks/>
          </p:cNvSpPr>
          <p:nvPr/>
        </p:nvSpPr>
        <p:spPr>
          <a:xfrm>
            <a:off x="2462703" y="365126"/>
            <a:ext cx="9330367" cy="86188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tkinson Hyperlegible" pitchFamily="50" charset="0"/>
                <a:ea typeface="+mj-ea"/>
                <a:cs typeface="+mj-cs"/>
              </a:defRPr>
            </a:lvl1pPr>
          </a:lstStyle>
          <a:p>
            <a:endParaRPr lang="fr-FR" dirty="0"/>
          </a:p>
        </p:txBody>
      </p:sp>
      <p:pic>
        <p:nvPicPr>
          <p:cNvPr id="10" name="Image 9">
            <a:extLst>
              <a:ext uri="{FF2B5EF4-FFF2-40B4-BE49-F238E27FC236}">
                <a16:creationId xmlns:a16="http://schemas.microsoft.com/office/drawing/2014/main" id="{EFDA5E59-29BB-46B4-A2A4-6BEFE0DD2F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7103" y="5233336"/>
            <a:ext cx="957927" cy="742856"/>
          </a:xfrm>
          <a:prstGeom prst="rect">
            <a:avLst/>
          </a:prstGeom>
          <a:effectLst>
            <a:outerShdw blurRad="57150" dist="19050" dir="5400000" algn="ctr" rotWithShape="0">
              <a:srgbClr val="000000">
                <a:alpha val="63000"/>
              </a:srgbClr>
            </a:outerShdw>
          </a:effectLst>
        </p:spPr>
      </p:pic>
      <p:sp>
        <p:nvSpPr>
          <p:cNvPr id="11" name="ZoneTexte 10">
            <a:extLst>
              <a:ext uri="{FF2B5EF4-FFF2-40B4-BE49-F238E27FC236}">
                <a16:creationId xmlns:a16="http://schemas.microsoft.com/office/drawing/2014/main" id="{1B9493A8-4E5B-4B4F-AAB6-4838DB96120F}"/>
              </a:ext>
            </a:extLst>
          </p:cNvPr>
          <p:cNvSpPr txBox="1"/>
          <p:nvPr/>
        </p:nvSpPr>
        <p:spPr>
          <a:xfrm>
            <a:off x="4270823" y="2018110"/>
            <a:ext cx="1277096" cy="830997"/>
          </a:xfrm>
          <a:prstGeom prst="rect">
            <a:avLst/>
          </a:prstGeom>
          <a:noFill/>
        </p:spPr>
        <p:txBody>
          <a:bodyPr wrap="square">
            <a:spAutoFit/>
          </a:bodyPr>
          <a:lstStyle/>
          <a:p>
            <a:pPr algn="ctr"/>
            <a:r>
              <a:rPr lang="fr-FR" sz="2400" b="1" dirty="0">
                <a:latin typeface="Atkinson Hyperlegible)"/>
              </a:rPr>
              <a:t>Brevets </a:t>
            </a:r>
          </a:p>
          <a:p>
            <a:pPr algn="ctr"/>
            <a:r>
              <a:rPr lang="fr-FR" sz="2400" b="1" dirty="0">
                <a:latin typeface="Atkinson Hyperlegible)"/>
              </a:rPr>
              <a:t>délivrés</a:t>
            </a:r>
            <a:endParaRPr lang="fr-FR" sz="2400" dirty="0">
              <a:latin typeface="Atkinson Hyperlegible)"/>
            </a:endParaRPr>
          </a:p>
        </p:txBody>
      </p:sp>
      <p:pic>
        <p:nvPicPr>
          <p:cNvPr id="12" name="Image 11">
            <a:extLst>
              <a:ext uri="{FF2B5EF4-FFF2-40B4-BE49-F238E27FC236}">
                <a16:creationId xmlns:a16="http://schemas.microsoft.com/office/drawing/2014/main" id="{EF4E1A18-4B70-4BA2-92A4-EDC114766B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4170" y="5585924"/>
            <a:ext cx="586649" cy="390268"/>
          </a:xfrm>
          <a:prstGeom prst="rect">
            <a:avLst/>
          </a:prstGeom>
          <a:effectLst>
            <a:outerShdw blurRad="57150" dist="19050" dir="5400000" algn="ctr" rotWithShape="0">
              <a:srgbClr val="000000">
                <a:alpha val="63000"/>
              </a:srgbClr>
            </a:outerShdw>
          </a:effectLst>
        </p:spPr>
      </p:pic>
      <p:pic>
        <p:nvPicPr>
          <p:cNvPr id="13" name="Image 12">
            <a:extLst>
              <a:ext uri="{FF2B5EF4-FFF2-40B4-BE49-F238E27FC236}">
                <a16:creationId xmlns:a16="http://schemas.microsoft.com/office/drawing/2014/main" id="{AA736CAF-D6FF-4C9B-9B50-BC867B81B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3087" y="3101817"/>
            <a:ext cx="958194" cy="958194"/>
          </a:xfrm>
          <a:prstGeom prst="rect">
            <a:avLst/>
          </a:prstGeom>
          <a:effectLst>
            <a:outerShdw blurRad="57150" dist="19050" dir="5400000" algn="ctr" rotWithShape="0">
              <a:srgbClr val="000000">
                <a:alpha val="63000"/>
              </a:srgbClr>
            </a:outerShdw>
          </a:effectLst>
        </p:spPr>
      </p:pic>
      <p:pic>
        <p:nvPicPr>
          <p:cNvPr id="14" name="Image 13">
            <a:extLst>
              <a:ext uri="{FF2B5EF4-FFF2-40B4-BE49-F238E27FC236}">
                <a16:creationId xmlns:a16="http://schemas.microsoft.com/office/drawing/2014/main" id="{AD782C25-A557-482B-8377-E56D9FCA0C2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1107"/>
          <a:stretch/>
        </p:blipFill>
        <p:spPr>
          <a:xfrm>
            <a:off x="5544170" y="3668911"/>
            <a:ext cx="586649" cy="391099"/>
          </a:xfrm>
          <a:prstGeom prst="rect">
            <a:avLst/>
          </a:prstGeom>
          <a:effectLst>
            <a:outerShdw blurRad="57150" dist="19050" dir="5400000" algn="ctr" rotWithShape="0">
              <a:srgbClr val="000000">
                <a:alpha val="63000"/>
              </a:srgbClr>
            </a:outerShdw>
          </a:effectLst>
        </p:spPr>
      </p:pic>
      <p:pic>
        <p:nvPicPr>
          <p:cNvPr id="15" name="Image 14">
            <a:extLst>
              <a:ext uri="{FF2B5EF4-FFF2-40B4-BE49-F238E27FC236}">
                <a16:creationId xmlns:a16="http://schemas.microsoft.com/office/drawing/2014/main" id="{09B649A8-6FEE-4B78-B3BB-29A4E6785D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44170" y="4578945"/>
            <a:ext cx="590398" cy="391099"/>
          </a:xfrm>
          <a:prstGeom prst="rect">
            <a:avLst/>
          </a:prstGeom>
          <a:effectLst>
            <a:outerShdw blurRad="57150" dist="19050" dir="5400000" algn="ctr" rotWithShape="0">
              <a:srgbClr val="000000">
                <a:alpha val="65000"/>
              </a:srgbClr>
            </a:outerShdw>
          </a:effectLst>
        </p:spPr>
      </p:pic>
      <p:pic>
        <p:nvPicPr>
          <p:cNvPr id="16" name="Image 15">
            <a:extLst>
              <a:ext uri="{FF2B5EF4-FFF2-40B4-BE49-F238E27FC236}">
                <a16:creationId xmlns:a16="http://schemas.microsoft.com/office/drawing/2014/main" id="{705216CB-44FF-4E25-ACA7-A5F3A409405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7453" y="4318131"/>
            <a:ext cx="1303828" cy="651914"/>
          </a:xfrm>
          <a:prstGeom prst="rect">
            <a:avLst/>
          </a:prstGeom>
          <a:effectLst>
            <a:outerShdw blurRad="50800" dist="19050" dir="5400000" algn="ctr" rotWithShape="0">
              <a:srgbClr val="000000">
                <a:alpha val="65000"/>
              </a:srgbClr>
            </a:outerShdw>
          </a:effectLst>
        </p:spPr>
      </p:pic>
      <p:sp>
        <p:nvSpPr>
          <p:cNvPr id="17" name="ZoneTexte 16">
            <a:extLst>
              <a:ext uri="{FF2B5EF4-FFF2-40B4-BE49-F238E27FC236}">
                <a16:creationId xmlns:a16="http://schemas.microsoft.com/office/drawing/2014/main" id="{7395BA33-7C31-4ABE-BF49-4BB5BADFA85E}"/>
              </a:ext>
            </a:extLst>
          </p:cNvPr>
          <p:cNvSpPr txBox="1"/>
          <p:nvPr/>
        </p:nvSpPr>
        <p:spPr>
          <a:xfrm rot="3600000">
            <a:off x="7366610" y="1699634"/>
            <a:ext cx="3044057"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fr-FR" sz="2400" b="1" dirty="0">
                <a:latin typeface="Atkinson Hyperlegible)"/>
              </a:rPr>
              <a:t>Anti-contrefaçon*</a:t>
            </a:r>
          </a:p>
        </p:txBody>
      </p:sp>
      <p:sp>
        <p:nvSpPr>
          <p:cNvPr id="18" name="ZoneTexte 17">
            <a:extLst>
              <a:ext uri="{FF2B5EF4-FFF2-40B4-BE49-F238E27FC236}">
                <a16:creationId xmlns:a16="http://schemas.microsoft.com/office/drawing/2014/main" id="{0F922732-01EC-47E0-8DAF-27743C1840A7}"/>
              </a:ext>
            </a:extLst>
          </p:cNvPr>
          <p:cNvSpPr txBox="1"/>
          <p:nvPr/>
        </p:nvSpPr>
        <p:spPr>
          <a:xfrm rot="3600000">
            <a:off x="7958441" y="1699634"/>
            <a:ext cx="3044057"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fr-FR" sz="2400" b="1" dirty="0">
                <a:latin typeface="Atkinson Hyperlegible)"/>
              </a:rPr>
              <a:t>Gestion des Profils*</a:t>
            </a:r>
          </a:p>
        </p:txBody>
      </p:sp>
      <p:sp>
        <p:nvSpPr>
          <p:cNvPr id="19" name="ZoneTexte 18">
            <a:extLst>
              <a:ext uri="{FF2B5EF4-FFF2-40B4-BE49-F238E27FC236}">
                <a16:creationId xmlns:a16="http://schemas.microsoft.com/office/drawing/2014/main" id="{3E9E0168-DEEE-4DE9-890F-383CC707271D}"/>
              </a:ext>
            </a:extLst>
          </p:cNvPr>
          <p:cNvSpPr txBox="1"/>
          <p:nvPr/>
        </p:nvSpPr>
        <p:spPr>
          <a:xfrm rot="3600000">
            <a:off x="5591113" y="1699634"/>
            <a:ext cx="3044057"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400" b="1" dirty="0">
                <a:latin typeface="Atkinson Hyperlegible)"/>
              </a:rPr>
              <a:t>Tri et Recyclage</a:t>
            </a:r>
          </a:p>
        </p:txBody>
      </p:sp>
      <p:sp>
        <p:nvSpPr>
          <p:cNvPr id="20" name="ZoneTexte 19">
            <a:extLst>
              <a:ext uri="{FF2B5EF4-FFF2-40B4-BE49-F238E27FC236}">
                <a16:creationId xmlns:a16="http://schemas.microsoft.com/office/drawing/2014/main" id="{84602DAC-53BF-46BE-82FA-7BADF25BE0E3}"/>
              </a:ext>
            </a:extLst>
          </p:cNvPr>
          <p:cNvSpPr txBox="1"/>
          <p:nvPr/>
        </p:nvSpPr>
        <p:spPr>
          <a:xfrm rot="3600000">
            <a:off x="6182945" y="1699634"/>
            <a:ext cx="3044057"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fr-FR" sz="2400" b="1" dirty="0">
                <a:latin typeface="Atkinson Hyperlegible)"/>
              </a:rPr>
              <a:t>Retrait Rappel</a:t>
            </a:r>
          </a:p>
        </p:txBody>
      </p:sp>
      <p:sp>
        <p:nvSpPr>
          <p:cNvPr id="21" name="ZoneTexte 20">
            <a:extLst>
              <a:ext uri="{FF2B5EF4-FFF2-40B4-BE49-F238E27FC236}">
                <a16:creationId xmlns:a16="http://schemas.microsoft.com/office/drawing/2014/main" id="{A09749E8-020A-444D-8D11-11D6346149A3}"/>
              </a:ext>
            </a:extLst>
          </p:cNvPr>
          <p:cNvSpPr txBox="1"/>
          <p:nvPr/>
        </p:nvSpPr>
        <p:spPr>
          <a:xfrm rot="3600000">
            <a:off x="6774754" y="1699615"/>
            <a:ext cx="3044103"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400" b="1" dirty="0">
                <a:latin typeface="Atkinson Hyperlegible)"/>
              </a:rPr>
              <a:t>Apport de la Preuve*</a:t>
            </a:r>
          </a:p>
        </p:txBody>
      </p:sp>
      <p:sp>
        <p:nvSpPr>
          <p:cNvPr id="22" name="ZoneTexte 21">
            <a:extLst>
              <a:ext uri="{FF2B5EF4-FFF2-40B4-BE49-F238E27FC236}">
                <a16:creationId xmlns:a16="http://schemas.microsoft.com/office/drawing/2014/main" id="{A0C0E127-C421-4E47-8DCD-17BB11EE6FB0}"/>
              </a:ext>
            </a:extLst>
          </p:cNvPr>
          <p:cNvSpPr txBox="1"/>
          <p:nvPr/>
        </p:nvSpPr>
        <p:spPr>
          <a:xfrm rot="3600000">
            <a:off x="4999281" y="1701790"/>
            <a:ext cx="3044057" cy="461665"/>
          </a:xfrm>
          <a:prstGeom prst="rect">
            <a:avLst/>
          </a:prstGeom>
          <a:gradFill>
            <a:lin ang="2700000" scaled="0"/>
          </a:gradFill>
          <a:effectLst>
            <a:outerShdw blurRad="57150" dist="19050" dir="5400000" algn="ctr" rotWithShape="0">
              <a:srgbClr val="000000">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fr-FR" sz="2400" b="1" dirty="0">
                <a:latin typeface="Atkinson Hyperlegible)"/>
              </a:rPr>
              <a:t>Information Produit</a:t>
            </a:r>
          </a:p>
        </p:txBody>
      </p:sp>
      <p:sp>
        <p:nvSpPr>
          <p:cNvPr id="23" name="ZoneTexte 22">
            <a:extLst>
              <a:ext uri="{FF2B5EF4-FFF2-40B4-BE49-F238E27FC236}">
                <a16:creationId xmlns:a16="http://schemas.microsoft.com/office/drawing/2014/main" id="{9CC0EC1F-2679-48E5-8879-E0733D12F5E8}"/>
              </a:ext>
            </a:extLst>
          </p:cNvPr>
          <p:cNvSpPr txBox="1"/>
          <p:nvPr/>
        </p:nvSpPr>
        <p:spPr>
          <a:xfrm>
            <a:off x="10477146" y="4978052"/>
            <a:ext cx="92805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dirty="0">
                <a:latin typeface="Atkinson Hyperlegible)"/>
              </a:rPr>
              <a:t>QR+*</a:t>
            </a:r>
          </a:p>
        </p:txBody>
      </p:sp>
      <p:pic>
        <p:nvPicPr>
          <p:cNvPr id="24" name="Picture 3" descr="C:\Documents and Settings\Laurent T.LAURENT-11A161F\Bureau\NEW TREE\Partenaires\GS1\GS1.emf">
            <a:extLst>
              <a:ext uri="{FF2B5EF4-FFF2-40B4-BE49-F238E27FC236}">
                <a16:creationId xmlns:a16="http://schemas.microsoft.com/office/drawing/2014/main" id="{CC542F60-B992-4830-9296-C58A65A9519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24195" y="3969922"/>
            <a:ext cx="1051374" cy="647692"/>
          </a:xfrm>
          <a:prstGeom prst="rect">
            <a:avLst/>
          </a:prstGeom>
          <a:noFill/>
          <a:effectLst>
            <a:outerShdw blurRad="57150" dist="19050" dir="5400000" algn="ctr" rotWithShape="0">
              <a:srgbClr val="000000">
                <a:alpha val="63000"/>
              </a:srgbClr>
            </a:outerShdw>
          </a:effectLst>
        </p:spPr>
      </p:pic>
      <p:pic>
        <p:nvPicPr>
          <p:cNvPr id="25" name="Image 24">
            <a:extLst>
              <a:ext uri="{FF2B5EF4-FFF2-40B4-BE49-F238E27FC236}">
                <a16:creationId xmlns:a16="http://schemas.microsoft.com/office/drawing/2014/main" id="{3AFEA433-DDBD-4A64-8CFD-28374A1FC0E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24195" y="5539371"/>
            <a:ext cx="633064" cy="575679"/>
          </a:xfrm>
          <a:prstGeom prst="rect">
            <a:avLst/>
          </a:prstGeom>
          <a:effectLst>
            <a:outerShdw blurRad="57150" dist="19050" dir="5400000" algn="ctr" rotWithShape="0">
              <a:srgbClr val="000000">
                <a:alpha val="63000"/>
              </a:srgbClr>
            </a:outerShdw>
          </a:effectLst>
        </p:spPr>
      </p:pic>
      <p:sp>
        <p:nvSpPr>
          <p:cNvPr id="26" name="ZoneTexte 25">
            <a:extLst>
              <a:ext uri="{FF2B5EF4-FFF2-40B4-BE49-F238E27FC236}">
                <a16:creationId xmlns:a16="http://schemas.microsoft.com/office/drawing/2014/main" id="{EE0AFFDD-E80C-41B1-A17F-0AA79804A898}"/>
              </a:ext>
            </a:extLst>
          </p:cNvPr>
          <p:cNvSpPr txBox="1"/>
          <p:nvPr/>
        </p:nvSpPr>
        <p:spPr>
          <a:xfrm>
            <a:off x="785204" y="3442908"/>
            <a:ext cx="1711046" cy="461665"/>
          </a:xfrm>
          <a:prstGeom prst="rect">
            <a:avLst/>
          </a:prstGeom>
          <a:noFill/>
        </p:spPr>
        <p:txBody>
          <a:bodyPr wrap="square">
            <a:spAutoFit/>
          </a:bodyPr>
          <a:lstStyle/>
          <a:p>
            <a:pPr algn="ctr"/>
            <a:r>
              <a:rPr lang="fr-FR" sz="2400" b="1" dirty="0">
                <a:latin typeface="Atkinson Hyperlegible)"/>
              </a:rPr>
              <a:t>Standards</a:t>
            </a:r>
            <a:endParaRPr lang="fr-FR" sz="2400" dirty="0">
              <a:latin typeface="Atkinson Hyperlegible)"/>
            </a:endParaRPr>
          </a:p>
        </p:txBody>
      </p:sp>
      <p:sp>
        <p:nvSpPr>
          <p:cNvPr id="27" name="ZoneTexte 26">
            <a:extLst>
              <a:ext uri="{FF2B5EF4-FFF2-40B4-BE49-F238E27FC236}">
                <a16:creationId xmlns:a16="http://schemas.microsoft.com/office/drawing/2014/main" id="{DEDB5453-B685-4171-AC07-C7715016901D}"/>
              </a:ext>
            </a:extLst>
          </p:cNvPr>
          <p:cNvSpPr txBox="1"/>
          <p:nvPr/>
        </p:nvSpPr>
        <p:spPr>
          <a:xfrm>
            <a:off x="785204" y="4978052"/>
            <a:ext cx="1711046" cy="461665"/>
          </a:xfrm>
          <a:prstGeom prst="rect">
            <a:avLst/>
          </a:prstGeom>
          <a:noFill/>
        </p:spPr>
        <p:txBody>
          <a:bodyPr wrap="square">
            <a:spAutoFit/>
          </a:bodyPr>
          <a:lstStyle/>
          <a:p>
            <a:pPr algn="ctr"/>
            <a:r>
              <a:rPr lang="fr-FR" sz="2400" b="1" dirty="0">
                <a:latin typeface="Atkinson Hyperlegible)"/>
              </a:rPr>
              <a:t>Normes</a:t>
            </a:r>
            <a:endParaRPr lang="fr-FR" sz="2400" dirty="0">
              <a:latin typeface="Atkinson Hyperlegible)"/>
            </a:endParaRPr>
          </a:p>
        </p:txBody>
      </p:sp>
      <p:sp>
        <p:nvSpPr>
          <p:cNvPr id="28" name="ZoneTexte 27">
            <a:extLst>
              <a:ext uri="{FF2B5EF4-FFF2-40B4-BE49-F238E27FC236}">
                <a16:creationId xmlns:a16="http://schemas.microsoft.com/office/drawing/2014/main" id="{A2617B72-6E73-4D3C-857B-0791361F0A6B}"/>
              </a:ext>
            </a:extLst>
          </p:cNvPr>
          <p:cNvSpPr txBox="1"/>
          <p:nvPr/>
        </p:nvSpPr>
        <p:spPr>
          <a:xfrm>
            <a:off x="6504181" y="3669141"/>
            <a:ext cx="6096000" cy="2554545"/>
          </a:xfrm>
          <a:prstGeom prst="rect">
            <a:avLst/>
          </a:prstGeom>
          <a:noFill/>
        </p:spPr>
        <p:txBody>
          <a:bodyPr wrap="square">
            <a:spAutoFit/>
          </a:bodyPr>
          <a:lstStyle/>
          <a:p>
            <a:r>
              <a:rPr lang="en-US" sz="2000" b="1" dirty="0">
                <a:solidFill>
                  <a:schemeClr val="bg1">
                    <a:lumMod val="75000"/>
                  </a:schemeClr>
                </a:solidFill>
                <a:latin typeface="Atkinson Hyperlegible)"/>
                <a:cs typeface="Arial" panose="020B0604020202020204" pitchFamily="34" charset="0"/>
              </a:rPr>
              <a:t>CN108335104</a:t>
            </a:r>
            <a:br>
              <a:rPr lang="en-US" sz="2000" b="1" dirty="0">
                <a:solidFill>
                  <a:schemeClr val="bg1">
                    <a:lumMod val="75000"/>
                  </a:schemeClr>
                </a:solidFill>
                <a:latin typeface="Atkinson Hyperlegible)"/>
                <a:cs typeface="Arial" panose="020B0604020202020204" pitchFamily="34" charset="0"/>
              </a:rPr>
            </a:br>
            <a:r>
              <a:rPr lang="zh-CN" altLang="fr-FR" sz="2000" b="1" dirty="0">
                <a:solidFill>
                  <a:schemeClr val="bg1">
                    <a:lumMod val="75000"/>
                  </a:schemeClr>
                </a:solidFill>
                <a:latin typeface="Atkinson Hyperlegible)"/>
                <a:cs typeface="Arial" panose="020B0604020202020204" pitchFamily="34" charset="0"/>
              </a:rPr>
              <a:t>用于安全标识符管理的方法和装置</a:t>
            </a:r>
            <a:endParaRPr lang="fr-FR" altLang="zh-CN" sz="2000" b="1" dirty="0">
              <a:solidFill>
                <a:schemeClr val="bg1">
                  <a:lumMod val="75000"/>
                </a:schemeClr>
              </a:solidFill>
              <a:latin typeface="Atkinson Hyperlegible)"/>
              <a:cs typeface="Arial" panose="020B0604020202020204" pitchFamily="34" charset="0"/>
            </a:endParaRPr>
          </a:p>
          <a:p>
            <a:r>
              <a:rPr lang="en-US" sz="2000" b="1" dirty="0">
                <a:solidFill>
                  <a:schemeClr val="bg1">
                    <a:lumMod val="75000"/>
                  </a:schemeClr>
                </a:solidFill>
                <a:latin typeface="Atkinson Hyperlegible)"/>
                <a:cs typeface="Arial" panose="020B0604020202020204" pitchFamily="34" charset="0"/>
              </a:rPr>
              <a:t>CN107657291</a:t>
            </a:r>
            <a:br>
              <a:rPr lang="en-US" sz="2000" b="1" dirty="0">
                <a:solidFill>
                  <a:schemeClr val="bg1">
                    <a:lumMod val="75000"/>
                  </a:schemeClr>
                </a:solidFill>
                <a:latin typeface="Atkinson Hyperlegible)"/>
                <a:cs typeface="Arial" panose="020B0604020202020204" pitchFamily="34" charset="0"/>
              </a:rPr>
            </a:br>
            <a:r>
              <a:rPr lang="zh-CN" altLang="fr-FR" sz="2000" b="1" dirty="0">
                <a:solidFill>
                  <a:schemeClr val="bg1">
                    <a:lumMod val="75000"/>
                  </a:schemeClr>
                </a:solidFill>
                <a:latin typeface="Atkinson Hyperlegible)"/>
                <a:cs typeface="Arial" panose="020B0604020202020204" pitchFamily="34" charset="0"/>
              </a:rPr>
              <a:t>双输入内容处理方法和装置</a:t>
            </a:r>
            <a:endParaRPr lang="fr-FR" altLang="zh-CN" sz="2000" b="1" dirty="0">
              <a:solidFill>
                <a:schemeClr val="bg1">
                  <a:lumMod val="75000"/>
                </a:schemeClr>
              </a:solidFill>
              <a:latin typeface="Atkinson Hyperlegible)"/>
              <a:cs typeface="Arial" panose="020B0604020202020204" pitchFamily="34" charset="0"/>
            </a:endParaRPr>
          </a:p>
          <a:p>
            <a:r>
              <a:rPr lang="en-US" sz="2000" b="1" dirty="0">
                <a:solidFill>
                  <a:schemeClr val="bg1">
                    <a:lumMod val="75000"/>
                  </a:schemeClr>
                </a:solidFill>
                <a:latin typeface="Atkinson Hyperlegible)"/>
                <a:cs typeface="Arial" panose="020B0604020202020204" pitchFamily="34" charset="0"/>
              </a:rPr>
              <a:t>CN103858136</a:t>
            </a:r>
            <a:br>
              <a:rPr lang="en-US" sz="2000" b="1" dirty="0">
                <a:solidFill>
                  <a:schemeClr val="bg1">
                    <a:lumMod val="75000"/>
                  </a:schemeClr>
                </a:solidFill>
                <a:latin typeface="Atkinson Hyperlegible)"/>
                <a:cs typeface="Arial" panose="020B0604020202020204" pitchFamily="34" charset="0"/>
              </a:rPr>
            </a:br>
            <a:r>
              <a:rPr lang="zh-CN" altLang="fr-FR" sz="2000" b="1" dirty="0">
                <a:solidFill>
                  <a:schemeClr val="bg1">
                    <a:lumMod val="75000"/>
                  </a:schemeClr>
                </a:solidFill>
                <a:latin typeface="Atkinson Hyperlegible)"/>
                <a:cs typeface="Arial" panose="020B0604020202020204" pitchFamily="34" charset="0"/>
              </a:rPr>
              <a:t>光读取代码准备装置 </a:t>
            </a:r>
            <a:endParaRPr lang="fr-FR" altLang="zh-CN" sz="2000" b="1" dirty="0">
              <a:solidFill>
                <a:schemeClr val="bg1">
                  <a:lumMod val="75000"/>
                </a:schemeClr>
              </a:solidFill>
              <a:latin typeface="Atkinson Hyperlegible)"/>
              <a:cs typeface="Arial" panose="020B0604020202020204" pitchFamily="34" charset="0"/>
            </a:endParaRPr>
          </a:p>
          <a:p>
            <a:r>
              <a:rPr lang="en-US" sz="2000" b="1" dirty="0">
                <a:solidFill>
                  <a:schemeClr val="bg1">
                    <a:lumMod val="75000"/>
                  </a:schemeClr>
                </a:solidFill>
                <a:latin typeface="Atkinson Hyperlegible)"/>
                <a:cs typeface="Arial" panose="020B0604020202020204" pitchFamily="34" charset="0"/>
              </a:rPr>
              <a:t>CN107016430</a:t>
            </a:r>
            <a:br>
              <a:rPr lang="en-US" sz="2000" b="1" dirty="0">
                <a:solidFill>
                  <a:schemeClr val="bg1">
                    <a:lumMod val="75000"/>
                  </a:schemeClr>
                </a:solidFill>
                <a:latin typeface="Atkinson Hyperlegible)"/>
                <a:cs typeface="Arial" panose="020B0604020202020204" pitchFamily="34" charset="0"/>
              </a:rPr>
            </a:br>
            <a:r>
              <a:rPr lang="zh-CN" altLang="fr-FR" sz="2000" b="1" dirty="0">
                <a:solidFill>
                  <a:schemeClr val="bg1">
                    <a:lumMod val="75000"/>
                  </a:schemeClr>
                </a:solidFill>
                <a:latin typeface="Atkinson Hyperlegible)"/>
                <a:cs typeface="Arial" panose="020B0604020202020204" pitchFamily="34" charset="0"/>
              </a:rPr>
              <a:t>真实性标签以及编码和验证的方法</a:t>
            </a:r>
            <a:endParaRPr lang="fr-FR" altLang="zh-CN" sz="2000" b="1" dirty="0">
              <a:solidFill>
                <a:schemeClr val="bg1">
                  <a:lumMod val="75000"/>
                </a:schemeClr>
              </a:solidFill>
              <a:latin typeface="Atkinson Hyperlegible)"/>
              <a:cs typeface="Arial" panose="020B0604020202020204" pitchFamily="34" charset="0"/>
            </a:endParaRPr>
          </a:p>
        </p:txBody>
      </p:sp>
      <p:sp>
        <p:nvSpPr>
          <p:cNvPr id="29" name="ZoneTexte 28">
            <a:extLst>
              <a:ext uri="{FF2B5EF4-FFF2-40B4-BE49-F238E27FC236}">
                <a16:creationId xmlns:a16="http://schemas.microsoft.com/office/drawing/2014/main" id="{BF2F1613-500C-4C27-AAD3-889E576F5739}"/>
              </a:ext>
            </a:extLst>
          </p:cNvPr>
          <p:cNvSpPr txBox="1"/>
          <p:nvPr/>
        </p:nvSpPr>
        <p:spPr>
          <a:xfrm>
            <a:off x="1002179" y="2018110"/>
            <a:ext cx="1277096" cy="461665"/>
          </a:xfrm>
          <a:prstGeom prst="rect">
            <a:avLst/>
          </a:prstGeom>
          <a:noFill/>
        </p:spPr>
        <p:txBody>
          <a:bodyPr wrap="square">
            <a:spAutoFit/>
          </a:bodyPr>
          <a:lstStyle/>
          <a:p>
            <a:pPr algn="ctr"/>
            <a:r>
              <a:rPr lang="fr-FR" sz="2400" b="1" dirty="0">
                <a:latin typeface="Atkinson Hyperlegible)"/>
              </a:rPr>
              <a:t>Services</a:t>
            </a:r>
            <a:endParaRPr lang="fr-FR" sz="2400" dirty="0">
              <a:latin typeface="Atkinson Hyperlegible)"/>
            </a:endParaRPr>
          </a:p>
        </p:txBody>
      </p:sp>
      <p:pic>
        <p:nvPicPr>
          <p:cNvPr id="30" name="Image 29">
            <a:extLst>
              <a:ext uri="{FF2B5EF4-FFF2-40B4-BE49-F238E27FC236}">
                <a16:creationId xmlns:a16="http://schemas.microsoft.com/office/drawing/2014/main" id="{1CD3C88A-86C8-4661-9A90-FDD666C4BCC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66764"/>
          <a:stretch/>
        </p:blipFill>
        <p:spPr>
          <a:xfrm>
            <a:off x="1324195" y="2487471"/>
            <a:ext cx="629302" cy="577246"/>
          </a:xfrm>
          <a:prstGeom prst="rect">
            <a:avLst/>
          </a:prstGeom>
          <a:effectLst>
            <a:outerShdw blurRad="57150" dist="19050" dir="5400000" algn="ctr" rotWithShape="0">
              <a:srgbClr val="000000">
                <a:alpha val="63000"/>
              </a:srgbClr>
            </a:outerShdw>
          </a:effectLst>
        </p:spPr>
      </p:pic>
      <p:sp>
        <p:nvSpPr>
          <p:cNvPr id="35" name="Titre 34">
            <a:extLst>
              <a:ext uri="{FF2B5EF4-FFF2-40B4-BE49-F238E27FC236}">
                <a16:creationId xmlns:a16="http://schemas.microsoft.com/office/drawing/2014/main" id="{C86C00AD-6190-4BC5-94FA-DA5111C14149}"/>
              </a:ext>
            </a:extLst>
          </p:cNvPr>
          <p:cNvSpPr>
            <a:spLocks noGrp="1"/>
          </p:cNvSpPr>
          <p:nvPr>
            <p:ph type="title"/>
          </p:nvPr>
        </p:nvSpPr>
        <p:spPr/>
        <p:txBody>
          <a:bodyPr/>
          <a:lstStyle/>
          <a:p>
            <a:r>
              <a:rPr lang="fr-FR" altLang="zh-CN" dirty="0"/>
              <a:t>PI</a:t>
            </a:r>
            <a:endParaRPr lang="zh-CN" altLang="en-US" dirty="0"/>
          </a:p>
        </p:txBody>
      </p:sp>
      <p:grpSp>
        <p:nvGrpSpPr>
          <p:cNvPr id="36" name="Groupe 35">
            <a:extLst>
              <a:ext uri="{FF2B5EF4-FFF2-40B4-BE49-F238E27FC236}">
                <a16:creationId xmlns:a16="http://schemas.microsoft.com/office/drawing/2014/main" id="{3A18DC53-CC14-4E6D-A72D-FCF67E9AE808}"/>
              </a:ext>
            </a:extLst>
          </p:cNvPr>
          <p:cNvGrpSpPr/>
          <p:nvPr/>
        </p:nvGrpSpPr>
        <p:grpSpPr>
          <a:xfrm>
            <a:off x="4588721" y="6304136"/>
            <a:ext cx="2668465" cy="468000"/>
            <a:chOff x="4482401" y="6304136"/>
            <a:chExt cx="2668465" cy="468000"/>
          </a:xfrm>
        </p:grpSpPr>
        <p:pic>
          <p:nvPicPr>
            <p:cNvPr id="37" name="Graphique 36">
              <a:extLst>
                <a:ext uri="{FF2B5EF4-FFF2-40B4-BE49-F238E27FC236}">
                  <a16:creationId xmlns:a16="http://schemas.microsoft.com/office/drawing/2014/main" id="{229956E9-22AF-4AB5-A832-0A3C3505F25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71561" y="6304136"/>
              <a:ext cx="879305" cy="468000"/>
            </a:xfrm>
            <a:prstGeom prst="rect">
              <a:avLst/>
            </a:prstGeom>
          </p:spPr>
        </p:pic>
        <p:grpSp>
          <p:nvGrpSpPr>
            <p:cNvPr id="38" name="Groupe 37">
              <a:extLst>
                <a:ext uri="{FF2B5EF4-FFF2-40B4-BE49-F238E27FC236}">
                  <a16:creationId xmlns:a16="http://schemas.microsoft.com/office/drawing/2014/main" id="{3C2BCF8D-1C8D-4289-8CEA-77171D0F50B2}"/>
                </a:ext>
              </a:extLst>
            </p:cNvPr>
            <p:cNvGrpSpPr/>
            <p:nvPr/>
          </p:nvGrpSpPr>
          <p:grpSpPr>
            <a:xfrm>
              <a:off x="4482401" y="6357643"/>
              <a:ext cx="1438039" cy="360986"/>
              <a:chOff x="4431872" y="6240618"/>
              <a:chExt cx="1438039" cy="360986"/>
            </a:xfrm>
          </p:grpSpPr>
          <p:sp>
            <p:nvSpPr>
              <p:cNvPr id="39" name="Freeform 5">
                <a:extLst>
                  <a:ext uri="{FF2B5EF4-FFF2-40B4-BE49-F238E27FC236}">
                    <a16:creationId xmlns:a16="http://schemas.microsoft.com/office/drawing/2014/main" id="{C4499613-0DFA-48F5-AB23-9947E371CBEB}"/>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6">
                <a:extLst>
                  <a:ext uri="{FF2B5EF4-FFF2-40B4-BE49-F238E27FC236}">
                    <a16:creationId xmlns:a16="http://schemas.microsoft.com/office/drawing/2014/main" id="{57709820-5C1D-40A4-90AD-B61E053CF514}"/>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7">
                <a:extLst>
                  <a:ext uri="{FF2B5EF4-FFF2-40B4-BE49-F238E27FC236}">
                    <a16:creationId xmlns:a16="http://schemas.microsoft.com/office/drawing/2014/main" id="{375682D6-CEC1-4C8E-8DA1-A683C7A85C34}"/>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8">
                <a:extLst>
                  <a:ext uri="{FF2B5EF4-FFF2-40B4-BE49-F238E27FC236}">
                    <a16:creationId xmlns:a16="http://schemas.microsoft.com/office/drawing/2014/main" id="{D532475B-EA82-4855-9871-59F5A1010EE3}"/>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9">
                <a:extLst>
                  <a:ext uri="{FF2B5EF4-FFF2-40B4-BE49-F238E27FC236}">
                    <a16:creationId xmlns:a16="http://schemas.microsoft.com/office/drawing/2014/main" id="{4BF06A20-D1BE-4C35-A2E1-47D148C911EF}"/>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10">
                <a:extLst>
                  <a:ext uri="{FF2B5EF4-FFF2-40B4-BE49-F238E27FC236}">
                    <a16:creationId xmlns:a16="http://schemas.microsoft.com/office/drawing/2014/main" id="{806E3EC5-D9B1-47CD-BE8F-388355FF32D0}"/>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11">
                <a:extLst>
                  <a:ext uri="{FF2B5EF4-FFF2-40B4-BE49-F238E27FC236}">
                    <a16:creationId xmlns:a16="http://schemas.microsoft.com/office/drawing/2014/main" id="{B74AE2E0-89FB-4EDA-A0A3-BB642ACE701E}"/>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6" name="Freeform 12">
                <a:extLst>
                  <a:ext uri="{FF2B5EF4-FFF2-40B4-BE49-F238E27FC236}">
                    <a16:creationId xmlns:a16="http://schemas.microsoft.com/office/drawing/2014/main" id="{CC6E991F-81B4-4A0C-B0C3-495E16A88009}"/>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13">
                <a:extLst>
                  <a:ext uri="{FF2B5EF4-FFF2-40B4-BE49-F238E27FC236}">
                    <a16:creationId xmlns:a16="http://schemas.microsoft.com/office/drawing/2014/main" id="{56B1113E-F378-4FF8-B68C-14F9DB0EB134}"/>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14">
                <a:extLst>
                  <a:ext uri="{FF2B5EF4-FFF2-40B4-BE49-F238E27FC236}">
                    <a16:creationId xmlns:a16="http://schemas.microsoft.com/office/drawing/2014/main" id="{8DA6FC97-5788-4138-A443-9C293188F7F1}"/>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Freeform 15">
                <a:extLst>
                  <a:ext uri="{FF2B5EF4-FFF2-40B4-BE49-F238E27FC236}">
                    <a16:creationId xmlns:a16="http://schemas.microsoft.com/office/drawing/2014/main" id="{75FB4251-9C37-451F-B638-00C160F00E80}"/>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Freeform 16">
                <a:extLst>
                  <a:ext uri="{FF2B5EF4-FFF2-40B4-BE49-F238E27FC236}">
                    <a16:creationId xmlns:a16="http://schemas.microsoft.com/office/drawing/2014/main" id="{7937CB44-615C-498E-90B6-CB30472EBA95}"/>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Freeform 17">
                <a:extLst>
                  <a:ext uri="{FF2B5EF4-FFF2-40B4-BE49-F238E27FC236}">
                    <a16:creationId xmlns:a16="http://schemas.microsoft.com/office/drawing/2014/main" id="{622AA75E-64FD-4F95-A7E1-FBB00FB166B6}"/>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Freeform 18">
                <a:extLst>
                  <a:ext uri="{FF2B5EF4-FFF2-40B4-BE49-F238E27FC236}">
                    <a16:creationId xmlns:a16="http://schemas.microsoft.com/office/drawing/2014/main" id="{6D745B20-BE4E-450C-94BB-403ABDFCFEB6}"/>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Freeform 19">
                <a:extLst>
                  <a:ext uri="{FF2B5EF4-FFF2-40B4-BE49-F238E27FC236}">
                    <a16:creationId xmlns:a16="http://schemas.microsoft.com/office/drawing/2014/main" id="{E9D1034E-66AF-4A37-BD8F-FE6C6503B49D}"/>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Rectangle 20">
                <a:extLst>
                  <a:ext uri="{FF2B5EF4-FFF2-40B4-BE49-F238E27FC236}">
                    <a16:creationId xmlns:a16="http://schemas.microsoft.com/office/drawing/2014/main" id="{DA002607-FB72-4488-BB85-F735CF9C5497}"/>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21">
                <a:extLst>
                  <a:ext uri="{FF2B5EF4-FFF2-40B4-BE49-F238E27FC236}">
                    <a16:creationId xmlns:a16="http://schemas.microsoft.com/office/drawing/2014/main" id="{EB20A4FE-DDC0-4581-80C0-1449B71EFD0F}"/>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22">
                <a:extLst>
                  <a:ext uri="{FF2B5EF4-FFF2-40B4-BE49-F238E27FC236}">
                    <a16:creationId xmlns:a16="http://schemas.microsoft.com/office/drawing/2014/main" id="{10F04073-7E39-42BA-B8B3-165B335F4B88}"/>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23">
                <a:extLst>
                  <a:ext uri="{FF2B5EF4-FFF2-40B4-BE49-F238E27FC236}">
                    <a16:creationId xmlns:a16="http://schemas.microsoft.com/office/drawing/2014/main" id="{675FCED2-985E-463F-B519-1EEEF6A745E5}"/>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24">
                <a:extLst>
                  <a:ext uri="{FF2B5EF4-FFF2-40B4-BE49-F238E27FC236}">
                    <a16:creationId xmlns:a16="http://schemas.microsoft.com/office/drawing/2014/main" id="{73E6B71B-475A-4F42-8888-7F033B4CAD05}"/>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25">
                <a:extLst>
                  <a:ext uri="{FF2B5EF4-FFF2-40B4-BE49-F238E27FC236}">
                    <a16:creationId xmlns:a16="http://schemas.microsoft.com/office/drawing/2014/main" id="{0BB605F0-AA96-466A-A338-84DE86C9C89B}"/>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26">
                <a:extLst>
                  <a:ext uri="{FF2B5EF4-FFF2-40B4-BE49-F238E27FC236}">
                    <a16:creationId xmlns:a16="http://schemas.microsoft.com/office/drawing/2014/main" id="{A15AA826-B380-4E17-965C-EE214ED93530}"/>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27">
                <a:extLst>
                  <a:ext uri="{FF2B5EF4-FFF2-40B4-BE49-F238E27FC236}">
                    <a16:creationId xmlns:a16="http://schemas.microsoft.com/office/drawing/2014/main" id="{9C0360F3-8EC5-4E1B-9E7F-58BD0781EB35}"/>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28">
                <a:extLst>
                  <a:ext uri="{FF2B5EF4-FFF2-40B4-BE49-F238E27FC236}">
                    <a16:creationId xmlns:a16="http://schemas.microsoft.com/office/drawing/2014/main" id="{4A1AE731-CC02-4A99-A708-B0CD20F8B8ED}"/>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29">
                <a:extLst>
                  <a:ext uri="{FF2B5EF4-FFF2-40B4-BE49-F238E27FC236}">
                    <a16:creationId xmlns:a16="http://schemas.microsoft.com/office/drawing/2014/main" id="{897F5FE0-B202-4B4D-83EA-7671A565E6A4}"/>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30">
                <a:extLst>
                  <a:ext uri="{FF2B5EF4-FFF2-40B4-BE49-F238E27FC236}">
                    <a16:creationId xmlns:a16="http://schemas.microsoft.com/office/drawing/2014/main" id="{75D2699D-075D-44B2-AD52-05B42024B967}"/>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31">
                <a:extLst>
                  <a:ext uri="{FF2B5EF4-FFF2-40B4-BE49-F238E27FC236}">
                    <a16:creationId xmlns:a16="http://schemas.microsoft.com/office/drawing/2014/main" id="{546A9AAF-DB0D-458B-AC03-328133ABB55B}"/>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Freeform 32">
                <a:extLst>
                  <a:ext uri="{FF2B5EF4-FFF2-40B4-BE49-F238E27FC236}">
                    <a16:creationId xmlns:a16="http://schemas.microsoft.com/office/drawing/2014/main" id="{3E025EA5-66B0-4078-B134-913618303594}"/>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33">
                <a:extLst>
                  <a:ext uri="{FF2B5EF4-FFF2-40B4-BE49-F238E27FC236}">
                    <a16:creationId xmlns:a16="http://schemas.microsoft.com/office/drawing/2014/main" id="{D822BFFB-D15B-4F79-9741-98A4F4A0E461}"/>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68" name="Image 67">
            <a:extLst>
              <a:ext uri="{FF2B5EF4-FFF2-40B4-BE49-F238E27FC236}">
                <a16:creationId xmlns:a16="http://schemas.microsoft.com/office/drawing/2014/main" id="{0C3FD651-EC8E-4767-8D05-F63ED7EA5B4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69" name="ZoneTexte 68">
            <a:extLst>
              <a:ext uri="{FF2B5EF4-FFF2-40B4-BE49-F238E27FC236}">
                <a16:creationId xmlns:a16="http://schemas.microsoft.com/office/drawing/2014/main" id="{D10FD07D-0BA4-48B1-9061-E892A616D3FC}"/>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Tree>
    <p:extLst>
      <p:ext uri="{BB962C8B-B14F-4D97-AF65-F5344CB8AC3E}">
        <p14:creationId xmlns:p14="http://schemas.microsoft.com/office/powerpoint/2010/main" val="4236570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ersonne, intérieur&#10;&#10;Description générée automatiquement">
            <a:extLst>
              <a:ext uri="{FF2B5EF4-FFF2-40B4-BE49-F238E27FC236}">
                <a16:creationId xmlns:a16="http://schemas.microsoft.com/office/drawing/2014/main" id="{6EB81987-E96F-4052-8211-FACB3F4E6883}"/>
              </a:ext>
            </a:extLst>
          </p:cNvPr>
          <p:cNvPicPr>
            <a:picLocks noChangeAspect="1"/>
          </p:cNvPicPr>
          <p:nvPr/>
        </p:nvPicPr>
        <p:blipFill>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3611" y="0"/>
            <a:ext cx="12188389" cy="6858000"/>
          </a:xfrm>
          <a:prstGeom prst="rect">
            <a:avLst/>
          </a:prstGeom>
        </p:spPr>
      </p:pic>
      <p:sp>
        <p:nvSpPr>
          <p:cNvPr id="2" name="Titre 1">
            <a:extLst>
              <a:ext uri="{FF2B5EF4-FFF2-40B4-BE49-F238E27FC236}">
                <a16:creationId xmlns:a16="http://schemas.microsoft.com/office/drawing/2014/main" id="{3323AB0B-861E-4BF1-94D0-622021CECDB6}"/>
              </a:ext>
            </a:extLst>
          </p:cNvPr>
          <p:cNvSpPr>
            <a:spLocks noGrp="1"/>
          </p:cNvSpPr>
          <p:nvPr>
            <p:ph type="title"/>
          </p:nvPr>
        </p:nvSpPr>
        <p:spPr>
          <a:xfrm>
            <a:off x="831850" y="1709738"/>
            <a:ext cx="10515600" cy="2852737"/>
          </a:xfrm>
        </p:spPr>
        <p:txBody>
          <a:bodyPr>
            <a:normAutofit/>
          </a:bodyPr>
          <a:lstStyle/>
          <a:p>
            <a:r>
              <a:rPr lang="en-US" dirty="0"/>
              <a:t>82% des marques</a:t>
            </a:r>
            <a:br>
              <a:rPr lang="en-US" dirty="0"/>
            </a:br>
            <a:r>
              <a:rPr lang="en-US" dirty="0"/>
              <a:t>92% des </a:t>
            </a:r>
            <a:r>
              <a:rPr lang="en-US" dirty="0" err="1"/>
              <a:t>distributeurs</a:t>
            </a:r>
            <a:endParaRPr lang="zh-CN" altLang="en-US" dirty="0"/>
          </a:p>
        </p:txBody>
      </p:sp>
      <p:sp>
        <p:nvSpPr>
          <p:cNvPr id="3" name="Espace réservé du contenu 2">
            <a:extLst>
              <a:ext uri="{FF2B5EF4-FFF2-40B4-BE49-F238E27FC236}">
                <a16:creationId xmlns:a16="http://schemas.microsoft.com/office/drawing/2014/main" id="{39DDC962-6FFC-4A20-85E1-4A372E630884}"/>
              </a:ext>
            </a:extLst>
          </p:cNvPr>
          <p:cNvSpPr>
            <a:spLocks noGrp="1"/>
          </p:cNvSpPr>
          <p:nvPr>
            <p:ph type="body" idx="1"/>
          </p:nvPr>
        </p:nvSpPr>
        <p:spPr>
          <a:xfrm>
            <a:off x="831850" y="4589463"/>
            <a:ext cx="10515600" cy="1500187"/>
          </a:xfrm>
        </p:spPr>
        <p:txBody>
          <a:bodyPr/>
          <a:lstStyle/>
          <a:p>
            <a:r>
              <a:rPr lang="en-US" dirty="0" err="1"/>
              <a:t>vont</a:t>
            </a:r>
            <a:r>
              <a:rPr lang="en-US" dirty="0"/>
              <a:t> </a:t>
            </a:r>
            <a:r>
              <a:rPr lang="en-US" dirty="0" err="1"/>
              <a:t>déployer</a:t>
            </a:r>
            <a:r>
              <a:rPr lang="en-US" dirty="0"/>
              <a:t> le Digital Link dans les 5 </a:t>
            </a:r>
            <a:r>
              <a:rPr lang="en-US" dirty="0" err="1"/>
              <a:t>ans</a:t>
            </a:r>
            <a:endParaRPr lang="en-US" dirty="0"/>
          </a:p>
          <a:p>
            <a:endParaRPr lang="zh-CN" altLang="en-US" dirty="0"/>
          </a:p>
        </p:txBody>
      </p:sp>
      <p:grpSp>
        <p:nvGrpSpPr>
          <p:cNvPr id="5" name="Groupe 4">
            <a:extLst>
              <a:ext uri="{FF2B5EF4-FFF2-40B4-BE49-F238E27FC236}">
                <a16:creationId xmlns:a16="http://schemas.microsoft.com/office/drawing/2014/main" id="{F67773CF-7548-48E4-83DA-78008B7F5067}"/>
              </a:ext>
            </a:extLst>
          </p:cNvPr>
          <p:cNvGrpSpPr/>
          <p:nvPr/>
        </p:nvGrpSpPr>
        <p:grpSpPr>
          <a:xfrm>
            <a:off x="4588721" y="6304136"/>
            <a:ext cx="2668465" cy="468000"/>
            <a:chOff x="4482401" y="6304136"/>
            <a:chExt cx="2668465" cy="468000"/>
          </a:xfrm>
        </p:grpSpPr>
        <p:pic>
          <p:nvPicPr>
            <p:cNvPr id="6" name="Graphique 5">
              <a:extLst>
                <a:ext uri="{FF2B5EF4-FFF2-40B4-BE49-F238E27FC236}">
                  <a16:creationId xmlns:a16="http://schemas.microsoft.com/office/drawing/2014/main" id="{2DDE3F64-0C3D-4A61-B00E-36D9060FCC0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7" name="Groupe 6">
              <a:extLst>
                <a:ext uri="{FF2B5EF4-FFF2-40B4-BE49-F238E27FC236}">
                  <a16:creationId xmlns:a16="http://schemas.microsoft.com/office/drawing/2014/main" id="{295F554B-A052-40C3-801C-76785D9E2729}"/>
                </a:ext>
              </a:extLst>
            </p:cNvPr>
            <p:cNvGrpSpPr/>
            <p:nvPr/>
          </p:nvGrpSpPr>
          <p:grpSpPr>
            <a:xfrm>
              <a:off x="4482401" y="6357643"/>
              <a:ext cx="1438039" cy="360986"/>
              <a:chOff x="4431872" y="6240618"/>
              <a:chExt cx="1438039" cy="360986"/>
            </a:xfrm>
          </p:grpSpPr>
          <p:sp>
            <p:nvSpPr>
              <p:cNvPr id="8" name="Freeform 5">
                <a:extLst>
                  <a:ext uri="{FF2B5EF4-FFF2-40B4-BE49-F238E27FC236}">
                    <a16:creationId xmlns:a16="http://schemas.microsoft.com/office/drawing/2014/main" id="{F72D7241-24B8-4904-B6E0-73168521B333}"/>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FF40F3A4-DC9B-438F-923D-CB0018CEB73D}"/>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841F4457-634F-467C-BC1E-E8265F3CE88A}"/>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70B5140-53E3-48CB-A3F8-46AD5C474B8D}"/>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CCBCE2F3-1732-4498-AE81-F248AE8C0BC0}"/>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EF4555F3-65D9-4FFC-A16C-427A75E2BFC1}"/>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4358EFC6-BA9D-45F0-8F40-275B1F614931}"/>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 name="Freeform 12">
                <a:extLst>
                  <a:ext uri="{FF2B5EF4-FFF2-40B4-BE49-F238E27FC236}">
                    <a16:creationId xmlns:a16="http://schemas.microsoft.com/office/drawing/2014/main" id="{37FDCF12-CB25-4DDF-9F8F-2069FBE65DCB}"/>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3">
                <a:extLst>
                  <a:ext uri="{FF2B5EF4-FFF2-40B4-BE49-F238E27FC236}">
                    <a16:creationId xmlns:a16="http://schemas.microsoft.com/office/drawing/2014/main" id="{AC84553D-7097-4C10-9C6B-9E0975DCF725}"/>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4">
                <a:extLst>
                  <a:ext uri="{FF2B5EF4-FFF2-40B4-BE49-F238E27FC236}">
                    <a16:creationId xmlns:a16="http://schemas.microsoft.com/office/drawing/2014/main" id="{D2AC9C16-6390-4E99-B87F-2D7B3156E389}"/>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5">
                <a:extLst>
                  <a:ext uri="{FF2B5EF4-FFF2-40B4-BE49-F238E27FC236}">
                    <a16:creationId xmlns:a16="http://schemas.microsoft.com/office/drawing/2014/main" id="{345B1F47-2512-4739-8FF0-FF028590F56C}"/>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6">
                <a:extLst>
                  <a:ext uri="{FF2B5EF4-FFF2-40B4-BE49-F238E27FC236}">
                    <a16:creationId xmlns:a16="http://schemas.microsoft.com/office/drawing/2014/main" id="{DA92249C-1F22-4972-942D-EE542A38FE53}"/>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7">
                <a:extLst>
                  <a:ext uri="{FF2B5EF4-FFF2-40B4-BE49-F238E27FC236}">
                    <a16:creationId xmlns:a16="http://schemas.microsoft.com/office/drawing/2014/main" id="{D4093A3B-DD8D-4362-9E70-E98E594FAA58}"/>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8">
                <a:extLst>
                  <a:ext uri="{FF2B5EF4-FFF2-40B4-BE49-F238E27FC236}">
                    <a16:creationId xmlns:a16="http://schemas.microsoft.com/office/drawing/2014/main" id="{57563A13-60C2-4BC3-8E6A-4B2740EF7B3B}"/>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9">
                <a:extLst>
                  <a:ext uri="{FF2B5EF4-FFF2-40B4-BE49-F238E27FC236}">
                    <a16:creationId xmlns:a16="http://schemas.microsoft.com/office/drawing/2014/main" id="{F9111525-32AB-49EA-819C-086E9A79D17F}"/>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20">
                <a:extLst>
                  <a:ext uri="{FF2B5EF4-FFF2-40B4-BE49-F238E27FC236}">
                    <a16:creationId xmlns:a16="http://schemas.microsoft.com/office/drawing/2014/main" id="{DB59C2DE-3BFD-4AE3-8F68-68516641BA5E}"/>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1">
                <a:extLst>
                  <a:ext uri="{FF2B5EF4-FFF2-40B4-BE49-F238E27FC236}">
                    <a16:creationId xmlns:a16="http://schemas.microsoft.com/office/drawing/2014/main" id="{0C060CCB-B305-4933-AA58-6704626716CF}"/>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2">
                <a:extLst>
                  <a:ext uri="{FF2B5EF4-FFF2-40B4-BE49-F238E27FC236}">
                    <a16:creationId xmlns:a16="http://schemas.microsoft.com/office/drawing/2014/main" id="{CA88387C-FA46-46D3-B5BB-3997D57E10D4}"/>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3">
                <a:extLst>
                  <a:ext uri="{FF2B5EF4-FFF2-40B4-BE49-F238E27FC236}">
                    <a16:creationId xmlns:a16="http://schemas.microsoft.com/office/drawing/2014/main" id="{E959A99A-7150-472B-A892-3FD9D7FB45D1}"/>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4">
                <a:extLst>
                  <a:ext uri="{FF2B5EF4-FFF2-40B4-BE49-F238E27FC236}">
                    <a16:creationId xmlns:a16="http://schemas.microsoft.com/office/drawing/2014/main" id="{58490528-7CD7-405F-887C-78C0F7C1E7BC}"/>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5">
                <a:extLst>
                  <a:ext uri="{FF2B5EF4-FFF2-40B4-BE49-F238E27FC236}">
                    <a16:creationId xmlns:a16="http://schemas.microsoft.com/office/drawing/2014/main" id="{99786508-11B6-479A-85FB-5D723EB1C334}"/>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6">
                <a:extLst>
                  <a:ext uri="{FF2B5EF4-FFF2-40B4-BE49-F238E27FC236}">
                    <a16:creationId xmlns:a16="http://schemas.microsoft.com/office/drawing/2014/main" id="{26AF3C2A-1F8E-4F21-BE8B-D2316D7CAD00}"/>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7">
                <a:extLst>
                  <a:ext uri="{FF2B5EF4-FFF2-40B4-BE49-F238E27FC236}">
                    <a16:creationId xmlns:a16="http://schemas.microsoft.com/office/drawing/2014/main" id="{BC26590D-64CA-4A58-8993-F8B52735202F}"/>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8">
                <a:extLst>
                  <a:ext uri="{FF2B5EF4-FFF2-40B4-BE49-F238E27FC236}">
                    <a16:creationId xmlns:a16="http://schemas.microsoft.com/office/drawing/2014/main" id="{322B7EAA-74C6-4319-B501-549C98C4717D}"/>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9">
                <a:extLst>
                  <a:ext uri="{FF2B5EF4-FFF2-40B4-BE49-F238E27FC236}">
                    <a16:creationId xmlns:a16="http://schemas.microsoft.com/office/drawing/2014/main" id="{18FACA2B-A83D-4667-807F-13A44D839340}"/>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
                <a:extLst>
                  <a:ext uri="{FF2B5EF4-FFF2-40B4-BE49-F238E27FC236}">
                    <a16:creationId xmlns:a16="http://schemas.microsoft.com/office/drawing/2014/main" id="{0A808C29-0EEE-4A3C-AC23-EE3EBF6D91EA}"/>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1">
                <a:extLst>
                  <a:ext uri="{FF2B5EF4-FFF2-40B4-BE49-F238E27FC236}">
                    <a16:creationId xmlns:a16="http://schemas.microsoft.com/office/drawing/2014/main" id="{82BAD3FF-5BD0-40A6-A70E-5981D1D5D994}"/>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2">
                <a:extLst>
                  <a:ext uri="{FF2B5EF4-FFF2-40B4-BE49-F238E27FC236}">
                    <a16:creationId xmlns:a16="http://schemas.microsoft.com/office/drawing/2014/main" id="{55024584-9292-47F3-A3B2-182DAF33AD2B}"/>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3">
                <a:extLst>
                  <a:ext uri="{FF2B5EF4-FFF2-40B4-BE49-F238E27FC236}">
                    <a16:creationId xmlns:a16="http://schemas.microsoft.com/office/drawing/2014/main" id="{6C24D04C-3C5C-4007-9BC0-8D84406EC253}"/>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37" name="Image 36">
            <a:extLst>
              <a:ext uri="{FF2B5EF4-FFF2-40B4-BE49-F238E27FC236}">
                <a16:creationId xmlns:a16="http://schemas.microsoft.com/office/drawing/2014/main" id="{8D378C3F-8E1C-40DC-B1B5-9742CDA473C0}"/>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pic>
        <p:nvPicPr>
          <p:cNvPr id="39" name="Image 38">
            <a:extLst>
              <a:ext uri="{FF2B5EF4-FFF2-40B4-BE49-F238E27FC236}">
                <a16:creationId xmlns:a16="http://schemas.microsoft.com/office/drawing/2014/main" id="{FFD8FD1B-EC2B-4094-BB2C-859094F6F3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69827" y="768349"/>
            <a:ext cx="3688773" cy="881847"/>
          </a:xfrm>
          <a:prstGeom prst="rect">
            <a:avLst/>
          </a:prstGeom>
        </p:spPr>
      </p:pic>
      <p:pic>
        <p:nvPicPr>
          <p:cNvPr id="41" name="Image 40">
            <a:extLst>
              <a:ext uri="{FF2B5EF4-FFF2-40B4-BE49-F238E27FC236}">
                <a16:creationId xmlns:a16="http://schemas.microsoft.com/office/drawing/2014/main" id="{178F9086-6BAD-499A-A279-64DCB6FBAE5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52941" y="1843967"/>
            <a:ext cx="1094509" cy="1094509"/>
          </a:xfrm>
          <a:prstGeom prst="rect">
            <a:avLst/>
          </a:prstGeom>
        </p:spPr>
      </p:pic>
      <p:sp>
        <p:nvSpPr>
          <p:cNvPr id="44" name="ZoneTexte 43">
            <a:extLst>
              <a:ext uri="{FF2B5EF4-FFF2-40B4-BE49-F238E27FC236}">
                <a16:creationId xmlns:a16="http://schemas.microsoft.com/office/drawing/2014/main" id="{D69A33A7-34F9-42F9-9984-0CE20E061DB1}"/>
              </a:ext>
            </a:extLst>
          </p:cNvPr>
          <p:cNvSpPr txBox="1"/>
          <p:nvPr/>
        </p:nvSpPr>
        <p:spPr>
          <a:xfrm>
            <a:off x="9902456" y="5339556"/>
            <a:ext cx="2175980" cy="369332"/>
          </a:xfrm>
          <a:prstGeom prst="rect">
            <a:avLst/>
          </a:prstGeom>
          <a:noFill/>
        </p:spPr>
        <p:txBody>
          <a:bodyPr wrap="none" rtlCol="0">
            <a:spAutoFit/>
          </a:bodyPr>
          <a:lstStyle/>
          <a:p>
            <a:r>
              <a:rPr lang="fr-FR" altLang="zh-CN" dirty="0"/>
              <a:t>Source VDC </a:t>
            </a:r>
            <a:r>
              <a:rPr lang="fr-FR" altLang="zh-CN" dirty="0" err="1"/>
              <a:t>Research</a:t>
            </a:r>
            <a:endParaRPr lang="zh-CN" altLang="en-US" dirty="0"/>
          </a:p>
        </p:txBody>
      </p:sp>
      <p:sp>
        <p:nvSpPr>
          <p:cNvPr id="45" name="ZoneTexte 44">
            <a:extLst>
              <a:ext uri="{FF2B5EF4-FFF2-40B4-BE49-F238E27FC236}">
                <a16:creationId xmlns:a16="http://schemas.microsoft.com/office/drawing/2014/main" id="{B208D806-F804-4152-863A-03000B5A0A4D}"/>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L. TONNELIER</a:t>
            </a:r>
            <a:endParaRPr lang="zh-CN" altLang="en-US" dirty="0"/>
          </a:p>
        </p:txBody>
      </p:sp>
    </p:spTree>
    <p:extLst>
      <p:ext uri="{BB962C8B-B14F-4D97-AF65-F5344CB8AC3E}">
        <p14:creationId xmlns:p14="http://schemas.microsoft.com/office/powerpoint/2010/main" val="218300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descr="Une image contenant personne, intérieur&#10;&#10;Description générée automatiquement">
            <a:extLst>
              <a:ext uri="{FF2B5EF4-FFF2-40B4-BE49-F238E27FC236}">
                <a16:creationId xmlns:a16="http://schemas.microsoft.com/office/drawing/2014/main" id="{61BFF212-404B-4663-B344-93E94EC7A614}"/>
              </a:ext>
            </a:extLst>
          </p:cNvPr>
          <p:cNvPicPr>
            <a:picLocks noChangeAspect="1"/>
          </p:cNvPicPr>
          <p:nvPr/>
        </p:nvPicPr>
        <p:blipFill>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3611" y="0"/>
            <a:ext cx="12188389" cy="6858000"/>
          </a:xfrm>
          <a:prstGeom prst="rect">
            <a:avLst/>
          </a:prstGeom>
        </p:spPr>
      </p:pic>
      <p:sp>
        <p:nvSpPr>
          <p:cNvPr id="2" name="Titre 1">
            <a:extLst>
              <a:ext uri="{FF2B5EF4-FFF2-40B4-BE49-F238E27FC236}">
                <a16:creationId xmlns:a16="http://schemas.microsoft.com/office/drawing/2014/main" id="{18C1C90E-0161-4EEE-9A7E-3510BB81FA69}"/>
              </a:ext>
            </a:extLst>
          </p:cNvPr>
          <p:cNvSpPr>
            <a:spLocks noGrp="1"/>
          </p:cNvSpPr>
          <p:nvPr>
            <p:ph type="title"/>
          </p:nvPr>
        </p:nvSpPr>
        <p:spPr/>
        <p:txBody>
          <a:bodyPr/>
          <a:lstStyle/>
          <a:p>
            <a:r>
              <a:rPr lang="fr-FR"/>
              <a:t>formation GS1 Digital Link </a:t>
            </a:r>
            <a:endParaRPr lang="zh-CN" altLang="en-US" dirty="0"/>
          </a:p>
        </p:txBody>
      </p:sp>
      <p:sp>
        <p:nvSpPr>
          <p:cNvPr id="3" name="Espace réservé du contenu 2">
            <a:extLst>
              <a:ext uri="{FF2B5EF4-FFF2-40B4-BE49-F238E27FC236}">
                <a16:creationId xmlns:a16="http://schemas.microsoft.com/office/drawing/2014/main" id="{9016215E-ABDF-42F1-8A97-FBB4E28B2EBD}"/>
              </a:ext>
            </a:extLst>
          </p:cNvPr>
          <p:cNvSpPr>
            <a:spLocks noGrp="1"/>
          </p:cNvSpPr>
          <p:nvPr>
            <p:ph idx="1"/>
          </p:nvPr>
        </p:nvSpPr>
        <p:spPr/>
        <p:txBody>
          <a:bodyPr>
            <a:normAutofit/>
          </a:bodyPr>
          <a:lstStyle/>
          <a:p>
            <a:pPr marL="0" indent="0">
              <a:buNone/>
            </a:pPr>
            <a:r>
              <a:rPr lang="fr-FR" dirty="0"/>
              <a:t>Comprendre et mettre en œuvre le standard</a:t>
            </a:r>
          </a:p>
          <a:p>
            <a:pPr marL="0" indent="0">
              <a:buNone/>
            </a:pPr>
            <a:r>
              <a:rPr lang="fr-FR" sz="3000" b="1" dirty="0"/>
              <a:t>Maîtriser l’écosystème, depuis le marquage jusqu’aux contenus et services associés</a:t>
            </a:r>
          </a:p>
          <a:p>
            <a:pPr marL="914400" lvl="2" indent="0">
              <a:buNone/>
            </a:pPr>
            <a:r>
              <a:rPr lang="en-US" b="0" dirty="0"/>
              <a:t>Introduction à </a:t>
            </a:r>
            <a:r>
              <a:rPr lang="en-US" b="0" dirty="0" err="1"/>
              <a:t>l’emballage</a:t>
            </a:r>
            <a:r>
              <a:rPr lang="en-US" b="0" dirty="0"/>
              <a:t> </a:t>
            </a:r>
            <a:r>
              <a:rPr lang="en-US" b="0" dirty="0" err="1"/>
              <a:t>interactif</a:t>
            </a:r>
            <a:r>
              <a:rPr lang="en-US" b="0" dirty="0"/>
              <a:t> </a:t>
            </a:r>
          </a:p>
          <a:p>
            <a:pPr marL="914400" lvl="2" indent="0">
              <a:buNone/>
            </a:pPr>
            <a:r>
              <a:rPr lang="fr-FR" b="0" dirty="0"/>
              <a:t>Ecosystème du GS1 Digital Link </a:t>
            </a:r>
            <a:endParaRPr lang="en-US" b="0" dirty="0"/>
          </a:p>
          <a:p>
            <a:pPr marL="914400" lvl="2" indent="0">
              <a:buNone/>
            </a:pPr>
            <a:r>
              <a:rPr lang="fr-FR" b="0" dirty="0"/>
              <a:t>Du code à barres EAN au standard GS1 Digital Link </a:t>
            </a:r>
          </a:p>
          <a:p>
            <a:pPr marL="914400" lvl="2" indent="0">
              <a:buNone/>
            </a:pPr>
            <a:r>
              <a:rPr lang="en-US" b="0" dirty="0"/>
              <a:t>Architecture du GS1 Digital Link </a:t>
            </a:r>
            <a:endParaRPr lang="fr-FR" b="0" dirty="0"/>
          </a:p>
          <a:p>
            <a:pPr marL="914400" lvl="2" indent="0">
              <a:buNone/>
            </a:pPr>
            <a:r>
              <a:rPr lang="fr-FR" b="0" dirty="0"/>
              <a:t>Mise en œuvre du GS1 Digital Link</a:t>
            </a:r>
          </a:p>
          <a:p>
            <a:pPr marL="914400" lvl="2" indent="0">
              <a:buNone/>
            </a:pPr>
            <a:r>
              <a:rPr lang="fr-FR" b="0" dirty="0"/>
              <a:t>Propriété </a:t>
            </a:r>
            <a:r>
              <a:rPr lang="en-US" b="0" dirty="0" err="1"/>
              <a:t>Intellectuelle</a:t>
            </a:r>
            <a:r>
              <a:rPr lang="en-US" b="0" dirty="0"/>
              <a:t> (</a:t>
            </a:r>
            <a:r>
              <a:rPr lang="en-US" b="0" dirty="0" err="1"/>
              <a:t>licences</a:t>
            </a:r>
            <a:r>
              <a:rPr lang="en-US" b="0" dirty="0"/>
              <a:t> </a:t>
            </a:r>
            <a:r>
              <a:rPr lang="en-US" b="0" dirty="0" err="1"/>
              <a:t>gratuites</a:t>
            </a:r>
            <a:r>
              <a:rPr lang="en-US" b="0" dirty="0"/>
              <a:t>, FRAND…)</a:t>
            </a:r>
            <a:endParaRPr lang="zh-CN" altLang="en-US" b="0" dirty="0"/>
          </a:p>
        </p:txBody>
      </p:sp>
      <p:grpSp>
        <p:nvGrpSpPr>
          <p:cNvPr id="71" name="Groupe 70">
            <a:extLst>
              <a:ext uri="{FF2B5EF4-FFF2-40B4-BE49-F238E27FC236}">
                <a16:creationId xmlns:a16="http://schemas.microsoft.com/office/drawing/2014/main" id="{25A1C0CC-6CC7-4374-900B-8C3B61DF7CDC}"/>
              </a:ext>
            </a:extLst>
          </p:cNvPr>
          <p:cNvGrpSpPr/>
          <p:nvPr/>
        </p:nvGrpSpPr>
        <p:grpSpPr>
          <a:xfrm>
            <a:off x="4588721" y="6304136"/>
            <a:ext cx="2668465" cy="468000"/>
            <a:chOff x="4482401" y="6304136"/>
            <a:chExt cx="2668465" cy="468000"/>
          </a:xfrm>
        </p:grpSpPr>
        <p:pic>
          <p:nvPicPr>
            <p:cNvPr id="72" name="Graphique 71">
              <a:extLst>
                <a:ext uri="{FF2B5EF4-FFF2-40B4-BE49-F238E27FC236}">
                  <a16:creationId xmlns:a16="http://schemas.microsoft.com/office/drawing/2014/main" id="{1B9B9039-1341-401C-B1C6-9785E0A554B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73" name="Groupe 72">
              <a:extLst>
                <a:ext uri="{FF2B5EF4-FFF2-40B4-BE49-F238E27FC236}">
                  <a16:creationId xmlns:a16="http://schemas.microsoft.com/office/drawing/2014/main" id="{2524346F-2C49-4ED3-85A0-240B65460E1C}"/>
                </a:ext>
              </a:extLst>
            </p:cNvPr>
            <p:cNvGrpSpPr/>
            <p:nvPr/>
          </p:nvGrpSpPr>
          <p:grpSpPr>
            <a:xfrm>
              <a:off x="4482401" y="6357643"/>
              <a:ext cx="1438039" cy="360986"/>
              <a:chOff x="4431872" y="6240618"/>
              <a:chExt cx="1438039" cy="360986"/>
            </a:xfrm>
          </p:grpSpPr>
          <p:sp>
            <p:nvSpPr>
              <p:cNvPr id="74" name="Freeform 5">
                <a:extLst>
                  <a:ext uri="{FF2B5EF4-FFF2-40B4-BE49-F238E27FC236}">
                    <a16:creationId xmlns:a16="http://schemas.microsoft.com/office/drawing/2014/main" id="{24A1EA72-63A7-4946-AD26-1283FFF1594B}"/>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 name="Freeform 6">
                <a:extLst>
                  <a:ext uri="{FF2B5EF4-FFF2-40B4-BE49-F238E27FC236}">
                    <a16:creationId xmlns:a16="http://schemas.microsoft.com/office/drawing/2014/main" id="{ADC8346E-C140-4608-962C-3A6AFC11B2D0}"/>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 name="Freeform 7">
                <a:extLst>
                  <a:ext uri="{FF2B5EF4-FFF2-40B4-BE49-F238E27FC236}">
                    <a16:creationId xmlns:a16="http://schemas.microsoft.com/office/drawing/2014/main" id="{12ADA1A3-7B77-432C-B9B2-6EEBC4CA082A}"/>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8">
                <a:extLst>
                  <a:ext uri="{FF2B5EF4-FFF2-40B4-BE49-F238E27FC236}">
                    <a16:creationId xmlns:a16="http://schemas.microsoft.com/office/drawing/2014/main" id="{FDDE30EF-B655-412C-9D8C-4F7137AFEF11}"/>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9">
                <a:extLst>
                  <a:ext uri="{FF2B5EF4-FFF2-40B4-BE49-F238E27FC236}">
                    <a16:creationId xmlns:a16="http://schemas.microsoft.com/office/drawing/2014/main" id="{F38FD9AA-997B-451F-B6BC-7DAF82482EBF}"/>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10">
                <a:extLst>
                  <a:ext uri="{FF2B5EF4-FFF2-40B4-BE49-F238E27FC236}">
                    <a16:creationId xmlns:a16="http://schemas.microsoft.com/office/drawing/2014/main" id="{8863B8AC-CE8C-4D35-930F-9D3B2D3A60E7}"/>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11">
                <a:extLst>
                  <a:ext uri="{FF2B5EF4-FFF2-40B4-BE49-F238E27FC236}">
                    <a16:creationId xmlns:a16="http://schemas.microsoft.com/office/drawing/2014/main" id="{52963786-79D5-4204-8F62-21DFBBA52D85}"/>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81" name="Freeform 12">
                <a:extLst>
                  <a:ext uri="{FF2B5EF4-FFF2-40B4-BE49-F238E27FC236}">
                    <a16:creationId xmlns:a16="http://schemas.microsoft.com/office/drawing/2014/main" id="{412164B6-05E3-4661-AE7A-D240BC165DF4}"/>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Freeform 13">
                <a:extLst>
                  <a:ext uri="{FF2B5EF4-FFF2-40B4-BE49-F238E27FC236}">
                    <a16:creationId xmlns:a16="http://schemas.microsoft.com/office/drawing/2014/main" id="{C7A63CB4-7C95-458F-A5F3-366B7B0705D1}"/>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4">
                <a:extLst>
                  <a:ext uri="{FF2B5EF4-FFF2-40B4-BE49-F238E27FC236}">
                    <a16:creationId xmlns:a16="http://schemas.microsoft.com/office/drawing/2014/main" id="{6BC514EE-E7B7-4079-A98B-7F122F8E2B17}"/>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Freeform 15">
                <a:extLst>
                  <a:ext uri="{FF2B5EF4-FFF2-40B4-BE49-F238E27FC236}">
                    <a16:creationId xmlns:a16="http://schemas.microsoft.com/office/drawing/2014/main" id="{F007F940-E5C9-4699-B4CC-9EA8B46C1525}"/>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Freeform 16">
                <a:extLst>
                  <a:ext uri="{FF2B5EF4-FFF2-40B4-BE49-F238E27FC236}">
                    <a16:creationId xmlns:a16="http://schemas.microsoft.com/office/drawing/2014/main" id="{C11C1F0E-E9E0-4920-AA45-4F2C781FA707}"/>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7">
                <a:extLst>
                  <a:ext uri="{FF2B5EF4-FFF2-40B4-BE49-F238E27FC236}">
                    <a16:creationId xmlns:a16="http://schemas.microsoft.com/office/drawing/2014/main" id="{A297BE96-D996-4CDF-8202-7CC54E7E9862}"/>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3DA37FA5-9766-42C0-B685-BA7806F871F3}"/>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5D041359-B329-4370-9201-155DE2CB0CD7}"/>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Rectangle 20">
                <a:extLst>
                  <a:ext uri="{FF2B5EF4-FFF2-40B4-BE49-F238E27FC236}">
                    <a16:creationId xmlns:a16="http://schemas.microsoft.com/office/drawing/2014/main" id="{0EA28EF0-9A49-48E5-8A11-E3CF218BBD3C}"/>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21">
                <a:extLst>
                  <a:ext uri="{FF2B5EF4-FFF2-40B4-BE49-F238E27FC236}">
                    <a16:creationId xmlns:a16="http://schemas.microsoft.com/office/drawing/2014/main" id="{6AF4ED75-0B5C-4E6B-9251-10E1E7066CE5}"/>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22">
                <a:extLst>
                  <a:ext uri="{FF2B5EF4-FFF2-40B4-BE49-F238E27FC236}">
                    <a16:creationId xmlns:a16="http://schemas.microsoft.com/office/drawing/2014/main" id="{AEF51357-810E-4C66-9BF6-798698D704FC}"/>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23">
                <a:extLst>
                  <a:ext uri="{FF2B5EF4-FFF2-40B4-BE49-F238E27FC236}">
                    <a16:creationId xmlns:a16="http://schemas.microsoft.com/office/drawing/2014/main" id="{24F4102F-DDF9-4175-8897-EFD2ABD8E701}"/>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24">
                <a:extLst>
                  <a:ext uri="{FF2B5EF4-FFF2-40B4-BE49-F238E27FC236}">
                    <a16:creationId xmlns:a16="http://schemas.microsoft.com/office/drawing/2014/main" id="{77CEB7FA-CE6B-4180-8EA5-C18050D00EEA}"/>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25">
                <a:extLst>
                  <a:ext uri="{FF2B5EF4-FFF2-40B4-BE49-F238E27FC236}">
                    <a16:creationId xmlns:a16="http://schemas.microsoft.com/office/drawing/2014/main" id="{BB411C66-E061-4B45-9139-84AE76BFDF79}"/>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26">
                <a:extLst>
                  <a:ext uri="{FF2B5EF4-FFF2-40B4-BE49-F238E27FC236}">
                    <a16:creationId xmlns:a16="http://schemas.microsoft.com/office/drawing/2014/main" id="{D82A30E8-C523-4380-8030-E7341062C283}"/>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27">
                <a:extLst>
                  <a:ext uri="{FF2B5EF4-FFF2-40B4-BE49-F238E27FC236}">
                    <a16:creationId xmlns:a16="http://schemas.microsoft.com/office/drawing/2014/main" id="{15246700-08E1-4822-9C63-2E4E7AFE4800}"/>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28">
                <a:extLst>
                  <a:ext uri="{FF2B5EF4-FFF2-40B4-BE49-F238E27FC236}">
                    <a16:creationId xmlns:a16="http://schemas.microsoft.com/office/drawing/2014/main" id="{0264D55B-09EC-4C25-8E1F-3FEF718499B5}"/>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29">
                <a:extLst>
                  <a:ext uri="{FF2B5EF4-FFF2-40B4-BE49-F238E27FC236}">
                    <a16:creationId xmlns:a16="http://schemas.microsoft.com/office/drawing/2014/main" id="{4A39FB9B-A5D5-4F3A-ADF6-B8BB68E00C70}"/>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30">
                <a:extLst>
                  <a:ext uri="{FF2B5EF4-FFF2-40B4-BE49-F238E27FC236}">
                    <a16:creationId xmlns:a16="http://schemas.microsoft.com/office/drawing/2014/main" id="{43F03269-3177-4D06-8ED6-3887093BD1E7}"/>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31">
                <a:extLst>
                  <a:ext uri="{FF2B5EF4-FFF2-40B4-BE49-F238E27FC236}">
                    <a16:creationId xmlns:a16="http://schemas.microsoft.com/office/drawing/2014/main" id="{D333CBE4-1E2A-45C2-936E-9C5A92F272BF}"/>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32">
                <a:extLst>
                  <a:ext uri="{FF2B5EF4-FFF2-40B4-BE49-F238E27FC236}">
                    <a16:creationId xmlns:a16="http://schemas.microsoft.com/office/drawing/2014/main" id="{8E625EE3-261E-4DFE-88A5-8B9EABA24EC9}"/>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33">
                <a:extLst>
                  <a:ext uri="{FF2B5EF4-FFF2-40B4-BE49-F238E27FC236}">
                    <a16:creationId xmlns:a16="http://schemas.microsoft.com/office/drawing/2014/main" id="{736A0B95-B09A-40BF-A87C-8A1541CB5AFE}"/>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103" name="Image 102">
            <a:extLst>
              <a:ext uri="{FF2B5EF4-FFF2-40B4-BE49-F238E27FC236}">
                <a16:creationId xmlns:a16="http://schemas.microsoft.com/office/drawing/2014/main" id="{DBB9F7A7-A72D-4408-9192-35A895DA33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41" name="ZoneTexte 40">
            <a:extLst>
              <a:ext uri="{FF2B5EF4-FFF2-40B4-BE49-F238E27FC236}">
                <a16:creationId xmlns:a16="http://schemas.microsoft.com/office/drawing/2014/main" id="{F9D1C174-CD94-4794-88ED-76108E198A77}"/>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L. TONNELIER</a:t>
            </a:r>
            <a:endParaRPr lang="zh-CN" altLang="en-US" dirty="0"/>
          </a:p>
        </p:txBody>
      </p:sp>
    </p:spTree>
    <p:extLst>
      <p:ext uri="{BB962C8B-B14F-4D97-AF65-F5344CB8AC3E}">
        <p14:creationId xmlns:p14="http://schemas.microsoft.com/office/powerpoint/2010/main" val="4218415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descr="Une image contenant herbe, extérieur, ciel, champ&#10;&#10;Description générée automatiquement">
            <a:extLst>
              <a:ext uri="{FF2B5EF4-FFF2-40B4-BE49-F238E27FC236}">
                <a16:creationId xmlns:a16="http://schemas.microsoft.com/office/drawing/2014/main" id="{5C0669AB-4028-449F-8531-2F390D95AF15}"/>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400" y="0"/>
            <a:ext cx="12189600" cy="6858000"/>
          </a:xfrm>
          <a:prstGeom prst="rect">
            <a:avLst/>
          </a:prstGeom>
        </p:spPr>
      </p:pic>
      <p:sp>
        <p:nvSpPr>
          <p:cNvPr id="2" name="Titre 1">
            <a:extLst>
              <a:ext uri="{FF2B5EF4-FFF2-40B4-BE49-F238E27FC236}">
                <a16:creationId xmlns:a16="http://schemas.microsoft.com/office/drawing/2014/main" id="{18C1C90E-0161-4EEE-9A7E-3510BB81FA69}"/>
              </a:ext>
            </a:extLst>
          </p:cNvPr>
          <p:cNvSpPr>
            <a:spLocks noGrp="1"/>
          </p:cNvSpPr>
          <p:nvPr>
            <p:ph type="title"/>
          </p:nvPr>
        </p:nvSpPr>
        <p:spPr>
          <a:xfrm>
            <a:off x="838200" y="365125"/>
            <a:ext cx="10515600" cy="1325563"/>
          </a:xfrm>
        </p:spPr>
        <p:txBody>
          <a:bodyPr/>
          <a:lstStyle/>
          <a:p>
            <a:r>
              <a:rPr lang="fr-FR"/>
              <a:t>formation GS1 Digital Link </a:t>
            </a:r>
            <a:endParaRPr lang="zh-CN" altLang="en-US" dirty="0"/>
          </a:p>
        </p:txBody>
      </p:sp>
      <p:sp>
        <p:nvSpPr>
          <p:cNvPr id="3" name="Espace réservé du contenu 2">
            <a:extLst>
              <a:ext uri="{FF2B5EF4-FFF2-40B4-BE49-F238E27FC236}">
                <a16:creationId xmlns:a16="http://schemas.microsoft.com/office/drawing/2014/main" id="{9016215E-ABDF-42F1-8A97-FBB4E28B2EBD}"/>
              </a:ext>
            </a:extLst>
          </p:cNvPr>
          <p:cNvSpPr>
            <a:spLocks noGrp="1"/>
          </p:cNvSpPr>
          <p:nvPr>
            <p:ph sz="half" idx="1"/>
          </p:nvPr>
        </p:nvSpPr>
        <p:spPr>
          <a:xfrm>
            <a:off x="838200" y="1825625"/>
            <a:ext cx="5181600" cy="4351338"/>
          </a:xfrm>
        </p:spPr>
        <p:txBody>
          <a:bodyPr>
            <a:normAutofit/>
          </a:bodyPr>
          <a:lstStyle/>
          <a:p>
            <a:pPr marL="0" indent="0">
              <a:buNone/>
            </a:pPr>
            <a:r>
              <a:rPr lang="fr-FR" altLang="zh-CN" sz="2400" dirty="0"/>
              <a:t>Lundi 15 novembre 2021</a:t>
            </a:r>
            <a:br>
              <a:rPr lang="fr-FR" altLang="zh-CN" sz="2400" dirty="0"/>
            </a:br>
            <a:r>
              <a:rPr lang="fr-FR" altLang="zh-CN" sz="2400" dirty="0"/>
              <a:t> 	à Paris</a:t>
            </a:r>
          </a:p>
          <a:p>
            <a:pPr marL="0" indent="0">
              <a:buNone/>
            </a:pPr>
            <a:r>
              <a:rPr lang="fr-FR" altLang="zh-CN" sz="2400" dirty="0"/>
              <a:t>Mercredi 14 décembre 2021</a:t>
            </a:r>
            <a:br>
              <a:rPr lang="fr-FR" altLang="zh-CN" sz="2400" dirty="0"/>
            </a:br>
            <a:r>
              <a:rPr lang="fr-FR" altLang="zh-CN" sz="2400" dirty="0"/>
              <a:t>	 à Lyon</a:t>
            </a:r>
          </a:p>
          <a:p>
            <a:pPr marL="0" indent="0">
              <a:buNone/>
            </a:pPr>
            <a:r>
              <a:rPr lang="fr-FR" altLang="zh-CN" sz="2400"/>
              <a:t>Vendredi </a:t>
            </a:r>
            <a:r>
              <a:rPr lang="fr-FR" altLang="zh-CN" sz="2400" dirty="0"/>
              <a:t>16 </a:t>
            </a:r>
            <a:r>
              <a:rPr lang="fr-FR" altLang="zh-CN" sz="2400"/>
              <a:t>décembre 2021</a:t>
            </a:r>
            <a:br>
              <a:rPr lang="fr-FR" altLang="zh-CN" sz="2400"/>
            </a:br>
            <a:r>
              <a:rPr lang="fr-FR" altLang="zh-CN" sz="2400" dirty="0"/>
              <a:t>	 </a:t>
            </a:r>
            <a:r>
              <a:rPr lang="fr-FR" altLang="zh-CN" sz="2400"/>
              <a:t>à Paris</a:t>
            </a:r>
          </a:p>
          <a:p>
            <a:pPr marL="0" indent="0">
              <a:buNone/>
            </a:pPr>
            <a:r>
              <a:rPr lang="fr-FR" altLang="zh-CN" sz="2400"/>
              <a:t>Mardi </a:t>
            </a:r>
            <a:r>
              <a:rPr lang="fr-FR" altLang="zh-CN" sz="2400" dirty="0"/>
              <a:t>25 janvier 2022</a:t>
            </a:r>
            <a:br>
              <a:rPr lang="fr-FR" altLang="zh-CN" sz="2400" dirty="0"/>
            </a:br>
            <a:r>
              <a:rPr lang="fr-FR" altLang="zh-CN" sz="2400" dirty="0"/>
              <a:t> 	en classe virtuelle</a:t>
            </a:r>
            <a:br>
              <a:rPr lang="fr-FR" altLang="zh-CN" sz="2400" dirty="0"/>
            </a:br>
            <a:endParaRPr lang="zh-CN" altLang="en-US" sz="2400" dirty="0"/>
          </a:p>
        </p:txBody>
      </p:sp>
      <p:sp>
        <p:nvSpPr>
          <p:cNvPr id="14" name="Espace réservé du contenu 13">
            <a:extLst>
              <a:ext uri="{FF2B5EF4-FFF2-40B4-BE49-F238E27FC236}">
                <a16:creationId xmlns:a16="http://schemas.microsoft.com/office/drawing/2014/main" id="{B41912F0-A63A-4F78-9E46-241954EEB132}"/>
              </a:ext>
            </a:extLst>
          </p:cNvPr>
          <p:cNvSpPr>
            <a:spLocks noGrp="1"/>
          </p:cNvSpPr>
          <p:nvPr>
            <p:ph sz="half" idx="2"/>
          </p:nvPr>
        </p:nvSpPr>
        <p:spPr/>
        <p:txBody>
          <a:bodyPr>
            <a:normAutofit/>
          </a:bodyPr>
          <a:lstStyle/>
          <a:p>
            <a:pPr marL="0" indent="0">
              <a:buNone/>
            </a:pPr>
            <a:r>
              <a:rPr lang="fr-FR" altLang="zh-CN" sz="2400" dirty="0"/>
              <a:t>Lundi 7 Mars 2022</a:t>
            </a:r>
            <a:br>
              <a:rPr lang="fr-FR" altLang="zh-CN" sz="2400" dirty="0"/>
            </a:br>
            <a:r>
              <a:rPr lang="fr-FR" altLang="zh-CN" sz="2400" dirty="0"/>
              <a:t>	à Lyon</a:t>
            </a:r>
          </a:p>
          <a:p>
            <a:pPr marL="0" indent="0">
              <a:buNone/>
            </a:pPr>
            <a:r>
              <a:rPr lang="fr-FR" altLang="zh-CN" sz="2400" dirty="0"/>
              <a:t>Mercredi 9 mars 2022</a:t>
            </a:r>
            <a:br>
              <a:rPr lang="fr-FR" altLang="zh-CN" sz="2400" dirty="0"/>
            </a:br>
            <a:r>
              <a:rPr lang="fr-FR" altLang="zh-CN" sz="2400" dirty="0"/>
              <a:t>	 à Paris</a:t>
            </a:r>
          </a:p>
          <a:p>
            <a:pPr marL="0" indent="0">
              <a:buNone/>
            </a:pPr>
            <a:r>
              <a:rPr lang="fr-FR" altLang="zh-CN" sz="2400" dirty="0"/>
              <a:t>Mardi 7 juin 2022</a:t>
            </a:r>
            <a:br>
              <a:rPr lang="fr-FR" altLang="zh-CN" sz="2400" dirty="0"/>
            </a:br>
            <a:r>
              <a:rPr lang="fr-FR" altLang="zh-CN" sz="2400" dirty="0"/>
              <a:t>	 à Paris</a:t>
            </a:r>
          </a:p>
          <a:p>
            <a:pPr marL="0" indent="0">
              <a:buNone/>
            </a:pPr>
            <a:r>
              <a:rPr lang="fr-FR" altLang="zh-CN" sz="2400" dirty="0"/>
              <a:t>Lundi 12 septembre 2022</a:t>
            </a:r>
            <a:br>
              <a:rPr lang="fr-FR" altLang="zh-CN" sz="2400" dirty="0"/>
            </a:br>
            <a:r>
              <a:rPr lang="fr-FR" altLang="zh-CN" sz="2400" dirty="0"/>
              <a:t>	 à Paris</a:t>
            </a:r>
          </a:p>
          <a:p>
            <a:pPr marL="0" indent="0">
              <a:buNone/>
            </a:pPr>
            <a:endParaRPr lang="fr-FR" altLang="zh-CN" sz="2400" dirty="0"/>
          </a:p>
        </p:txBody>
      </p:sp>
      <p:grpSp>
        <p:nvGrpSpPr>
          <p:cNvPr id="71" name="Groupe 70">
            <a:extLst>
              <a:ext uri="{FF2B5EF4-FFF2-40B4-BE49-F238E27FC236}">
                <a16:creationId xmlns:a16="http://schemas.microsoft.com/office/drawing/2014/main" id="{25A1C0CC-6CC7-4374-900B-8C3B61DF7CDC}"/>
              </a:ext>
            </a:extLst>
          </p:cNvPr>
          <p:cNvGrpSpPr/>
          <p:nvPr/>
        </p:nvGrpSpPr>
        <p:grpSpPr>
          <a:xfrm>
            <a:off x="4588721" y="6304136"/>
            <a:ext cx="2668465" cy="468000"/>
            <a:chOff x="4482401" y="6304136"/>
            <a:chExt cx="2668465" cy="468000"/>
          </a:xfrm>
        </p:grpSpPr>
        <p:pic>
          <p:nvPicPr>
            <p:cNvPr id="72" name="Graphique 71">
              <a:extLst>
                <a:ext uri="{FF2B5EF4-FFF2-40B4-BE49-F238E27FC236}">
                  <a16:creationId xmlns:a16="http://schemas.microsoft.com/office/drawing/2014/main" id="{1B9B9039-1341-401C-B1C6-9785E0A554B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73" name="Groupe 72">
              <a:extLst>
                <a:ext uri="{FF2B5EF4-FFF2-40B4-BE49-F238E27FC236}">
                  <a16:creationId xmlns:a16="http://schemas.microsoft.com/office/drawing/2014/main" id="{2524346F-2C49-4ED3-85A0-240B65460E1C}"/>
                </a:ext>
              </a:extLst>
            </p:cNvPr>
            <p:cNvGrpSpPr/>
            <p:nvPr/>
          </p:nvGrpSpPr>
          <p:grpSpPr>
            <a:xfrm>
              <a:off x="4482401" y="6357643"/>
              <a:ext cx="1438039" cy="360986"/>
              <a:chOff x="4431872" y="6240618"/>
              <a:chExt cx="1438039" cy="360986"/>
            </a:xfrm>
          </p:grpSpPr>
          <p:sp>
            <p:nvSpPr>
              <p:cNvPr id="74" name="Freeform 5">
                <a:extLst>
                  <a:ext uri="{FF2B5EF4-FFF2-40B4-BE49-F238E27FC236}">
                    <a16:creationId xmlns:a16="http://schemas.microsoft.com/office/drawing/2014/main" id="{24A1EA72-63A7-4946-AD26-1283FFF1594B}"/>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 name="Freeform 6">
                <a:extLst>
                  <a:ext uri="{FF2B5EF4-FFF2-40B4-BE49-F238E27FC236}">
                    <a16:creationId xmlns:a16="http://schemas.microsoft.com/office/drawing/2014/main" id="{ADC8346E-C140-4608-962C-3A6AFC11B2D0}"/>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 name="Freeform 7">
                <a:extLst>
                  <a:ext uri="{FF2B5EF4-FFF2-40B4-BE49-F238E27FC236}">
                    <a16:creationId xmlns:a16="http://schemas.microsoft.com/office/drawing/2014/main" id="{12ADA1A3-7B77-432C-B9B2-6EEBC4CA082A}"/>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Freeform 8">
                <a:extLst>
                  <a:ext uri="{FF2B5EF4-FFF2-40B4-BE49-F238E27FC236}">
                    <a16:creationId xmlns:a16="http://schemas.microsoft.com/office/drawing/2014/main" id="{FDDE30EF-B655-412C-9D8C-4F7137AFEF11}"/>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9">
                <a:extLst>
                  <a:ext uri="{FF2B5EF4-FFF2-40B4-BE49-F238E27FC236}">
                    <a16:creationId xmlns:a16="http://schemas.microsoft.com/office/drawing/2014/main" id="{F38FD9AA-997B-451F-B6BC-7DAF82482EBF}"/>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10">
                <a:extLst>
                  <a:ext uri="{FF2B5EF4-FFF2-40B4-BE49-F238E27FC236}">
                    <a16:creationId xmlns:a16="http://schemas.microsoft.com/office/drawing/2014/main" id="{8863B8AC-CE8C-4D35-930F-9D3B2D3A60E7}"/>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11">
                <a:extLst>
                  <a:ext uri="{FF2B5EF4-FFF2-40B4-BE49-F238E27FC236}">
                    <a16:creationId xmlns:a16="http://schemas.microsoft.com/office/drawing/2014/main" id="{52963786-79D5-4204-8F62-21DFBBA52D85}"/>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81" name="Freeform 12">
                <a:extLst>
                  <a:ext uri="{FF2B5EF4-FFF2-40B4-BE49-F238E27FC236}">
                    <a16:creationId xmlns:a16="http://schemas.microsoft.com/office/drawing/2014/main" id="{412164B6-05E3-4661-AE7A-D240BC165DF4}"/>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Freeform 13">
                <a:extLst>
                  <a:ext uri="{FF2B5EF4-FFF2-40B4-BE49-F238E27FC236}">
                    <a16:creationId xmlns:a16="http://schemas.microsoft.com/office/drawing/2014/main" id="{C7A63CB4-7C95-458F-A5F3-366B7B0705D1}"/>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Freeform 14">
                <a:extLst>
                  <a:ext uri="{FF2B5EF4-FFF2-40B4-BE49-F238E27FC236}">
                    <a16:creationId xmlns:a16="http://schemas.microsoft.com/office/drawing/2014/main" id="{6BC514EE-E7B7-4079-A98B-7F122F8E2B17}"/>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Freeform 15">
                <a:extLst>
                  <a:ext uri="{FF2B5EF4-FFF2-40B4-BE49-F238E27FC236}">
                    <a16:creationId xmlns:a16="http://schemas.microsoft.com/office/drawing/2014/main" id="{F007F940-E5C9-4699-B4CC-9EA8B46C1525}"/>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Freeform 16">
                <a:extLst>
                  <a:ext uri="{FF2B5EF4-FFF2-40B4-BE49-F238E27FC236}">
                    <a16:creationId xmlns:a16="http://schemas.microsoft.com/office/drawing/2014/main" id="{C11C1F0E-E9E0-4920-AA45-4F2C781FA707}"/>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7">
                <a:extLst>
                  <a:ext uri="{FF2B5EF4-FFF2-40B4-BE49-F238E27FC236}">
                    <a16:creationId xmlns:a16="http://schemas.microsoft.com/office/drawing/2014/main" id="{A297BE96-D996-4CDF-8202-7CC54E7E9862}"/>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3DA37FA5-9766-42C0-B685-BA7806F871F3}"/>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5D041359-B329-4370-9201-155DE2CB0CD7}"/>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Rectangle 20">
                <a:extLst>
                  <a:ext uri="{FF2B5EF4-FFF2-40B4-BE49-F238E27FC236}">
                    <a16:creationId xmlns:a16="http://schemas.microsoft.com/office/drawing/2014/main" id="{0EA28EF0-9A49-48E5-8A11-E3CF218BBD3C}"/>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21">
                <a:extLst>
                  <a:ext uri="{FF2B5EF4-FFF2-40B4-BE49-F238E27FC236}">
                    <a16:creationId xmlns:a16="http://schemas.microsoft.com/office/drawing/2014/main" id="{6AF4ED75-0B5C-4E6B-9251-10E1E7066CE5}"/>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22">
                <a:extLst>
                  <a:ext uri="{FF2B5EF4-FFF2-40B4-BE49-F238E27FC236}">
                    <a16:creationId xmlns:a16="http://schemas.microsoft.com/office/drawing/2014/main" id="{AEF51357-810E-4C66-9BF6-798698D704FC}"/>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23">
                <a:extLst>
                  <a:ext uri="{FF2B5EF4-FFF2-40B4-BE49-F238E27FC236}">
                    <a16:creationId xmlns:a16="http://schemas.microsoft.com/office/drawing/2014/main" id="{24F4102F-DDF9-4175-8897-EFD2ABD8E701}"/>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24">
                <a:extLst>
                  <a:ext uri="{FF2B5EF4-FFF2-40B4-BE49-F238E27FC236}">
                    <a16:creationId xmlns:a16="http://schemas.microsoft.com/office/drawing/2014/main" id="{77CEB7FA-CE6B-4180-8EA5-C18050D00EEA}"/>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25">
                <a:extLst>
                  <a:ext uri="{FF2B5EF4-FFF2-40B4-BE49-F238E27FC236}">
                    <a16:creationId xmlns:a16="http://schemas.microsoft.com/office/drawing/2014/main" id="{BB411C66-E061-4B45-9139-84AE76BFDF79}"/>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26">
                <a:extLst>
                  <a:ext uri="{FF2B5EF4-FFF2-40B4-BE49-F238E27FC236}">
                    <a16:creationId xmlns:a16="http://schemas.microsoft.com/office/drawing/2014/main" id="{D82A30E8-C523-4380-8030-E7341062C283}"/>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27">
                <a:extLst>
                  <a:ext uri="{FF2B5EF4-FFF2-40B4-BE49-F238E27FC236}">
                    <a16:creationId xmlns:a16="http://schemas.microsoft.com/office/drawing/2014/main" id="{15246700-08E1-4822-9C63-2E4E7AFE4800}"/>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28">
                <a:extLst>
                  <a:ext uri="{FF2B5EF4-FFF2-40B4-BE49-F238E27FC236}">
                    <a16:creationId xmlns:a16="http://schemas.microsoft.com/office/drawing/2014/main" id="{0264D55B-09EC-4C25-8E1F-3FEF718499B5}"/>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29">
                <a:extLst>
                  <a:ext uri="{FF2B5EF4-FFF2-40B4-BE49-F238E27FC236}">
                    <a16:creationId xmlns:a16="http://schemas.microsoft.com/office/drawing/2014/main" id="{4A39FB9B-A5D5-4F3A-ADF6-B8BB68E00C70}"/>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30">
                <a:extLst>
                  <a:ext uri="{FF2B5EF4-FFF2-40B4-BE49-F238E27FC236}">
                    <a16:creationId xmlns:a16="http://schemas.microsoft.com/office/drawing/2014/main" id="{43F03269-3177-4D06-8ED6-3887093BD1E7}"/>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31">
                <a:extLst>
                  <a:ext uri="{FF2B5EF4-FFF2-40B4-BE49-F238E27FC236}">
                    <a16:creationId xmlns:a16="http://schemas.microsoft.com/office/drawing/2014/main" id="{D333CBE4-1E2A-45C2-936E-9C5A92F272BF}"/>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32">
                <a:extLst>
                  <a:ext uri="{FF2B5EF4-FFF2-40B4-BE49-F238E27FC236}">
                    <a16:creationId xmlns:a16="http://schemas.microsoft.com/office/drawing/2014/main" id="{8E625EE3-261E-4DFE-88A5-8B9EABA24EC9}"/>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33">
                <a:extLst>
                  <a:ext uri="{FF2B5EF4-FFF2-40B4-BE49-F238E27FC236}">
                    <a16:creationId xmlns:a16="http://schemas.microsoft.com/office/drawing/2014/main" id="{736A0B95-B09A-40BF-A87C-8A1541CB5AFE}"/>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103" name="Image 102">
            <a:extLst>
              <a:ext uri="{FF2B5EF4-FFF2-40B4-BE49-F238E27FC236}">
                <a16:creationId xmlns:a16="http://schemas.microsoft.com/office/drawing/2014/main" id="{DBB9F7A7-A72D-4408-9192-35A895DA33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39" name="ZoneTexte 38">
            <a:extLst>
              <a:ext uri="{FF2B5EF4-FFF2-40B4-BE49-F238E27FC236}">
                <a16:creationId xmlns:a16="http://schemas.microsoft.com/office/drawing/2014/main" id="{7728FDFC-8EE2-4249-85B6-67E1CC33F882}"/>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
        <p:nvSpPr>
          <p:cNvPr id="41" name="ZoneTexte 40">
            <a:extLst>
              <a:ext uri="{FF2B5EF4-FFF2-40B4-BE49-F238E27FC236}">
                <a16:creationId xmlns:a16="http://schemas.microsoft.com/office/drawing/2014/main" id="{C39886DC-53B8-42C2-8894-0F616AB5B2E6}"/>
              </a:ext>
            </a:extLst>
          </p:cNvPr>
          <p:cNvSpPr txBox="1"/>
          <p:nvPr/>
        </p:nvSpPr>
        <p:spPr>
          <a:xfrm>
            <a:off x="888423" y="5341980"/>
            <a:ext cx="10415155" cy="923330"/>
          </a:xfrm>
          <a:prstGeom prst="rect">
            <a:avLst/>
          </a:prstGeom>
          <a:noFill/>
        </p:spPr>
        <p:txBody>
          <a:bodyPr wrap="square">
            <a:spAutoFit/>
          </a:bodyPr>
          <a:lstStyle/>
          <a:p>
            <a:r>
              <a:rPr lang="zh-CN" altLang="en-US" dirty="0">
                <a:hlinkClick r:id="rId7">
                  <a:extLst>
                    <a:ext uri="{A12FA001-AC4F-418D-AE19-62706E023703}">
                      <ahyp:hlinkClr xmlns:ahyp="http://schemas.microsoft.com/office/drawing/2018/hyperlinkcolor" val="tx"/>
                    </a:ext>
                  </a:extLst>
                </a:hlinkClick>
              </a:rPr>
              <a:t>https://evenements.infopro-digital.com/emballage/formation-standard-gs1-digital-link-p-11234#/</a:t>
            </a:r>
            <a:r>
              <a:rPr lang="zh-CN" altLang="en-US" dirty="0"/>
              <a:t> </a:t>
            </a:r>
            <a:endParaRPr lang="fr-FR" altLang="zh-CN" dirty="0"/>
          </a:p>
          <a:p>
            <a:r>
              <a:rPr lang="en-US" altLang="zh-CN" dirty="0">
                <a:hlinkClick r:id="rId7">
                  <a:extLst>
                    <a:ext uri="{A12FA001-AC4F-418D-AE19-62706E023703}">
                      <ahyp:hlinkClr xmlns:ahyp="http://schemas.microsoft.com/office/drawing/2018/hyperlinkcolor" val="tx"/>
                    </a:ext>
                  </a:extLst>
                </a:hlinkClick>
              </a:rPr>
              <a:t>https://evenements.infopro-digital.com/lsa/formation-standard-gs1-digital-link-p-14622#/</a:t>
            </a:r>
          </a:p>
          <a:p>
            <a:pPr algn="ctr"/>
            <a:endParaRPr lang="zh-CN" altLang="en-US" dirty="0"/>
          </a:p>
        </p:txBody>
      </p:sp>
    </p:spTree>
    <p:extLst>
      <p:ext uri="{BB962C8B-B14F-4D97-AF65-F5344CB8AC3E}">
        <p14:creationId xmlns:p14="http://schemas.microsoft.com/office/powerpoint/2010/main" val="3755943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herbe, extérieur, ciel, champ&#10;&#10;Description générée automatiquement">
            <a:extLst>
              <a:ext uri="{FF2B5EF4-FFF2-40B4-BE49-F238E27FC236}">
                <a16:creationId xmlns:a16="http://schemas.microsoft.com/office/drawing/2014/main" id="{D2B0AB05-0356-46B8-B0D8-6EA6921C5822}"/>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400" y="0"/>
            <a:ext cx="12189600" cy="6858000"/>
          </a:xfrm>
          <a:prstGeom prst="rect">
            <a:avLst/>
          </a:prstGeom>
        </p:spPr>
      </p:pic>
      <p:sp>
        <p:nvSpPr>
          <p:cNvPr id="10" name="Titre 9">
            <a:extLst>
              <a:ext uri="{FF2B5EF4-FFF2-40B4-BE49-F238E27FC236}">
                <a16:creationId xmlns:a16="http://schemas.microsoft.com/office/drawing/2014/main" id="{BB13363B-96D7-4284-9AD5-EEBE8700BDCA}"/>
              </a:ext>
            </a:extLst>
          </p:cNvPr>
          <p:cNvSpPr>
            <a:spLocks noGrp="1"/>
          </p:cNvSpPr>
          <p:nvPr>
            <p:ph type="title"/>
          </p:nvPr>
        </p:nvSpPr>
        <p:spPr/>
        <p:txBody>
          <a:bodyPr/>
          <a:lstStyle/>
          <a:p>
            <a:r>
              <a:rPr lang="fr-FR" altLang="zh-CN" dirty="0"/>
              <a:t>Merci pour votre attention </a:t>
            </a:r>
            <a:endParaRPr lang="zh-CN" altLang="en-US" dirty="0"/>
          </a:p>
        </p:txBody>
      </p:sp>
      <p:sp>
        <p:nvSpPr>
          <p:cNvPr id="11" name="Espace réservé du texte 10">
            <a:extLst>
              <a:ext uri="{FF2B5EF4-FFF2-40B4-BE49-F238E27FC236}">
                <a16:creationId xmlns:a16="http://schemas.microsoft.com/office/drawing/2014/main" id="{DFDD36B3-EAE7-4E6C-AE59-E13439F5F15E}"/>
              </a:ext>
            </a:extLst>
          </p:cNvPr>
          <p:cNvSpPr>
            <a:spLocks noGrp="1"/>
          </p:cNvSpPr>
          <p:nvPr>
            <p:ph type="body" idx="1"/>
          </p:nvPr>
        </p:nvSpPr>
        <p:spPr>
          <a:xfrm>
            <a:off x="6377880" y="4589463"/>
            <a:ext cx="4969569" cy="1500187"/>
          </a:xfrm>
        </p:spPr>
        <p:txBody>
          <a:bodyPr>
            <a:normAutofit/>
          </a:bodyPr>
          <a:lstStyle/>
          <a:p>
            <a:pPr algn="r"/>
            <a:r>
              <a:rPr lang="fr-FR" altLang="zh-CN" sz="1600" b="0" dirty="0"/>
              <a:t>Laurent TONNELIER</a:t>
            </a:r>
            <a:br>
              <a:rPr lang="fr-FR" altLang="zh-CN" sz="1600" b="0" dirty="0"/>
            </a:br>
            <a:r>
              <a:rPr lang="fr-FR" altLang="zh-CN" sz="1600" b="0" dirty="0"/>
              <a:t>http://linkedin.com/in/tonnelier</a:t>
            </a:r>
            <a:br>
              <a:rPr lang="fr-FR" altLang="zh-CN" sz="1600" b="0" dirty="0"/>
            </a:br>
            <a:r>
              <a:rPr lang="fr-FR" altLang="zh-CN" sz="1600" b="0" dirty="0"/>
              <a:t>laurent.tonnelier@mobilead.fr</a:t>
            </a:r>
            <a:br>
              <a:rPr lang="fr-FR" altLang="zh-CN" sz="1600" b="0" dirty="0"/>
            </a:br>
            <a:r>
              <a:rPr lang="fr-FR" altLang="zh-CN" sz="1600" b="0" dirty="0"/>
              <a:t>+33 6 74 72 15 75</a:t>
            </a:r>
            <a:br>
              <a:rPr lang="fr-FR" altLang="zh-CN" sz="1600" b="0" dirty="0"/>
            </a:br>
            <a:r>
              <a:rPr lang="fr-FR" altLang="zh-CN" sz="1600" b="0" dirty="0"/>
              <a:t>MOBILEAD sas</a:t>
            </a:r>
            <a:br>
              <a:rPr lang="fr-FR" altLang="zh-CN" sz="1600" b="0" dirty="0"/>
            </a:br>
            <a:r>
              <a:rPr lang="fr-FR" altLang="zh-CN" sz="1600" b="0" dirty="0"/>
              <a:t>1 cour du Havre 75008 Paris</a:t>
            </a:r>
            <a:endParaRPr lang="zh-CN" altLang="en-US" sz="1600" dirty="0"/>
          </a:p>
        </p:txBody>
      </p:sp>
      <p:grpSp>
        <p:nvGrpSpPr>
          <p:cNvPr id="175" name="Groupe 174">
            <a:extLst>
              <a:ext uri="{FF2B5EF4-FFF2-40B4-BE49-F238E27FC236}">
                <a16:creationId xmlns:a16="http://schemas.microsoft.com/office/drawing/2014/main" id="{2556AB39-14D9-4FE4-A9C2-DA019565C678}"/>
              </a:ext>
            </a:extLst>
          </p:cNvPr>
          <p:cNvGrpSpPr/>
          <p:nvPr/>
        </p:nvGrpSpPr>
        <p:grpSpPr>
          <a:xfrm>
            <a:off x="4588721" y="6304136"/>
            <a:ext cx="2668465" cy="468000"/>
            <a:chOff x="4482401" y="6304136"/>
            <a:chExt cx="2668465" cy="468000"/>
          </a:xfrm>
        </p:grpSpPr>
        <p:pic>
          <p:nvPicPr>
            <p:cNvPr id="176" name="Graphique 175">
              <a:extLst>
                <a:ext uri="{FF2B5EF4-FFF2-40B4-BE49-F238E27FC236}">
                  <a16:creationId xmlns:a16="http://schemas.microsoft.com/office/drawing/2014/main" id="{D16B5F95-977E-4065-92E6-17829A09176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177" name="Groupe 176">
              <a:extLst>
                <a:ext uri="{FF2B5EF4-FFF2-40B4-BE49-F238E27FC236}">
                  <a16:creationId xmlns:a16="http://schemas.microsoft.com/office/drawing/2014/main" id="{7455C04E-9F01-4B3B-BDB5-5B5435052637}"/>
                </a:ext>
              </a:extLst>
            </p:cNvPr>
            <p:cNvGrpSpPr/>
            <p:nvPr/>
          </p:nvGrpSpPr>
          <p:grpSpPr>
            <a:xfrm>
              <a:off x="4482401" y="6357643"/>
              <a:ext cx="1438039" cy="360986"/>
              <a:chOff x="4431872" y="6240618"/>
              <a:chExt cx="1438039" cy="360986"/>
            </a:xfrm>
          </p:grpSpPr>
          <p:sp>
            <p:nvSpPr>
              <p:cNvPr id="178" name="Freeform 5">
                <a:extLst>
                  <a:ext uri="{FF2B5EF4-FFF2-40B4-BE49-F238E27FC236}">
                    <a16:creationId xmlns:a16="http://schemas.microsoft.com/office/drawing/2014/main" id="{E0A21E0B-6216-4E5B-B5D4-0F94C2F313B3}"/>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9" name="Freeform 6">
                <a:extLst>
                  <a:ext uri="{FF2B5EF4-FFF2-40B4-BE49-F238E27FC236}">
                    <a16:creationId xmlns:a16="http://schemas.microsoft.com/office/drawing/2014/main" id="{4483C824-2B79-4BAA-BEF8-3491163706BA}"/>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0" name="Freeform 7">
                <a:extLst>
                  <a:ext uri="{FF2B5EF4-FFF2-40B4-BE49-F238E27FC236}">
                    <a16:creationId xmlns:a16="http://schemas.microsoft.com/office/drawing/2014/main" id="{369AC89C-3F43-423D-85B4-98744A5BA224}"/>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1" name="Freeform 8">
                <a:extLst>
                  <a:ext uri="{FF2B5EF4-FFF2-40B4-BE49-F238E27FC236}">
                    <a16:creationId xmlns:a16="http://schemas.microsoft.com/office/drawing/2014/main" id="{4B2A68BA-B91D-435E-A7A0-09566ADAE793}"/>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2" name="Freeform 9">
                <a:extLst>
                  <a:ext uri="{FF2B5EF4-FFF2-40B4-BE49-F238E27FC236}">
                    <a16:creationId xmlns:a16="http://schemas.microsoft.com/office/drawing/2014/main" id="{E2A0A0B6-6F3C-49FD-AF0E-9237F10078EA}"/>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3" name="Freeform 10">
                <a:extLst>
                  <a:ext uri="{FF2B5EF4-FFF2-40B4-BE49-F238E27FC236}">
                    <a16:creationId xmlns:a16="http://schemas.microsoft.com/office/drawing/2014/main" id="{AD53846E-83FF-4C75-A916-924A21DFD281}"/>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11">
                <a:extLst>
                  <a:ext uri="{FF2B5EF4-FFF2-40B4-BE49-F238E27FC236}">
                    <a16:creationId xmlns:a16="http://schemas.microsoft.com/office/drawing/2014/main" id="{91C6667B-8EB3-4654-B0C0-1FD49FDE684E}"/>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85" name="Freeform 12">
                <a:extLst>
                  <a:ext uri="{FF2B5EF4-FFF2-40B4-BE49-F238E27FC236}">
                    <a16:creationId xmlns:a16="http://schemas.microsoft.com/office/drawing/2014/main" id="{2C9CC8EA-1E31-4EEB-856C-447FE4682000}"/>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6" name="Freeform 13">
                <a:extLst>
                  <a:ext uri="{FF2B5EF4-FFF2-40B4-BE49-F238E27FC236}">
                    <a16:creationId xmlns:a16="http://schemas.microsoft.com/office/drawing/2014/main" id="{1DD128E0-9504-4071-8831-0099E0E0E735}"/>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7" name="Freeform 14">
                <a:extLst>
                  <a:ext uri="{FF2B5EF4-FFF2-40B4-BE49-F238E27FC236}">
                    <a16:creationId xmlns:a16="http://schemas.microsoft.com/office/drawing/2014/main" id="{2107475D-9520-424F-8B94-7E64360A2D5E}"/>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8" name="Freeform 15">
                <a:extLst>
                  <a:ext uri="{FF2B5EF4-FFF2-40B4-BE49-F238E27FC236}">
                    <a16:creationId xmlns:a16="http://schemas.microsoft.com/office/drawing/2014/main" id="{C80DA04B-44A1-4A7E-8533-5A8181664DEC}"/>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9" name="Freeform 16">
                <a:extLst>
                  <a:ext uri="{FF2B5EF4-FFF2-40B4-BE49-F238E27FC236}">
                    <a16:creationId xmlns:a16="http://schemas.microsoft.com/office/drawing/2014/main" id="{2E6FA56E-FDC4-4099-A240-671C3FAB760C}"/>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0" name="Freeform 17">
                <a:extLst>
                  <a:ext uri="{FF2B5EF4-FFF2-40B4-BE49-F238E27FC236}">
                    <a16:creationId xmlns:a16="http://schemas.microsoft.com/office/drawing/2014/main" id="{20432137-F0FF-4864-8697-641A86C5614C}"/>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1" name="Freeform 18">
                <a:extLst>
                  <a:ext uri="{FF2B5EF4-FFF2-40B4-BE49-F238E27FC236}">
                    <a16:creationId xmlns:a16="http://schemas.microsoft.com/office/drawing/2014/main" id="{6CAEE46E-58D4-4E83-BEB2-D43685FB6DDB}"/>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Freeform 19">
                <a:extLst>
                  <a:ext uri="{FF2B5EF4-FFF2-40B4-BE49-F238E27FC236}">
                    <a16:creationId xmlns:a16="http://schemas.microsoft.com/office/drawing/2014/main" id="{97D5314B-3D76-471E-AB6B-2F1457F300B3}"/>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3" name="Rectangle 20">
                <a:extLst>
                  <a:ext uri="{FF2B5EF4-FFF2-40B4-BE49-F238E27FC236}">
                    <a16:creationId xmlns:a16="http://schemas.microsoft.com/office/drawing/2014/main" id="{291DE3B3-81ED-4A9E-AE7C-A682C5101D09}"/>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4" name="Freeform 21">
                <a:extLst>
                  <a:ext uri="{FF2B5EF4-FFF2-40B4-BE49-F238E27FC236}">
                    <a16:creationId xmlns:a16="http://schemas.microsoft.com/office/drawing/2014/main" id="{D161F51F-4F86-4326-8929-BAF489206BAE}"/>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Freeform 22">
                <a:extLst>
                  <a:ext uri="{FF2B5EF4-FFF2-40B4-BE49-F238E27FC236}">
                    <a16:creationId xmlns:a16="http://schemas.microsoft.com/office/drawing/2014/main" id="{DB416F8B-0A08-43A3-9AB0-8FE0AC55C142}"/>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Freeform 23">
                <a:extLst>
                  <a:ext uri="{FF2B5EF4-FFF2-40B4-BE49-F238E27FC236}">
                    <a16:creationId xmlns:a16="http://schemas.microsoft.com/office/drawing/2014/main" id="{16F27F83-2597-4A2F-8D97-C3A8B68ADFF3}"/>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7" name="Freeform 24">
                <a:extLst>
                  <a:ext uri="{FF2B5EF4-FFF2-40B4-BE49-F238E27FC236}">
                    <a16:creationId xmlns:a16="http://schemas.microsoft.com/office/drawing/2014/main" id="{11ADCC05-2ADA-4902-BC74-62CA87DEFD0A}"/>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8" name="Freeform 25">
                <a:extLst>
                  <a:ext uri="{FF2B5EF4-FFF2-40B4-BE49-F238E27FC236}">
                    <a16:creationId xmlns:a16="http://schemas.microsoft.com/office/drawing/2014/main" id="{9D22C93F-581C-4F1F-AC4D-327135AA7AAB}"/>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9" name="Freeform 26">
                <a:extLst>
                  <a:ext uri="{FF2B5EF4-FFF2-40B4-BE49-F238E27FC236}">
                    <a16:creationId xmlns:a16="http://schemas.microsoft.com/office/drawing/2014/main" id="{C18D3C59-4C61-4D62-9F00-8E5E694E695D}"/>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0" name="Freeform 27">
                <a:extLst>
                  <a:ext uri="{FF2B5EF4-FFF2-40B4-BE49-F238E27FC236}">
                    <a16:creationId xmlns:a16="http://schemas.microsoft.com/office/drawing/2014/main" id="{273F5185-96E6-4167-BB1C-FAA87446F758}"/>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1" name="Freeform 28">
                <a:extLst>
                  <a:ext uri="{FF2B5EF4-FFF2-40B4-BE49-F238E27FC236}">
                    <a16:creationId xmlns:a16="http://schemas.microsoft.com/office/drawing/2014/main" id="{169C6D6E-7F0A-4631-8792-97DBDC2DBCE7}"/>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2" name="Freeform 29">
                <a:extLst>
                  <a:ext uri="{FF2B5EF4-FFF2-40B4-BE49-F238E27FC236}">
                    <a16:creationId xmlns:a16="http://schemas.microsoft.com/office/drawing/2014/main" id="{C850C777-18B4-48D0-8AD8-58C3A0555656}"/>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3" name="Freeform 30">
                <a:extLst>
                  <a:ext uri="{FF2B5EF4-FFF2-40B4-BE49-F238E27FC236}">
                    <a16:creationId xmlns:a16="http://schemas.microsoft.com/office/drawing/2014/main" id="{331222B3-1BF0-4991-A7BB-F0C17FCC9B0D}"/>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4" name="Freeform 31">
                <a:extLst>
                  <a:ext uri="{FF2B5EF4-FFF2-40B4-BE49-F238E27FC236}">
                    <a16:creationId xmlns:a16="http://schemas.microsoft.com/office/drawing/2014/main" id="{E00E5334-13F4-4D0E-90E3-B401F0FA78E3}"/>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 name="Freeform 32">
                <a:extLst>
                  <a:ext uri="{FF2B5EF4-FFF2-40B4-BE49-F238E27FC236}">
                    <a16:creationId xmlns:a16="http://schemas.microsoft.com/office/drawing/2014/main" id="{BFDA97A9-966A-46C9-A489-142D1A0BAE74}"/>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 name="Freeform 33">
                <a:extLst>
                  <a:ext uri="{FF2B5EF4-FFF2-40B4-BE49-F238E27FC236}">
                    <a16:creationId xmlns:a16="http://schemas.microsoft.com/office/drawing/2014/main" id="{A7CCB60E-CDB2-488C-8EBC-A44CA39229D1}"/>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207" name="Image 206">
            <a:extLst>
              <a:ext uri="{FF2B5EF4-FFF2-40B4-BE49-F238E27FC236}">
                <a16:creationId xmlns:a16="http://schemas.microsoft.com/office/drawing/2014/main" id="{30EBC783-E04B-4A17-90D4-BB5C49A2DB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38" name="ZoneTexte 37">
            <a:extLst>
              <a:ext uri="{FF2B5EF4-FFF2-40B4-BE49-F238E27FC236}">
                <a16:creationId xmlns:a16="http://schemas.microsoft.com/office/drawing/2014/main" id="{D1C11DCC-17EF-4BB5-AEAA-1B32C1964D9F}"/>
              </a:ext>
            </a:extLst>
          </p:cNvPr>
          <p:cNvSpPr txBox="1"/>
          <p:nvPr/>
        </p:nvSpPr>
        <p:spPr>
          <a:xfrm>
            <a:off x="9966250" y="5988311"/>
            <a:ext cx="2034363" cy="646331"/>
          </a:xfrm>
          <a:prstGeom prst="rect">
            <a:avLst/>
          </a:prstGeom>
          <a:noFill/>
        </p:spPr>
        <p:txBody>
          <a:bodyPr wrap="square" rtlCol="0">
            <a:spAutoFit/>
          </a:bodyPr>
          <a:lstStyle/>
          <a:p>
            <a:pPr algn="r"/>
            <a:r>
              <a:rPr lang="fr-FR" altLang="zh-CN" dirty="0"/>
              <a:t>visuel Fotolia</a:t>
            </a:r>
            <a:endParaRPr lang="zh-CN" altLang="en-US" dirty="0"/>
          </a:p>
          <a:p>
            <a:pPr algn="r"/>
            <a:r>
              <a:rPr lang="fr-FR" altLang="zh-CN" dirty="0"/>
              <a:t>  </a:t>
            </a:r>
            <a:endParaRPr lang="zh-CN" altLang="en-US" dirty="0"/>
          </a:p>
        </p:txBody>
      </p:sp>
    </p:spTree>
    <p:extLst>
      <p:ext uri="{BB962C8B-B14F-4D97-AF65-F5344CB8AC3E}">
        <p14:creationId xmlns:p14="http://schemas.microsoft.com/office/powerpoint/2010/main" val="1950417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99FF7F7-F229-4284-8156-3640C5E10ABC}"/>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3" name="Sous-titre 2">
            <a:extLst>
              <a:ext uri="{FF2B5EF4-FFF2-40B4-BE49-F238E27FC236}">
                <a16:creationId xmlns:a16="http://schemas.microsoft.com/office/drawing/2014/main" id="{175FDBCE-AB48-41C5-9F46-60F3B1E87F9A}"/>
              </a:ext>
            </a:extLst>
          </p:cNvPr>
          <p:cNvSpPr>
            <a:spLocks noGrp="1"/>
          </p:cNvSpPr>
          <p:nvPr>
            <p:ph sz="half" idx="1"/>
          </p:nvPr>
        </p:nvSpPr>
        <p:spPr>
          <a:xfrm>
            <a:off x="838200" y="1825624"/>
            <a:ext cx="5181600" cy="4528163"/>
          </a:xfrm>
        </p:spPr>
        <p:txBody>
          <a:bodyPr>
            <a:noAutofit/>
          </a:bodyPr>
          <a:lstStyle/>
          <a:p>
            <a:r>
              <a:rPr lang="fr-FR" sz="1600" b="0" dirty="0">
                <a:solidFill>
                  <a:schemeClr val="tx1"/>
                </a:solidFill>
                <a:latin typeface="Atkinson Hyperlegible" pitchFamily="50" charset="0"/>
              </a:rPr>
              <a:t>MOBILEAD accompagne les fabricants, les marques et les distributeurs, dans la mise en œuvre du nouveau standard d’identification des produits GS1 Digital Link.</a:t>
            </a:r>
          </a:p>
          <a:p>
            <a:pPr lvl="1"/>
            <a:r>
              <a:rPr lang="fr-FR" sz="1600" dirty="0">
                <a:solidFill>
                  <a:schemeClr val="tx1"/>
                </a:solidFill>
                <a:latin typeface="Atkinson Hyperlegible" pitchFamily="50" charset="0"/>
              </a:rPr>
              <a:t>Expertise</a:t>
            </a:r>
          </a:p>
          <a:p>
            <a:pPr lvl="1"/>
            <a:r>
              <a:rPr lang="fr-FR" sz="1600" dirty="0">
                <a:solidFill>
                  <a:schemeClr val="tx1"/>
                </a:solidFill>
                <a:latin typeface="Atkinson Hyperlegible" pitchFamily="50" charset="0"/>
              </a:rPr>
              <a:t>Formation</a:t>
            </a:r>
          </a:p>
          <a:p>
            <a:pPr lvl="1"/>
            <a:r>
              <a:rPr lang="fr-FR" sz="1600" dirty="0">
                <a:solidFill>
                  <a:schemeClr val="tx1"/>
                </a:solidFill>
                <a:latin typeface="Atkinson Hyperlegible" pitchFamily="50" charset="0"/>
              </a:rPr>
              <a:t>Prototypage technique et fonctionnel</a:t>
            </a:r>
            <a:br>
              <a:rPr lang="fr-FR" sz="1600" dirty="0">
                <a:solidFill>
                  <a:schemeClr val="tx1"/>
                </a:solidFill>
                <a:latin typeface="Atkinson Hyperlegible" pitchFamily="50" charset="0"/>
              </a:rPr>
            </a:br>
            <a:endParaRPr lang="fr-FR" sz="1600" dirty="0">
              <a:solidFill>
                <a:schemeClr val="tx1"/>
              </a:solidFill>
              <a:latin typeface="Atkinson Hyperlegible" pitchFamily="50" charset="0"/>
            </a:endParaRPr>
          </a:p>
          <a:p>
            <a:r>
              <a:rPr lang="fr-FR" sz="1600" b="0" dirty="0">
                <a:solidFill>
                  <a:schemeClr val="tx1"/>
                </a:solidFill>
                <a:latin typeface="Atkinson Hyperlegible" pitchFamily="50" charset="0"/>
              </a:rPr>
              <a:t>MOBILEAD facilitateur de l’emballage interactif, développe et opère une plateforme </a:t>
            </a:r>
            <a:r>
              <a:rPr lang="fr-FR" sz="1600" b="0">
                <a:solidFill>
                  <a:schemeClr val="tx1"/>
                </a:solidFill>
                <a:latin typeface="Atkinson Hyperlegible" pitchFamily="50" charset="0"/>
              </a:rPr>
              <a:t>disruptive de  </a:t>
            </a:r>
            <a:r>
              <a:rPr lang="fr-FR" sz="1600" b="0" dirty="0">
                <a:solidFill>
                  <a:schemeClr val="tx1"/>
                </a:solidFill>
                <a:latin typeface="Atkinson Hyperlegible" pitchFamily="50" charset="0"/>
              </a:rPr>
              <a:t>gestion de marqueurs d’information, permettant de lier des milliards d’objets manufacturés individualisés, étiquettes et emballages, à des services en ligne à valeur ajoutée. </a:t>
            </a:r>
          </a:p>
          <a:p>
            <a:pPr lvl="1"/>
            <a:r>
              <a:rPr lang="fr-FR" sz="1600" dirty="0">
                <a:solidFill>
                  <a:schemeClr val="tx1"/>
                </a:solidFill>
                <a:latin typeface="Atkinson Hyperlegible" pitchFamily="50" charset="0"/>
              </a:rPr>
              <a:t>Sérialisation et Marquages</a:t>
            </a:r>
          </a:p>
          <a:p>
            <a:pPr lvl="1"/>
            <a:r>
              <a:rPr lang="fr-FR" sz="1600" dirty="0">
                <a:solidFill>
                  <a:schemeClr val="tx1"/>
                </a:solidFill>
                <a:latin typeface="Atkinson Hyperlegible" pitchFamily="50" charset="0"/>
              </a:rPr>
              <a:t>Gestion des identifiants uniques</a:t>
            </a:r>
          </a:p>
          <a:p>
            <a:pPr lvl="1"/>
            <a:r>
              <a:rPr lang="fr-FR" sz="1600" dirty="0">
                <a:solidFill>
                  <a:schemeClr val="tx1"/>
                </a:solidFill>
                <a:latin typeface="Atkinson Hyperlegible" pitchFamily="50" charset="0"/>
              </a:rPr>
              <a:t>Services Internet et Mobiles</a:t>
            </a:r>
          </a:p>
        </p:txBody>
      </p:sp>
      <p:sp>
        <p:nvSpPr>
          <p:cNvPr id="16" name="Espace réservé du contenu 15">
            <a:extLst>
              <a:ext uri="{FF2B5EF4-FFF2-40B4-BE49-F238E27FC236}">
                <a16:creationId xmlns:a16="http://schemas.microsoft.com/office/drawing/2014/main" id="{17805B19-4FA7-43CD-832D-E2CA8F230805}"/>
              </a:ext>
            </a:extLst>
          </p:cNvPr>
          <p:cNvSpPr>
            <a:spLocks noGrp="1"/>
          </p:cNvSpPr>
          <p:nvPr>
            <p:ph sz="half" idx="2"/>
          </p:nvPr>
        </p:nvSpPr>
        <p:spPr>
          <a:xfrm>
            <a:off x="6172200" y="3264254"/>
            <a:ext cx="5181600" cy="3028569"/>
          </a:xfrm>
        </p:spPr>
        <p:txBody>
          <a:bodyPr>
            <a:noAutofit/>
          </a:bodyPr>
          <a:lstStyle/>
          <a:p>
            <a:pPr>
              <a:lnSpc>
                <a:spcPct val="107000"/>
              </a:lnSpc>
              <a:spcAft>
                <a:spcPts val="800"/>
              </a:spcAft>
            </a:pPr>
            <a:r>
              <a:rPr lang="fr-FR" sz="1600" b="0" dirty="0">
                <a:solidFill>
                  <a:schemeClr val="tx1"/>
                </a:solidFill>
                <a:latin typeface="Atkinson Hyperlegible" pitchFamily="50" charset="0"/>
              </a:rPr>
              <a:t>MOBILEAD participe à la rédaction des normes (AFNOR), des standards (GS1) et des bonnes pratiques, tout en développant un ensemble de brevets d’invention spécifiques dans la mise en œuvre optimale des standards (GS1 Digital Link, QR Code graphiques, QR Code sécurisé, lutte anti-contrefaçon, anti-diversion, blockchain, information consommateur…)</a:t>
            </a:r>
          </a:p>
          <a:p>
            <a:pPr>
              <a:lnSpc>
                <a:spcPct val="107000"/>
              </a:lnSpc>
              <a:spcAft>
                <a:spcPts val="800"/>
              </a:spcAft>
            </a:pPr>
            <a:r>
              <a:rPr lang="fr-FR" sz="1600" b="0" dirty="0">
                <a:solidFill>
                  <a:schemeClr val="tx1"/>
                </a:solidFill>
                <a:latin typeface="Atkinson Hyperlegible" pitchFamily="50" charset="0"/>
              </a:rPr>
              <a:t>Laurent TONNELIER, président de MOBILEAD,</a:t>
            </a:r>
            <a:br>
              <a:rPr lang="fr-FR" sz="1600" b="0" dirty="0">
                <a:solidFill>
                  <a:schemeClr val="tx1"/>
                </a:solidFill>
                <a:latin typeface="Atkinson Hyperlegible" pitchFamily="50" charset="0"/>
              </a:rPr>
            </a:br>
            <a:r>
              <a:rPr lang="fr-FR" sz="1600" b="0" dirty="0">
                <a:solidFill>
                  <a:schemeClr val="tx1"/>
                </a:solidFill>
                <a:latin typeface="Atkinson Hyperlegible" pitchFamily="50" charset="0"/>
              </a:rPr>
              <a:t>anime le Groupe de Travail GS1 Digital Link</a:t>
            </a:r>
          </a:p>
          <a:p>
            <a:pPr algn="just"/>
            <a:endParaRPr lang="fr-FR" sz="1600" dirty="0">
              <a:solidFill>
                <a:schemeClr val="tx1"/>
              </a:solidFill>
              <a:latin typeface="Atkinson Hyperlegible" pitchFamily="50" charset="0"/>
            </a:endParaRPr>
          </a:p>
          <a:p>
            <a:pPr algn="just"/>
            <a:endParaRPr lang="fr-FR" sz="1600" dirty="0">
              <a:solidFill>
                <a:schemeClr val="tx1"/>
              </a:solidFill>
              <a:latin typeface="Atkinson Hyperlegible" pitchFamily="50" charset="0"/>
            </a:endParaRPr>
          </a:p>
        </p:txBody>
      </p:sp>
      <p:sp>
        <p:nvSpPr>
          <p:cNvPr id="38" name="Titre 37">
            <a:extLst>
              <a:ext uri="{FF2B5EF4-FFF2-40B4-BE49-F238E27FC236}">
                <a16:creationId xmlns:a16="http://schemas.microsoft.com/office/drawing/2014/main" id="{8DB5564B-5C22-4A9E-BD08-507E14F1368E}"/>
              </a:ext>
            </a:extLst>
          </p:cNvPr>
          <p:cNvSpPr>
            <a:spLocks noGrp="1"/>
          </p:cNvSpPr>
          <p:nvPr>
            <p:ph type="title"/>
          </p:nvPr>
        </p:nvSpPr>
        <p:spPr/>
        <p:txBody>
          <a:bodyPr/>
          <a:lstStyle/>
          <a:p>
            <a:endParaRPr lang="fr-FR" dirty="0"/>
          </a:p>
        </p:txBody>
      </p:sp>
      <p:sp>
        <p:nvSpPr>
          <p:cNvPr id="10" name="Rectangle 9">
            <a:extLst>
              <a:ext uri="{FF2B5EF4-FFF2-40B4-BE49-F238E27FC236}">
                <a16:creationId xmlns:a16="http://schemas.microsoft.com/office/drawing/2014/main" id="{885B2EA7-8996-4434-AD0C-5F4707E17E6F}"/>
              </a:ext>
            </a:extLst>
          </p:cNvPr>
          <p:cNvSpPr/>
          <p:nvPr/>
        </p:nvSpPr>
        <p:spPr>
          <a:xfrm>
            <a:off x="0" y="1"/>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ZoneTexte 96">
            <a:extLst>
              <a:ext uri="{FF2B5EF4-FFF2-40B4-BE49-F238E27FC236}">
                <a16:creationId xmlns:a16="http://schemas.microsoft.com/office/drawing/2014/main" id="{EF2D2A94-DF9F-4688-826D-0FEF168023C7}"/>
              </a:ext>
            </a:extLst>
          </p:cNvPr>
          <p:cNvSpPr txBox="1"/>
          <p:nvPr/>
        </p:nvSpPr>
        <p:spPr>
          <a:xfrm>
            <a:off x="385988" y="1084458"/>
            <a:ext cx="2838085" cy="477054"/>
          </a:xfrm>
          <a:prstGeom prst="rect">
            <a:avLst/>
          </a:prstGeom>
          <a:noFill/>
        </p:spPr>
        <p:txBody>
          <a:bodyPr wrap="square" rtlCol="0">
            <a:spAutoFit/>
          </a:bodyPr>
          <a:lstStyle/>
          <a:p>
            <a:r>
              <a:rPr lang="fr-FR" sz="2500" b="1" dirty="0">
                <a:solidFill>
                  <a:srgbClr val="A6A6A6"/>
                </a:solidFill>
              </a:rPr>
              <a:t>3   779000    004901</a:t>
            </a:r>
          </a:p>
        </p:txBody>
      </p:sp>
      <p:pic>
        <p:nvPicPr>
          <p:cNvPr id="13" name="Graphique 12">
            <a:extLst>
              <a:ext uri="{FF2B5EF4-FFF2-40B4-BE49-F238E27FC236}">
                <a16:creationId xmlns:a16="http://schemas.microsoft.com/office/drawing/2014/main" id="{076742E9-0A36-4B0F-B3DD-F0849BAFEED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7313" y="810585"/>
            <a:ext cx="3571200" cy="2514632"/>
          </a:xfrm>
          <a:prstGeom prst="rect">
            <a:avLst/>
          </a:prstGeom>
        </p:spPr>
      </p:pic>
      <p:pic>
        <p:nvPicPr>
          <p:cNvPr id="18" name="Graphique 17">
            <a:extLst>
              <a:ext uri="{FF2B5EF4-FFF2-40B4-BE49-F238E27FC236}">
                <a16:creationId xmlns:a16="http://schemas.microsoft.com/office/drawing/2014/main" id="{20838654-23C2-4406-AAA0-8CAEA79C8E6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5800" y="360728"/>
            <a:ext cx="2629714" cy="861889"/>
          </a:xfrm>
          <a:prstGeom prst="rect">
            <a:avLst/>
          </a:prstGeom>
        </p:spPr>
      </p:pic>
      <p:grpSp>
        <p:nvGrpSpPr>
          <p:cNvPr id="11" name="Groupe 10">
            <a:extLst>
              <a:ext uri="{FF2B5EF4-FFF2-40B4-BE49-F238E27FC236}">
                <a16:creationId xmlns:a16="http://schemas.microsoft.com/office/drawing/2014/main" id="{2E2B4FB1-FAF0-4B63-BE1A-99FE9FEE4844}"/>
              </a:ext>
            </a:extLst>
          </p:cNvPr>
          <p:cNvGrpSpPr/>
          <p:nvPr/>
        </p:nvGrpSpPr>
        <p:grpSpPr>
          <a:xfrm>
            <a:off x="4588721" y="6304136"/>
            <a:ext cx="2668465" cy="468000"/>
            <a:chOff x="4482401" y="6304136"/>
            <a:chExt cx="2668465" cy="468000"/>
          </a:xfrm>
        </p:grpSpPr>
        <p:pic>
          <p:nvPicPr>
            <p:cNvPr id="12" name="Graphique 11">
              <a:extLst>
                <a:ext uri="{FF2B5EF4-FFF2-40B4-BE49-F238E27FC236}">
                  <a16:creationId xmlns:a16="http://schemas.microsoft.com/office/drawing/2014/main" id="{4B964F64-9276-4275-829B-4E5834E65A9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71561" y="6304136"/>
              <a:ext cx="879305" cy="468000"/>
            </a:xfrm>
            <a:prstGeom prst="rect">
              <a:avLst/>
            </a:prstGeom>
          </p:spPr>
        </p:pic>
        <p:grpSp>
          <p:nvGrpSpPr>
            <p:cNvPr id="14" name="Groupe 13">
              <a:extLst>
                <a:ext uri="{FF2B5EF4-FFF2-40B4-BE49-F238E27FC236}">
                  <a16:creationId xmlns:a16="http://schemas.microsoft.com/office/drawing/2014/main" id="{E8196F53-4536-4D98-93DE-EEEAE8998B4E}"/>
                </a:ext>
              </a:extLst>
            </p:cNvPr>
            <p:cNvGrpSpPr/>
            <p:nvPr/>
          </p:nvGrpSpPr>
          <p:grpSpPr>
            <a:xfrm>
              <a:off x="4482401" y="6357643"/>
              <a:ext cx="1438039" cy="360986"/>
              <a:chOff x="4431872" y="6240618"/>
              <a:chExt cx="1438039" cy="360986"/>
            </a:xfrm>
          </p:grpSpPr>
          <p:sp>
            <p:nvSpPr>
              <p:cNvPr id="15" name="Freeform 5">
                <a:extLst>
                  <a:ext uri="{FF2B5EF4-FFF2-40B4-BE49-F238E27FC236}">
                    <a16:creationId xmlns:a16="http://schemas.microsoft.com/office/drawing/2014/main" id="{349C05B8-AF8E-4395-AFC1-C5C518F18D2F}"/>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6">
                <a:extLst>
                  <a:ext uri="{FF2B5EF4-FFF2-40B4-BE49-F238E27FC236}">
                    <a16:creationId xmlns:a16="http://schemas.microsoft.com/office/drawing/2014/main" id="{FA72F904-F752-416F-866C-30CB93EBB57D}"/>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E037190F-0854-4773-ADE8-0F3E83CA906A}"/>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16FA520A-830A-4534-B611-E47381569803}"/>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A38C94DE-6D7C-415C-8C53-70EDE483C970}"/>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6D29C61E-18C0-4482-9332-AA7D77C4FEAB}"/>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01900D9E-E19C-408B-96EE-45F80DB81B3B}"/>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4" name="Freeform 12">
                <a:extLst>
                  <a:ext uri="{FF2B5EF4-FFF2-40B4-BE49-F238E27FC236}">
                    <a16:creationId xmlns:a16="http://schemas.microsoft.com/office/drawing/2014/main" id="{B6593169-676B-4905-993E-981BD2DFFE65}"/>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3">
                <a:extLst>
                  <a:ext uri="{FF2B5EF4-FFF2-40B4-BE49-F238E27FC236}">
                    <a16:creationId xmlns:a16="http://schemas.microsoft.com/office/drawing/2014/main" id="{ACEDACB7-4667-4E6E-A771-4E947EE02FAC}"/>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4">
                <a:extLst>
                  <a:ext uri="{FF2B5EF4-FFF2-40B4-BE49-F238E27FC236}">
                    <a16:creationId xmlns:a16="http://schemas.microsoft.com/office/drawing/2014/main" id="{039D7BF6-0BF9-492C-B69F-2557EE255CCB}"/>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5">
                <a:extLst>
                  <a:ext uri="{FF2B5EF4-FFF2-40B4-BE49-F238E27FC236}">
                    <a16:creationId xmlns:a16="http://schemas.microsoft.com/office/drawing/2014/main" id="{887D5046-35B5-4DD9-B732-AE3DD38442C6}"/>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16">
                <a:extLst>
                  <a:ext uri="{FF2B5EF4-FFF2-40B4-BE49-F238E27FC236}">
                    <a16:creationId xmlns:a16="http://schemas.microsoft.com/office/drawing/2014/main" id="{FB04371C-EC8E-4C0D-B9EF-EC92205E5D4D}"/>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17">
                <a:extLst>
                  <a:ext uri="{FF2B5EF4-FFF2-40B4-BE49-F238E27FC236}">
                    <a16:creationId xmlns:a16="http://schemas.microsoft.com/office/drawing/2014/main" id="{A8518BC1-E3C0-4B3C-9C3C-279E1E575DEC}"/>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8">
                <a:extLst>
                  <a:ext uri="{FF2B5EF4-FFF2-40B4-BE49-F238E27FC236}">
                    <a16:creationId xmlns:a16="http://schemas.microsoft.com/office/drawing/2014/main" id="{A1040D36-8EF6-4B25-BCB7-1905AA3C33FD}"/>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9">
                <a:extLst>
                  <a:ext uri="{FF2B5EF4-FFF2-40B4-BE49-F238E27FC236}">
                    <a16:creationId xmlns:a16="http://schemas.microsoft.com/office/drawing/2014/main" id="{C3D004D0-36FB-42B9-BE14-E9E96E3CEB04}"/>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Rectangle 20">
                <a:extLst>
                  <a:ext uri="{FF2B5EF4-FFF2-40B4-BE49-F238E27FC236}">
                    <a16:creationId xmlns:a16="http://schemas.microsoft.com/office/drawing/2014/main" id="{2C55926D-A3B4-4FB6-BB3F-0CE0DC970759}"/>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21">
                <a:extLst>
                  <a:ext uri="{FF2B5EF4-FFF2-40B4-BE49-F238E27FC236}">
                    <a16:creationId xmlns:a16="http://schemas.microsoft.com/office/drawing/2014/main" id="{3A00EC98-3157-40F4-AFF3-AB3C0E627381}"/>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22">
                <a:extLst>
                  <a:ext uri="{FF2B5EF4-FFF2-40B4-BE49-F238E27FC236}">
                    <a16:creationId xmlns:a16="http://schemas.microsoft.com/office/drawing/2014/main" id="{84A71F52-3888-49C3-B03B-F16843541708}"/>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23">
                <a:extLst>
                  <a:ext uri="{FF2B5EF4-FFF2-40B4-BE49-F238E27FC236}">
                    <a16:creationId xmlns:a16="http://schemas.microsoft.com/office/drawing/2014/main" id="{E072FAF7-42FA-4CB9-9EB3-97A248D0D6E7}"/>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24">
                <a:extLst>
                  <a:ext uri="{FF2B5EF4-FFF2-40B4-BE49-F238E27FC236}">
                    <a16:creationId xmlns:a16="http://schemas.microsoft.com/office/drawing/2014/main" id="{94DE12FF-62CF-4E5C-87BD-1D865502D43F}"/>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25">
                <a:extLst>
                  <a:ext uri="{FF2B5EF4-FFF2-40B4-BE49-F238E27FC236}">
                    <a16:creationId xmlns:a16="http://schemas.microsoft.com/office/drawing/2014/main" id="{34F0A4CA-0B36-4E5E-AC3B-EC8C80CAD758}"/>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26">
                <a:extLst>
                  <a:ext uri="{FF2B5EF4-FFF2-40B4-BE49-F238E27FC236}">
                    <a16:creationId xmlns:a16="http://schemas.microsoft.com/office/drawing/2014/main" id="{06D5AB30-9539-41A2-9472-775DC343BC9A}"/>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27">
                <a:extLst>
                  <a:ext uri="{FF2B5EF4-FFF2-40B4-BE49-F238E27FC236}">
                    <a16:creationId xmlns:a16="http://schemas.microsoft.com/office/drawing/2014/main" id="{CC85C1AC-4835-401F-8738-AF227C37CDAF}"/>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28">
                <a:extLst>
                  <a:ext uri="{FF2B5EF4-FFF2-40B4-BE49-F238E27FC236}">
                    <a16:creationId xmlns:a16="http://schemas.microsoft.com/office/drawing/2014/main" id="{2AC917A6-D6F4-4C3E-8E7B-68A42C4D58D2}"/>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9">
                <a:extLst>
                  <a:ext uri="{FF2B5EF4-FFF2-40B4-BE49-F238E27FC236}">
                    <a16:creationId xmlns:a16="http://schemas.microsoft.com/office/drawing/2014/main" id="{BF6C40B7-E8C5-4E31-8289-EB1582B095C8}"/>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0">
                <a:extLst>
                  <a:ext uri="{FF2B5EF4-FFF2-40B4-BE49-F238E27FC236}">
                    <a16:creationId xmlns:a16="http://schemas.microsoft.com/office/drawing/2014/main" id="{644AECF9-E9A2-49B0-AC2E-18B4B89D623C}"/>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31">
                <a:extLst>
                  <a:ext uri="{FF2B5EF4-FFF2-40B4-BE49-F238E27FC236}">
                    <a16:creationId xmlns:a16="http://schemas.microsoft.com/office/drawing/2014/main" id="{55F5DC51-8A08-497B-9AB2-75878E077C23}"/>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32">
                <a:extLst>
                  <a:ext uri="{FF2B5EF4-FFF2-40B4-BE49-F238E27FC236}">
                    <a16:creationId xmlns:a16="http://schemas.microsoft.com/office/drawing/2014/main" id="{8824BB64-4DA4-4E4D-9054-B86625AF6E2B}"/>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33">
                <a:extLst>
                  <a:ext uri="{FF2B5EF4-FFF2-40B4-BE49-F238E27FC236}">
                    <a16:creationId xmlns:a16="http://schemas.microsoft.com/office/drawing/2014/main" id="{155D6A4A-B723-48A8-ADED-908B853B6B46}"/>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194511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D238BD-D8D2-411E-97A7-177E48E76C3F}"/>
              </a:ext>
            </a:extLst>
          </p:cNvPr>
          <p:cNvSpPr>
            <a:spLocks noGrp="1"/>
          </p:cNvSpPr>
          <p:nvPr>
            <p:ph type="title"/>
          </p:nvPr>
        </p:nvSpPr>
        <p:spPr/>
        <p:txBody>
          <a:bodyPr/>
          <a:lstStyle/>
          <a:p>
            <a:r>
              <a:rPr lang="fr-FR" dirty="0"/>
              <a:t>Quel futur pour le code-barres ?</a:t>
            </a:r>
            <a:endParaRPr lang="zh-CN" altLang="en-US" dirty="0"/>
          </a:p>
        </p:txBody>
      </p:sp>
      <p:pic>
        <p:nvPicPr>
          <p:cNvPr id="5" name="Espace réservé du contenu 4" descr="Une image contenant texte&#10;&#10;Description générée automatiquement">
            <a:extLst>
              <a:ext uri="{FF2B5EF4-FFF2-40B4-BE49-F238E27FC236}">
                <a16:creationId xmlns:a16="http://schemas.microsoft.com/office/drawing/2014/main" id="{EB78F595-0B02-4860-80F8-B612BDC6EB0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271924" y="1508125"/>
            <a:ext cx="9648151" cy="4351338"/>
          </a:xfrm>
        </p:spPr>
      </p:pic>
      <p:grpSp>
        <p:nvGrpSpPr>
          <p:cNvPr id="4" name="Groupe 3">
            <a:extLst>
              <a:ext uri="{FF2B5EF4-FFF2-40B4-BE49-F238E27FC236}">
                <a16:creationId xmlns:a16="http://schemas.microsoft.com/office/drawing/2014/main" id="{9B2F3F3E-6AB5-4801-8AF0-6D698E78DECC}"/>
              </a:ext>
            </a:extLst>
          </p:cNvPr>
          <p:cNvGrpSpPr/>
          <p:nvPr/>
        </p:nvGrpSpPr>
        <p:grpSpPr>
          <a:xfrm>
            <a:off x="4588721" y="6304136"/>
            <a:ext cx="2668465" cy="468000"/>
            <a:chOff x="4482401" y="6304136"/>
            <a:chExt cx="2668465" cy="468000"/>
          </a:xfrm>
        </p:grpSpPr>
        <p:pic>
          <p:nvPicPr>
            <p:cNvPr id="6" name="Graphique 5">
              <a:extLst>
                <a:ext uri="{FF2B5EF4-FFF2-40B4-BE49-F238E27FC236}">
                  <a16:creationId xmlns:a16="http://schemas.microsoft.com/office/drawing/2014/main" id="{95F9F179-1567-464B-A7CB-ACEAF4B31A2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7" name="Groupe 6">
              <a:extLst>
                <a:ext uri="{FF2B5EF4-FFF2-40B4-BE49-F238E27FC236}">
                  <a16:creationId xmlns:a16="http://schemas.microsoft.com/office/drawing/2014/main" id="{F7503A29-9677-4608-AEE5-43888CF9A5C3}"/>
                </a:ext>
              </a:extLst>
            </p:cNvPr>
            <p:cNvGrpSpPr/>
            <p:nvPr/>
          </p:nvGrpSpPr>
          <p:grpSpPr>
            <a:xfrm>
              <a:off x="4482401" y="6357643"/>
              <a:ext cx="1438039" cy="360986"/>
              <a:chOff x="4431872" y="6240618"/>
              <a:chExt cx="1438039" cy="360986"/>
            </a:xfrm>
          </p:grpSpPr>
          <p:sp>
            <p:nvSpPr>
              <p:cNvPr id="8" name="Freeform 5">
                <a:extLst>
                  <a:ext uri="{FF2B5EF4-FFF2-40B4-BE49-F238E27FC236}">
                    <a16:creationId xmlns:a16="http://schemas.microsoft.com/office/drawing/2014/main" id="{0C9DB98D-5185-4B68-92C7-54E367658734}"/>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3F3A7EF1-3DB2-4763-856E-F55F01F2E357}"/>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ED1CFB9C-281E-4A8D-9160-2078A660AB68}"/>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6E7B021D-75FD-464D-98B8-C024B0E863E2}"/>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AFD2C858-1384-454E-B270-25851260C4A0}"/>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D04CCADA-8213-4620-ADCD-D4BB0AEE7CC0}"/>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F328A7A-2D56-4FD2-9161-FA8420139BB5}"/>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 name="Freeform 12">
                <a:extLst>
                  <a:ext uri="{FF2B5EF4-FFF2-40B4-BE49-F238E27FC236}">
                    <a16:creationId xmlns:a16="http://schemas.microsoft.com/office/drawing/2014/main" id="{1DA3D9FB-8DDE-4E3E-8DA6-D2284504A39C}"/>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3">
                <a:extLst>
                  <a:ext uri="{FF2B5EF4-FFF2-40B4-BE49-F238E27FC236}">
                    <a16:creationId xmlns:a16="http://schemas.microsoft.com/office/drawing/2014/main" id="{AD1CD5A1-35EB-4B86-9576-50386930C6DB}"/>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4">
                <a:extLst>
                  <a:ext uri="{FF2B5EF4-FFF2-40B4-BE49-F238E27FC236}">
                    <a16:creationId xmlns:a16="http://schemas.microsoft.com/office/drawing/2014/main" id="{44A16118-863E-41FA-84F0-8FB9CAE94483}"/>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5">
                <a:extLst>
                  <a:ext uri="{FF2B5EF4-FFF2-40B4-BE49-F238E27FC236}">
                    <a16:creationId xmlns:a16="http://schemas.microsoft.com/office/drawing/2014/main" id="{490910E0-E127-4478-B0F6-9CE4BA29CEB0}"/>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6">
                <a:extLst>
                  <a:ext uri="{FF2B5EF4-FFF2-40B4-BE49-F238E27FC236}">
                    <a16:creationId xmlns:a16="http://schemas.microsoft.com/office/drawing/2014/main" id="{4E343E4B-1722-438D-AC04-079CF2D7B31A}"/>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7">
                <a:extLst>
                  <a:ext uri="{FF2B5EF4-FFF2-40B4-BE49-F238E27FC236}">
                    <a16:creationId xmlns:a16="http://schemas.microsoft.com/office/drawing/2014/main" id="{21F3BCDC-2671-4A60-B5F4-CFB3FC168970}"/>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8">
                <a:extLst>
                  <a:ext uri="{FF2B5EF4-FFF2-40B4-BE49-F238E27FC236}">
                    <a16:creationId xmlns:a16="http://schemas.microsoft.com/office/drawing/2014/main" id="{2607F07B-5385-4AD9-A2FB-86270157750E}"/>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9">
                <a:extLst>
                  <a:ext uri="{FF2B5EF4-FFF2-40B4-BE49-F238E27FC236}">
                    <a16:creationId xmlns:a16="http://schemas.microsoft.com/office/drawing/2014/main" id="{9864DFA2-EFDD-4795-9478-7665F5FD2030}"/>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20">
                <a:extLst>
                  <a:ext uri="{FF2B5EF4-FFF2-40B4-BE49-F238E27FC236}">
                    <a16:creationId xmlns:a16="http://schemas.microsoft.com/office/drawing/2014/main" id="{9CDFD82F-F97B-47A3-BFA5-9A1380919392}"/>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1">
                <a:extLst>
                  <a:ext uri="{FF2B5EF4-FFF2-40B4-BE49-F238E27FC236}">
                    <a16:creationId xmlns:a16="http://schemas.microsoft.com/office/drawing/2014/main" id="{F8C2B417-517E-4B25-A5B3-E1C6B6E91301}"/>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2">
                <a:extLst>
                  <a:ext uri="{FF2B5EF4-FFF2-40B4-BE49-F238E27FC236}">
                    <a16:creationId xmlns:a16="http://schemas.microsoft.com/office/drawing/2014/main" id="{886538C5-1013-4FFE-B2F1-63CCC0AC29C6}"/>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3">
                <a:extLst>
                  <a:ext uri="{FF2B5EF4-FFF2-40B4-BE49-F238E27FC236}">
                    <a16:creationId xmlns:a16="http://schemas.microsoft.com/office/drawing/2014/main" id="{3B06B0BD-7FBD-4E3B-BB9B-A2488BA0E03E}"/>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4">
                <a:extLst>
                  <a:ext uri="{FF2B5EF4-FFF2-40B4-BE49-F238E27FC236}">
                    <a16:creationId xmlns:a16="http://schemas.microsoft.com/office/drawing/2014/main" id="{7BE87E20-794E-4948-B46F-C7D27F045251}"/>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5">
                <a:extLst>
                  <a:ext uri="{FF2B5EF4-FFF2-40B4-BE49-F238E27FC236}">
                    <a16:creationId xmlns:a16="http://schemas.microsoft.com/office/drawing/2014/main" id="{63F069E3-DE9A-41BF-A209-1319E8F27468}"/>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6">
                <a:extLst>
                  <a:ext uri="{FF2B5EF4-FFF2-40B4-BE49-F238E27FC236}">
                    <a16:creationId xmlns:a16="http://schemas.microsoft.com/office/drawing/2014/main" id="{F060CF8E-8940-4FF7-A59D-507D8233D413}"/>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7">
                <a:extLst>
                  <a:ext uri="{FF2B5EF4-FFF2-40B4-BE49-F238E27FC236}">
                    <a16:creationId xmlns:a16="http://schemas.microsoft.com/office/drawing/2014/main" id="{407E542E-F499-49A0-B4D6-5D195D0FD06D}"/>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8">
                <a:extLst>
                  <a:ext uri="{FF2B5EF4-FFF2-40B4-BE49-F238E27FC236}">
                    <a16:creationId xmlns:a16="http://schemas.microsoft.com/office/drawing/2014/main" id="{0518857C-34F9-4D63-A318-E4D1EF2F6724}"/>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9">
                <a:extLst>
                  <a:ext uri="{FF2B5EF4-FFF2-40B4-BE49-F238E27FC236}">
                    <a16:creationId xmlns:a16="http://schemas.microsoft.com/office/drawing/2014/main" id="{FF17B860-DEB9-449C-86EE-56597D27C023}"/>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
                <a:extLst>
                  <a:ext uri="{FF2B5EF4-FFF2-40B4-BE49-F238E27FC236}">
                    <a16:creationId xmlns:a16="http://schemas.microsoft.com/office/drawing/2014/main" id="{602717A2-E79C-4E71-ABDC-8F5450364D41}"/>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1">
                <a:extLst>
                  <a:ext uri="{FF2B5EF4-FFF2-40B4-BE49-F238E27FC236}">
                    <a16:creationId xmlns:a16="http://schemas.microsoft.com/office/drawing/2014/main" id="{B133495A-6266-44A2-8CD2-4CC77982D38C}"/>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2">
                <a:extLst>
                  <a:ext uri="{FF2B5EF4-FFF2-40B4-BE49-F238E27FC236}">
                    <a16:creationId xmlns:a16="http://schemas.microsoft.com/office/drawing/2014/main" id="{EDDAD1CF-F93B-44F5-85AA-A46816B4DE76}"/>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3">
                <a:extLst>
                  <a:ext uri="{FF2B5EF4-FFF2-40B4-BE49-F238E27FC236}">
                    <a16:creationId xmlns:a16="http://schemas.microsoft.com/office/drawing/2014/main" id="{4C0ACD97-F97C-467E-A273-6217F15FC9DF}"/>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37" name="Image 36">
            <a:extLst>
              <a:ext uri="{FF2B5EF4-FFF2-40B4-BE49-F238E27FC236}">
                <a16:creationId xmlns:a16="http://schemas.microsoft.com/office/drawing/2014/main" id="{81EDF56C-A44B-4CAA-9493-4440FBA134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39" name="ZoneTexte 38">
            <a:extLst>
              <a:ext uri="{FF2B5EF4-FFF2-40B4-BE49-F238E27FC236}">
                <a16:creationId xmlns:a16="http://schemas.microsoft.com/office/drawing/2014/main" id="{9A4C6E51-8259-4E11-8341-2FC6F8753D56}"/>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CARREFOUR</a:t>
            </a:r>
            <a:endParaRPr lang="zh-CN" altLang="en-US" dirty="0"/>
          </a:p>
        </p:txBody>
      </p:sp>
    </p:spTree>
    <p:extLst>
      <p:ext uri="{BB962C8B-B14F-4D97-AF65-F5344CB8AC3E}">
        <p14:creationId xmlns:p14="http://schemas.microsoft.com/office/powerpoint/2010/main" val="403147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Une image contenant texte, intérieur, personne&#10;&#10;Description générée automatiquement">
            <a:extLst>
              <a:ext uri="{FF2B5EF4-FFF2-40B4-BE49-F238E27FC236}">
                <a16:creationId xmlns:a16="http://schemas.microsoft.com/office/drawing/2014/main" id="{CE9A1D2A-AC85-4F23-A9BD-E59646D7DA7B}"/>
              </a:ext>
            </a:extLst>
          </p:cNvPr>
          <p:cNvPicPr>
            <a:picLocks noChangeAspect="1"/>
          </p:cNvPicPr>
          <p:nvPr/>
        </p:nvPicPr>
        <p:blipFill rotWithShape="1">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Titre 1">
            <a:extLst>
              <a:ext uri="{FF2B5EF4-FFF2-40B4-BE49-F238E27FC236}">
                <a16:creationId xmlns:a16="http://schemas.microsoft.com/office/drawing/2014/main" id="{80450E8A-5E83-49DE-8707-0B4423E01DCE}"/>
              </a:ext>
            </a:extLst>
          </p:cNvPr>
          <p:cNvSpPr>
            <a:spLocks noGrp="1"/>
          </p:cNvSpPr>
          <p:nvPr>
            <p:ph type="ctrTitle"/>
          </p:nvPr>
        </p:nvSpPr>
        <p:spPr>
          <a:xfrm>
            <a:off x="1524000" y="1122363"/>
            <a:ext cx="9144000" cy="2387600"/>
          </a:xfrm>
          <a:effectLst/>
        </p:spPr>
        <p:txBody>
          <a:bodyPr/>
          <a:lstStyle/>
          <a:p>
            <a:r>
              <a:rPr lang="fr-FR" altLang="zh-CN" dirty="0"/>
              <a:t>EAN – UPC / GTIN</a:t>
            </a:r>
            <a:endParaRPr lang="zh-CN" altLang="en-US" dirty="0"/>
          </a:p>
        </p:txBody>
      </p:sp>
      <p:sp>
        <p:nvSpPr>
          <p:cNvPr id="3" name="Sous-titre 2">
            <a:extLst>
              <a:ext uri="{FF2B5EF4-FFF2-40B4-BE49-F238E27FC236}">
                <a16:creationId xmlns:a16="http://schemas.microsoft.com/office/drawing/2014/main" id="{B58E53A4-E204-4526-BE69-9A689E20EF5C}"/>
              </a:ext>
            </a:extLst>
          </p:cNvPr>
          <p:cNvSpPr>
            <a:spLocks noGrp="1"/>
          </p:cNvSpPr>
          <p:nvPr>
            <p:ph type="subTitle" idx="1"/>
          </p:nvPr>
        </p:nvSpPr>
        <p:spPr>
          <a:xfrm>
            <a:off x="1524000" y="3602038"/>
            <a:ext cx="9144000" cy="2481262"/>
          </a:xfrm>
          <a:effectLst/>
        </p:spPr>
        <p:txBody>
          <a:bodyPr/>
          <a:lstStyle/>
          <a:p>
            <a:r>
              <a:rPr lang="fr-FR" altLang="zh-CN" dirty="0"/>
              <a:t>Global Trade Item Number</a:t>
            </a:r>
          </a:p>
          <a:p>
            <a:endParaRPr lang="fr-FR" altLang="zh-CN" dirty="0"/>
          </a:p>
          <a:p>
            <a:endParaRPr lang="fr-FR" altLang="zh-CN" dirty="0"/>
          </a:p>
          <a:p>
            <a:r>
              <a:rPr lang="fr-FR" altLang="zh-CN" dirty="0"/>
              <a:t>3 779000 004901</a:t>
            </a:r>
          </a:p>
          <a:p>
            <a:endParaRPr lang="zh-CN" altLang="en-US" dirty="0"/>
          </a:p>
        </p:txBody>
      </p:sp>
      <p:pic>
        <p:nvPicPr>
          <p:cNvPr id="14" name="Graphique 13">
            <a:extLst>
              <a:ext uri="{FF2B5EF4-FFF2-40B4-BE49-F238E27FC236}">
                <a16:creationId xmlns:a16="http://schemas.microsoft.com/office/drawing/2014/main" id="{3C1F3CDA-29DF-49C0-91F9-CE003DADFA4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1415" y="4344916"/>
            <a:ext cx="4449170" cy="995505"/>
          </a:xfrm>
          <a:prstGeom prst="rect">
            <a:avLst/>
          </a:prstGeom>
        </p:spPr>
      </p:pic>
      <p:grpSp>
        <p:nvGrpSpPr>
          <p:cNvPr id="7" name="Groupe 6">
            <a:extLst>
              <a:ext uri="{FF2B5EF4-FFF2-40B4-BE49-F238E27FC236}">
                <a16:creationId xmlns:a16="http://schemas.microsoft.com/office/drawing/2014/main" id="{1CE7B221-1D95-455E-9C3C-F94DC22CB36A}"/>
              </a:ext>
            </a:extLst>
          </p:cNvPr>
          <p:cNvGrpSpPr/>
          <p:nvPr/>
        </p:nvGrpSpPr>
        <p:grpSpPr>
          <a:xfrm>
            <a:off x="4588721" y="6304136"/>
            <a:ext cx="2668465" cy="468000"/>
            <a:chOff x="4482401" y="6304136"/>
            <a:chExt cx="2668465" cy="468000"/>
          </a:xfrm>
        </p:grpSpPr>
        <p:pic>
          <p:nvPicPr>
            <p:cNvPr id="8" name="Graphique 7">
              <a:extLst>
                <a:ext uri="{FF2B5EF4-FFF2-40B4-BE49-F238E27FC236}">
                  <a16:creationId xmlns:a16="http://schemas.microsoft.com/office/drawing/2014/main" id="{0452B1C0-99EE-4683-A2A6-3DC76701B17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71561" y="6304136"/>
              <a:ext cx="879305" cy="468000"/>
            </a:xfrm>
            <a:prstGeom prst="rect">
              <a:avLst/>
            </a:prstGeom>
          </p:spPr>
        </p:pic>
        <p:grpSp>
          <p:nvGrpSpPr>
            <p:cNvPr id="9" name="Groupe 8">
              <a:extLst>
                <a:ext uri="{FF2B5EF4-FFF2-40B4-BE49-F238E27FC236}">
                  <a16:creationId xmlns:a16="http://schemas.microsoft.com/office/drawing/2014/main" id="{033E8BEF-E581-43EF-B212-FE76AA9CD3CA}"/>
                </a:ext>
              </a:extLst>
            </p:cNvPr>
            <p:cNvGrpSpPr/>
            <p:nvPr/>
          </p:nvGrpSpPr>
          <p:grpSpPr>
            <a:xfrm>
              <a:off x="4482401" y="6357643"/>
              <a:ext cx="1438039" cy="360986"/>
              <a:chOff x="4431872" y="6240618"/>
              <a:chExt cx="1438039" cy="360986"/>
            </a:xfrm>
          </p:grpSpPr>
          <p:sp>
            <p:nvSpPr>
              <p:cNvPr id="10" name="Freeform 5">
                <a:extLst>
                  <a:ext uri="{FF2B5EF4-FFF2-40B4-BE49-F238E27FC236}">
                    <a16:creationId xmlns:a16="http://schemas.microsoft.com/office/drawing/2014/main" id="{613E1E0A-C572-4F99-8EF4-E3180A1BABB8}"/>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D18914E8-1CC0-4349-9138-83E24A2CC60B}"/>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375B6ADD-BAB8-4CD5-961C-097AF3F869F8}"/>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D1D4BE3-FBB1-4418-831C-42D8A2F87533}"/>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7BB13FC8-831C-44D3-816F-2858081786AE}"/>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81D6B00-EDF4-43FF-8675-BE4B43F2E246}"/>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B7842A17-9FA8-4BBC-886D-3BC9E6959663}"/>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8" name="Freeform 12">
                <a:extLst>
                  <a:ext uri="{FF2B5EF4-FFF2-40B4-BE49-F238E27FC236}">
                    <a16:creationId xmlns:a16="http://schemas.microsoft.com/office/drawing/2014/main" id="{63DF78ED-2A08-4C94-879C-3525D1CA1CD2}"/>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3">
                <a:extLst>
                  <a:ext uri="{FF2B5EF4-FFF2-40B4-BE49-F238E27FC236}">
                    <a16:creationId xmlns:a16="http://schemas.microsoft.com/office/drawing/2014/main" id="{097403AB-6E92-4059-8EA5-8C3399AF6E8B}"/>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4">
                <a:extLst>
                  <a:ext uri="{FF2B5EF4-FFF2-40B4-BE49-F238E27FC236}">
                    <a16:creationId xmlns:a16="http://schemas.microsoft.com/office/drawing/2014/main" id="{8986E111-4DE8-469E-BC90-E31279AFF785}"/>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5">
                <a:extLst>
                  <a:ext uri="{FF2B5EF4-FFF2-40B4-BE49-F238E27FC236}">
                    <a16:creationId xmlns:a16="http://schemas.microsoft.com/office/drawing/2014/main" id="{75E2B3DE-D3E7-4051-A449-4D76B74ACD5C}"/>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16">
                <a:extLst>
                  <a:ext uri="{FF2B5EF4-FFF2-40B4-BE49-F238E27FC236}">
                    <a16:creationId xmlns:a16="http://schemas.microsoft.com/office/drawing/2014/main" id="{41FE9285-82EE-4ED8-945B-5319D653A291}"/>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7">
                <a:extLst>
                  <a:ext uri="{FF2B5EF4-FFF2-40B4-BE49-F238E27FC236}">
                    <a16:creationId xmlns:a16="http://schemas.microsoft.com/office/drawing/2014/main" id="{3588F1F9-704D-4EE2-8ABA-08689330B1F1}"/>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8">
                <a:extLst>
                  <a:ext uri="{FF2B5EF4-FFF2-40B4-BE49-F238E27FC236}">
                    <a16:creationId xmlns:a16="http://schemas.microsoft.com/office/drawing/2014/main" id="{944C4519-135E-4956-A0E7-3EEA13CBF9B1}"/>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9">
                <a:extLst>
                  <a:ext uri="{FF2B5EF4-FFF2-40B4-BE49-F238E27FC236}">
                    <a16:creationId xmlns:a16="http://schemas.microsoft.com/office/drawing/2014/main" id="{99D3736F-D6E5-408D-99FF-DCD2BFE459C7}"/>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0">
                <a:extLst>
                  <a:ext uri="{FF2B5EF4-FFF2-40B4-BE49-F238E27FC236}">
                    <a16:creationId xmlns:a16="http://schemas.microsoft.com/office/drawing/2014/main" id="{37AF3542-3323-4FD9-9A4A-9B28C77CA5B4}"/>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1">
                <a:extLst>
                  <a:ext uri="{FF2B5EF4-FFF2-40B4-BE49-F238E27FC236}">
                    <a16:creationId xmlns:a16="http://schemas.microsoft.com/office/drawing/2014/main" id="{0E6FEFFE-1B17-4E68-841E-33D997C35FCD}"/>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2">
                <a:extLst>
                  <a:ext uri="{FF2B5EF4-FFF2-40B4-BE49-F238E27FC236}">
                    <a16:creationId xmlns:a16="http://schemas.microsoft.com/office/drawing/2014/main" id="{EF376A18-1455-4104-93F0-644BC6DABAEB}"/>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3">
                <a:extLst>
                  <a:ext uri="{FF2B5EF4-FFF2-40B4-BE49-F238E27FC236}">
                    <a16:creationId xmlns:a16="http://schemas.microsoft.com/office/drawing/2014/main" id="{A2EC16A0-7453-4711-8A9F-2A0746DAA850}"/>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4">
                <a:extLst>
                  <a:ext uri="{FF2B5EF4-FFF2-40B4-BE49-F238E27FC236}">
                    <a16:creationId xmlns:a16="http://schemas.microsoft.com/office/drawing/2014/main" id="{3ADAA8F8-3AC4-4F5A-A7CB-FCCD3B1D3E98}"/>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25">
                <a:extLst>
                  <a:ext uri="{FF2B5EF4-FFF2-40B4-BE49-F238E27FC236}">
                    <a16:creationId xmlns:a16="http://schemas.microsoft.com/office/drawing/2014/main" id="{A8EB1E38-10F5-4260-809A-1891B060E08B}"/>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26">
                <a:extLst>
                  <a:ext uri="{FF2B5EF4-FFF2-40B4-BE49-F238E27FC236}">
                    <a16:creationId xmlns:a16="http://schemas.microsoft.com/office/drawing/2014/main" id="{14B5AD58-7C42-4231-AD2F-A9F2908319AB}"/>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27">
                <a:extLst>
                  <a:ext uri="{FF2B5EF4-FFF2-40B4-BE49-F238E27FC236}">
                    <a16:creationId xmlns:a16="http://schemas.microsoft.com/office/drawing/2014/main" id="{CC5D1A00-D559-49E2-BFC3-EE410F44BDC1}"/>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28">
                <a:extLst>
                  <a:ext uri="{FF2B5EF4-FFF2-40B4-BE49-F238E27FC236}">
                    <a16:creationId xmlns:a16="http://schemas.microsoft.com/office/drawing/2014/main" id="{A2973AA8-0AC8-4574-A561-2B1DC5F93102}"/>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29">
                <a:extLst>
                  <a:ext uri="{FF2B5EF4-FFF2-40B4-BE49-F238E27FC236}">
                    <a16:creationId xmlns:a16="http://schemas.microsoft.com/office/drawing/2014/main" id="{BB0600EE-F0E8-4C45-BB73-00BFE420B7FC}"/>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
                <a:extLst>
                  <a:ext uri="{FF2B5EF4-FFF2-40B4-BE49-F238E27FC236}">
                    <a16:creationId xmlns:a16="http://schemas.microsoft.com/office/drawing/2014/main" id="{36BFE33E-71BF-4C6D-B084-29C3557C170C}"/>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1">
                <a:extLst>
                  <a:ext uri="{FF2B5EF4-FFF2-40B4-BE49-F238E27FC236}">
                    <a16:creationId xmlns:a16="http://schemas.microsoft.com/office/drawing/2014/main" id="{302532C0-6363-438A-A733-2910247353EA}"/>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2">
                <a:extLst>
                  <a:ext uri="{FF2B5EF4-FFF2-40B4-BE49-F238E27FC236}">
                    <a16:creationId xmlns:a16="http://schemas.microsoft.com/office/drawing/2014/main" id="{05D82E0E-74BB-447E-8DB0-6FA7B90DF592}"/>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3">
                <a:extLst>
                  <a:ext uri="{FF2B5EF4-FFF2-40B4-BE49-F238E27FC236}">
                    <a16:creationId xmlns:a16="http://schemas.microsoft.com/office/drawing/2014/main" id="{37C61DE4-654B-4032-A490-7B5FFFAD47F8}"/>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pic>
        <p:nvPicPr>
          <p:cNvPr id="42" name="Image 41">
            <a:extLst>
              <a:ext uri="{FF2B5EF4-FFF2-40B4-BE49-F238E27FC236}">
                <a16:creationId xmlns:a16="http://schemas.microsoft.com/office/drawing/2014/main" id="{90F6E3DF-9DC5-4A35-BA0C-0D9EBF032B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43" name="ZoneTexte 42">
            <a:extLst>
              <a:ext uri="{FF2B5EF4-FFF2-40B4-BE49-F238E27FC236}">
                <a16:creationId xmlns:a16="http://schemas.microsoft.com/office/drawing/2014/main" id="{0F15E200-0303-4807-8D14-684AE8DE6424}"/>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Tree>
    <p:extLst>
      <p:ext uri="{BB962C8B-B14F-4D97-AF65-F5344CB8AC3E}">
        <p14:creationId xmlns:p14="http://schemas.microsoft.com/office/powerpoint/2010/main" val="73458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personne, appareil&#10;&#10;Description générée automatiquement">
            <a:extLst>
              <a:ext uri="{FF2B5EF4-FFF2-40B4-BE49-F238E27FC236}">
                <a16:creationId xmlns:a16="http://schemas.microsoft.com/office/drawing/2014/main" id="{B1B224EA-C5F7-4EA8-9EDB-0E00E5096A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80450E8A-5E83-49DE-8707-0B4423E01DCE}"/>
              </a:ext>
            </a:extLst>
          </p:cNvPr>
          <p:cNvSpPr>
            <a:spLocks noGrp="1"/>
          </p:cNvSpPr>
          <p:nvPr>
            <p:ph type="ctrTitle"/>
          </p:nvPr>
        </p:nvSpPr>
        <p:spPr>
          <a:xfrm>
            <a:off x="1524000" y="1122363"/>
            <a:ext cx="9144000" cy="2387600"/>
          </a:xfrm>
          <a:effectLst/>
        </p:spPr>
        <p:txBody>
          <a:bodyPr/>
          <a:lstStyle/>
          <a:p>
            <a:r>
              <a:rPr lang="fr-FR" altLang="zh-CN" dirty="0"/>
              <a:t>W3C / URL</a:t>
            </a:r>
            <a:endParaRPr lang="zh-CN" altLang="en-US" dirty="0"/>
          </a:p>
        </p:txBody>
      </p:sp>
      <p:sp>
        <p:nvSpPr>
          <p:cNvPr id="3" name="Sous-titre 2">
            <a:extLst>
              <a:ext uri="{FF2B5EF4-FFF2-40B4-BE49-F238E27FC236}">
                <a16:creationId xmlns:a16="http://schemas.microsoft.com/office/drawing/2014/main" id="{B58E53A4-E204-4526-BE69-9A689E20EF5C}"/>
              </a:ext>
            </a:extLst>
          </p:cNvPr>
          <p:cNvSpPr>
            <a:spLocks noGrp="1"/>
          </p:cNvSpPr>
          <p:nvPr>
            <p:ph type="subTitle" idx="1"/>
          </p:nvPr>
        </p:nvSpPr>
        <p:spPr>
          <a:xfrm>
            <a:off x="1524000" y="3602038"/>
            <a:ext cx="9144000" cy="2481262"/>
          </a:xfrm>
          <a:effectLst/>
        </p:spPr>
        <p:txBody>
          <a:bodyPr>
            <a:normAutofit/>
          </a:bodyPr>
          <a:lstStyle/>
          <a:p>
            <a:r>
              <a:rPr lang="fr-FR" dirty="0" err="1"/>
              <a:t>Unified</a:t>
            </a:r>
            <a:r>
              <a:rPr lang="fr-FR" dirty="0"/>
              <a:t> Ressource Locator</a:t>
            </a:r>
          </a:p>
          <a:p>
            <a:endParaRPr lang="fr-FR" dirty="0"/>
          </a:p>
          <a:p>
            <a:endParaRPr lang="fr-FR" dirty="0"/>
          </a:p>
          <a:p>
            <a:r>
              <a:rPr lang="fr-FR" dirty="0"/>
              <a:t>http://mobilead.fr</a:t>
            </a:r>
            <a:endParaRPr lang="zh-CN" altLang="en-US" dirty="0"/>
          </a:p>
        </p:txBody>
      </p:sp>
      <p:grpSp>
        <p:nvGrpSpPr>
          <p:cNvPr id="5" name="Groupe 4">
            <a:extLst>
              <a:ext uri="{FF2B5EF4-FFF2-40B4-BE49-F238E27FC236}">
                <a16:creationId xmlns:a16="http://schemas.microsoft.com/office/drawing/2014/main" id="{B0368FFA-5619-4446-BAAC-4C0C399BD787}"/>
              </a:ext>
            </a:extLst>
          </p:cNvPr>
          <p:cNvGrpSpPr/>
          <p:nvPr/>
        </p:nvGrpSpPr>
        <p:grpSpPr>
          <a:xfrm>
            <a:off x="4588721" y="6304136"/>
            <a:ext cx="2668465" cy="468000"/>
            <a:chOff x="4482401" y="6304136"/>
            <a:chExt cx="2668465" cy="468000"/>
          </a:xfrm>
        </p:grpSpPr>
        <p:pic>
          <p:nvPicPr>
            <p:cNvPr id="6" name="Graphique 5">
              <a:extLst>
                <a:ext uri="{FF2B5EF4-FFF2-40B4-BE49-F238E27FC236}">
                  <a16:creationId xmlns:a16="http://schemas.microsoft.com/office/drawing/2014/main" id="{890D1838-EAF9-4747-9550-92BCC1D5035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1561" y="6304136"/>
              <a:ext cx="879305" cy="468000"/>
            </a:xfrm>
            <a:prstGeom prst="rect">
              <a:avLst/>
            </a:prstGeom>
          </p:spPr>
        </p:pic>
        <p:grpSp>
          <p:nvGrpSpPr>
            <p:cNvPr id="7" name="Groupe 6">
              <a:extLst>
                <a:ext uri="{FF2B5EF4-FFF2-40B4-BE49-F238E27FC236}">
                  <a16:creationId xmlns:a16="http://schemas.microsoft.com/office/drawing/2014/main" id="{AF2CCFDD-B92D-456D-ADDF-D2DE7DA62E60}"/>
                </a:ext>
              </a:extLst>
            </p:cNvPr>
            <p:cNvGrpSpPr/>
            <p:nvPr/>
          </p:nvGrpSpPr>
          <p:grpSpPr>
            <a:xfrm>
              <a:off x="4482401" y="6357643"/>
              <a:ext cx="1438039" cy="360986"/>
              <a:chOff x="4431872" y="6240618"/>
              <a:chExt cx="1438039" cy="360986"/>
            </a:xfrm>
          </p:grpSpPr>
          <p:sp>
            <p:nvSpPr>
              <p:cNvPr id="9" name="Freeform 5">
                <a:extLst>
                  <a:ext uri="{FF2B5EF4-FFF2-40B4-BE49-F238E27FC236}">
                    <a16:creationId xmlns:a16="http://schemas.microsoft.com/office/drawing/2014/main" id="{57F0E10C-D237-4568-AE78-8DC2C7DBA5F6}"/>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10" name="Freeform 6">
                <a:extLst>
                  <a:ext uri="{FF2B5EF4-FFF2-40B4-BE49-F238E27FC236}">
                    <a16:creationId xmlns:a16="http://schemas.microsoft.com/office/drawing/2014/main" id="{DB4A4B23-5C90-4199-8C11-AFD9DD50537B}"/>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11" name="Freeform 7">
                <a:extLst>
                  <a:ext uri="{FF2B5EF4-FFF2-40B4-BE49-F238E27FC236}">
                    <a16:creationId xmlns:a16="http://schemas.microsoft.com/office/drawing/2014/main" id="{0B5DB296-A6E0-41A0-A215-8AC3591BD53E}"/>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12" name="Freeform 8">
                <a:extLst>
                  <a:ext uri="{FF2B5EF4-FFF2-40B4-BE49-F238E27FC236}">
                    <a16:creationId xmlns:a16="http://schemas.microsoft.com/office/drawing/2014/main" id="{B7033507-915F-4517-9EB4-8430FF7C25BA}"/>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13" name="Freeform 9">
                <a:extLst>
                  <a:ext uri="{FF2B5EF4-FFF2-40B4-BE49-F238E27FC236}">
                    <a16:creationId xmlns:a16="http://schemas.microsoft.com/office/drawing/2014/main" id="{34EF5D36-A4F4-4A7D-8598-691D2AE2F4A7}"/>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14" name="Freeform 10">
                <a:extLst>
                  <a:ext uri="{FF2B5EF4-FFF2-40B4-BE49-F238E27FC236}">
                    <a16:creationId xmlns:a16="http://schemas.microsoft.com/office/drawing/2014/main" id="{73AA3B29-C435-47CC-B1CB-338D4C9EB74D}"/>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15" name="Freeform 11">
                <a:extLst>
                  <a:ext uri="{FF2B5EF4-FFF2-40B4-BE49-F238E27FC236}">
                    <a16:creationId xmlns:a16="http://schemas.microsoft.com/office/drawing/2014/main" id="{C3527C54-57CE-48BE-A305-107A664F6945}"/>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tkinson Hyperlegible" pitchFamily="50" charset="0"/>
                </a:endParaRPr>
              </a:p>
            </p:txBody>
          </p:sp>
          <p:sp>
            <p:nvSpPr>
              <p:cNvPr id="16" name="Freeform 12">
                <a:extLst>
                  <a:ext uri="{FF2B5EF4-FFF2-40B4-BE49-F238E27FC236}">
                    <a16:creationId xmlns:a16="http://schemas.microsoft.com/office/drawing/2014/main" id="{9057866F-D382-45F9-89A1-55CE6C6A4704}"/>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17" name="Freeform 13">
                <a:extLst>
                  <a:ext uri="{FF2B5EF4-FFF2-40B4-BE49-F238E27FC236}">
                    <a16:creationId xmlns:a16="http://schemas.microsoft.com/office/drawing/2014/main" id="{BFE5B6AC-894F-4C9D-8735-6787A36E5CEF}"/>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18" name="Freeform 14">
                <a:extLst>
                  <a:ext uri="{FF2B5EF4-FFF2-40B4-BE49-F238E27FC236}">
                    <a16:creationId xmlns:a16="http://schemas.microsoft.com/office/drawing/2014/main" id="{1E2CF5A0-90F4-4F33-90E6-368AA9B93C6D}"/>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19" name="Freeform 15">
                <a:extLst>
                  <a:ext uri="{FF2B5EF4-FFF2-40B4-BE49-F238E27FC236}">
                    <a16:creationId xmlns:a16="http://schemas.microsoft.com/office/drawing/2014/main" id="{B8B1E15F-C90C-4255-8515-13070D36E181}"/>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20" name="Freeform 16">
                <a:extLst>
                  <a:ext uri="{FF2B5EF4-FFF2-40B4-BE49-F238E27FC236}">
                    <a16:creationId xmlns:a16="http://schemas.microsoft.com/office/drawing/2014/main" id="{24F7D92A-DF2B-4CAE-8DDC-5EB484F53698}"/>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21" name="Freeform 17">
                <a:extLst>
                  <a:ext uri="{FF2B5EF4-FFF2-40B4-BE49-F238E27FC236}">
                    <a16:creationId xmlns:a16="http://schemas.microsoft.com/office/drawing/2014/main" id="{095C6A5B-5746-4210-892A-85ECF990E2B0}"/>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22" name="Freeform 18">
                <a:extLst>
                  <a:ext uri="{FF2B5EF4-FFF2-40B4-BE49-F238E27FC236}">
                    <a16:creationId xmlns:a16="http://schemas.microsoft.com/office/drawing/2014/main" id="{633356CC-F47D-4067-8123-8DC058E486F6}"/>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23" name="Freeform 19">
                <a:extLst>
                  <a:ext uri="{FF2B5EF4-FFF2-40B4-BE49-F238E27FC236}">
                    <a16:creationId xmlns:a16="http://schemas.microsoft.com/office/drawing/2014/main" id="{34BC520F-8CC6-4588-BBD5-AE3EE7F9D8EB}"/>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24" name="Rectangle 20">
                <a:extLst>
                  <a:ext uri="{FF2B5EF4-FFF2-40B4-BE49-F238E27FC236}">
                    <a16:creationId xmlns:a16="http://schemas.microsoft.com/office/drawing/2014/main" id="{0C442B6D-0E36-4FEC-B872-54B9BFC53353}"/>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25" name="Freeform 21">
                <a:extLst>
                  <a:ext uri="{FF2B5EF4-FFF2-40B4-BE49-F238E27FC236}">
                    <a16:creationId xmlns:a16="http://schemas.microsoft.com/office/drawing/2014/main" id="{F5588460-0FFC-4088-B513-6F1549E2163B}"/>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26" name="Freeform 22">
                <a:extLst>
                  <a:ext uri="{FF2B5EF4-FFF2-40B4-BE49-F238E27FC236}">
                    <a16:creationId xmlns:a16="http://schemas.microsoft.com/office/drawing/2014/main" id="{18B6BB2C-1CED-499B-9607-FB84D1E2EEBA}"/>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27" name="Freeform 23">
                <a:extLst>
                  <a:ext uri="{FF2B5EF4-FFF2-40B4-BE49-F238E27FC236}">
                    <a16:creationId xmlns:a16="http://schemas.microsoft.com/office/drawing/2014/main" id="{60E47679-4626-4E7C-A403-F91C6F6DCE9F}"/>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28" name="Freeform 24">
                <a:extLst>
                  <a:ext uri="{FF2B5EF4-FFF2-40B4-BE49-F238E27FC236}">
                    <a16:creationId xmlns:a16="http://schemas.microsoft.com/office/drawing/2014/main" id="{064B29F0-1131-4EAB-9801-5944E53DBEB6}"/>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29" name="Freeform 25">
                <a:extLst>
                  <a:ext uri="{FF2B5EF4-FFF2-40B4-BE49-F238E27FC236}">
                    <a16:creationId xmlns:a16="http://schemas.microsoft.com/office/drawing/2014/main" id="{7756AD7B-B673-40B5-89A2-E9EA8A16209A}"/>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30" name="Freeform 26">
                <a:extLst>
                  <a:ext uri="{FF2B5EF4-FFF2-40B4-BE49-F238E27FC236}">
                    <a16:creationId xmlns:a16="http://schemas.microsoft.com/office/drawing/2014/main" id="{CE8DCE01-C574-4997-8380-C52783A6CC36}"/>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31" name="Freeform 27">
                <a:extLst>
                  <a:ext uri="{FF2B5EF4-FFF2-40B4-BE49-F238E27FC236}">
                    <a16:creationId xmlns:a16="http://schemas.microsoft.com/office/drawing/2014/main" id="{5D81C238-94FE-4206-9720-EF33140A8C28}"/>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32" name="Freeform 28">
                <a:extLst>
                  <a:ext uri="{FF2B5EF4-FFF2-40B4-BE49-F238E27FC236}">
                    <a16:creationId xmlns:a16="http://schemas.microsoft.com/office/drawing/2014/main" id="{E463A1B3-B078-40FD-AF46-EED3DBFC3A0B}"/>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33" name="Freeform 29">
                <a:extLst>
                  <a:ext uri="{FF2B5EF4-FFF2-40B4-BE49-F238E27FC236}">
                    <a16:creationId xmlns:a16="http://schemas.microsoft.com/office/drawing/2014/main" id="{287FA041-EBD7-4219-9ED4-A9272A03BCF0}"/>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34" name="Freeform 30">
                <a:extLst>
                  <a:ext uri="{FF2B5EF4-FFF2-40B4-BE49-F238E27FC236}">
                    <a16:creationId xmlns:a16="http://schemas.microsoft.com/office/drawing/2014/main" id="{F053BCFB-326B-4603-A08A-7513C7383779}"/>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35" name="Freeform 31">
                <a:extLst>
                  <a:ext uri="{FF2B5EF4-FFF2-40B4-BE49-F238E27FC236}">
                    <a16:creationId xmlns:a16="http://schemas.microsoft.com/office/drawing/2014/main" id="{110D59B7-DB86-4D04-9D56-94A3D7236D55}"/>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36" name="Freeform 32">
                <a:extLst>
                  <a:ext uri="{FF2B5EF4-FFF2-40B4-BE49-F238E27FC236}">
                    <a16:creationId xmlns:a16="http://schemas.microsoft.com/office/drawing/2014/main" id="{94235605-C64B-4DB9-AF86-7A6192F3245E}"/>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sp>
            <p:nvSpPr>
              <p:cNvPr id="37" name="Freeform 33">
                <a:extLst>
                  <a:ext uri="{FF2B5EF4-FFF2-40B4-BE49-F238E27FC236}">
                    <a16:creationId xmlns:a16="http://schemas.microsoft.com/office/drawing/2014/main" id="{09F7B6D9-3BE5-4685-B6BC-0185EDD21E45}"/>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pitchFamily="50" charset="0"/>
                </a:endParaRPr>
              </a:p>
            </p:txBody>
          </p:sp>
        </p:grpSp>
      </p:grpSp>
      <p:pic>
        <p:nvPicPr>
          <p:cNvPr id="38" name="Image 37">
            <a:extLst>
              <a:ext uri="{FF2B5EF4-FFF2-40B4-BE49-F238E27FC236}">
                <a16:creationId xmlns:a16="http://schemas.microsoft.com/office/drawing/2014/main" id="{796BDACD-F4DC-4CBA-B1C0-5EA795298E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42" name="ZoneTexte 41">
            <a:extLst>
              <a:ext uri="{FF2B5EF4-FFF2-40B4-BE49-F238E27FC236}">
                <a16:creationId xmlns:a16="http://schemas.microsoft.com/office/drawing/2014/main" id="{27F79E1C-12E1-4EA9-ACF1-8DC66947037E}"/>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Tree>
    <p:extLst>
      <p:ext uri="{BB962C8B-B14F-4D97-AF65-F5344CB8AC3E}">
        <p14:creationId xmlns:p14="http://schemas.microsoft.com/office/powerpoint/2010/main" val="311366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Une image contenant texte, intérieur, personne&#10;&#10;Description générée automatiquement">
            <a:extLst>
              <a:ext uri="{FF2B5EF4-FFF2-40B4-BE49-F238E27FC236}">
                <a16:creationId xmlns:a16="http://schemas.microsoft.com/office/drawing/2014/main" id="{0A515B9F-650C-40B7-B849-EFBFC20A8FAF}"/>
              </a:ext>
            </a:extLst>
          </p:cNvPr>
          <p:cNvPicPr>
            <a:picLocks noChangeAspect="1"/>
          </p:cNvPicPr>
          <p:nvPr/>
        </p:nvPicPr>
        <p:blipFill rotWithShape="1">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rcRect/>
          <a:stretch/>
        </p:blipFill>
        <p:spPr>
          <a:xfrm>
            <a:off x="0" y="0"/>
            <a:ext cx="6318914" cy="6858000"/>
          </a:xfrm>
          <a:prstGeom prst="rect">
            <a:avLst/>
          </a:prstGeom>
        </p:spPr>
      </p:pic>
      <p:pic>
        <p:nvPicPr>
          <p:cNvPr id="8" name="Image 7" descr="Une image contenant texte, personne, appareil&#10;&#10;Description générée automatiquement">
            <a:extLst>
              <a:ext uri="{FF2B5EF4-FFF2-40B4-BE49-F238E27FC236}">
                <a16:creationId xmlns:a16="http://schemas.microsoft.com/office/drawing/2014/main" id="{B1B224EA-C5F7-4EA8-9EDB-0E00E5096A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9732" y="0"/>
            <a:ext cx="5982268" cy="6858000"/>
          </a:xfrm>
          <a:prstGeom prst="rect">
            <a:avLst/>
          </a:prstGeom>
        </p:spPr>
      </p:pic>
      <p:sp>
        <p:nvSpPr>
          <p:cNvPr id="2" name="Titre 1">
            <a:extLst>
              <a:ext uri="{FF2B5EF4-FFF2-40B4-BE49-F238E27FC236}">
                <a16:creationId xmlns:a16="http://schemas.microsoft.com/office/drawing/2014/main" id="{80450E8A-5E83-49DE-8707-0B4423E01DCE}"/>
              </a:ext>
            </a:extLst>
          </p:cNvPr>
          <p:cNvSpPr>
            <a:spLocks noGrp="1"/>
          </p:cNvSpPr>
          <p:nvPr>
            <p:ph type="ctrTitle"/>
          </p:nvPr>
        </p:nvSpPr>
        <p:spPr>
          <a:xfrm>
            <a:off x="1524000" y="1122363"/>
            <a:ext cx="9144000" cy="2387600"/>
          </a:xfrm>
          <a:effectLst/>
        </p:spPr>
        <p:txBody>
          <a:bodyPr/>
          <a:lstStyle/>
          <a:p>
            <a:r>
              <a:rPr lang="fr-FR" dirty="0"/>
              <a:t>GS1 Web URI</a:t>
            </a:r>
            <a:br>
              <a:rPr lang="fr-FR" dirty="0"/>
            </a:br>
            <a:r>
              <a:rPr lang="fr-FR" dirty="0"/>
              <a:t>GS1 Digital Link</a:t>
            </a:r>
            <a:endParaRPr lang="zh-CN" altLang="en-US" dirty="0"/>
          </a:p>
        </p:txBody>
      </p:sp>
      <p:sp>
        <p:nvSpPr>
          <p:cNvPr id="3" name="Sous-titre 2">
            <a:extLst>
              <a:ext uri="{FF2B5EF4-FFF2-40B4-BE49-F238E27FC236}">
                <a16:creationId xmlns:a16="http://schemas.microsoft.com/office/drawing/2014/main" id="{B58E53A4-E204-4526-BE69-9A689E20EF5C}"/>
              </a:ext>
            </a:extLst>
          </p:cNvPr>
          <p:cNvSpPr>
            <a:spLocks noGrp="1"/>
          </p:cNvSpPr>
          <p:nvPr>
            <p:ph type="subTitle" idx="1"/>
          </p:nvPr>
        </p:nvSpPr>
        <p:spPr>
          <a:xfrm>
            <a:off x="1524000" y="3602038"/>
            <a:ext cx="9144000" cy="2481262"/>
          </a:xfrm>
          <a:effectLst/>
        </p:spPr>
        <p:txBody>
          <a:bodyPr>
            <a:normAutofit/>
          </a:bodyPr>
          <a:lstStyle/>
          <a:p>
            <a:endParaRPr lang="fr-FR" dirty="0"/>
          </a:p>
          <a:p>
            <a:endParaRPr lang="fr-FR" dirty="0"/>
          </a:p>
          <a:p>
            <a:endParaRPr lang="fr-FR" dirty="0"/>
          </a:p>
          <a:p>
            <a:r>
              <a:rPr lang="fr-FR" dirty="0"/>
              <a:t>http://mobilead.fr/01/</a:t>
            </a:r>
            <a:r>
              <a:rPr lang="fr-FR" altLang="zh-CN" dirty="0"/>
              <a:t>3779000004901</a:t>
            </a:r>
            <a:endParaRPr lang="zh-CN" altLang="en-US" dirty="0"/>
          </a:p>
        </p:txBody>
      </p:sp>
      <p:pic>
        <p:nvPicPr>
          <p:cNvPr id="17" name="Graphique 16">
            <a:extLst>
              <a:ext uri="{FF2B5EF4-FFF2-40B4-BE49-F238E27FC236}">
                <a16:creationId xmlns:a16="http://schemas.microsoft.com/office/drawing/2014/main" id="{89B2A103-F1A4-41E3-BCB0-BD26A5D9918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76000" y="3831325"/>
            <a:ext cx="1440000" cy="1440000"/>
          </a:xfrm>
          <a:prstGeom prst="rect">
            <a:avLst/>
          </a:prstGeom>
        </p:spPr>
      </p:pic>
      <p:grpSp>
        <p:nvGrpSpPr>
          <p:cNvPr id="9" name="Groupe 8">
            <a:extLst>
              <a:ext uri="{FF2B5EF4-FFF2-40B4-BE49-F238E27FC236}">
                <a16:creationId xmlns:a16="http://schemas.microsoft.com/office/drawing/2014/main" id="{54D8FD5B-9AAB-4A36-A3F9-2A178D20C42F}"/>
              </a:ext>
            </a:extLst>
          </p:cNvPr>
          <p:cNvGrpSpPr/>
          <p:nvPr/>
        </p:nvGrpSpPr>
        <p:grpSpPr>
          <a:xfrm>
            <a:off x="4588721" y="6304136"/>
            <a:ext cx="2668465" cy="468000"/>
            <a:chOff x="4482401" y="6304136"/>
            <a:chExt cx="2668465" cy="468000"/>
          </a:xfrm>
        </p:grpSpPr>
        <p:pic>
          <p:nvPicPr>
            <p:cNvPr id="10" name="Graphique 9">
              <a:extLst>
                <a:ext uri="{FF2B5EF4-FFF2-40B4-BE49-F238E27FC236}">
                  <a16:creationId xmlns:a16="http://schemas.microsoft.com/office/drawing/2014/main" id="{BAACD8FA-4274-4A18-8240-E5FE63854F2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71561" y="6304136"/>
              <a:ext cx="879305" cy="468000"/>
            </a:xfrm>
            <a:prstGeom prst="rect">
              <a:avLst/>
            </a:prstGeom>
          </p:spPr>
        </p:pic>
        <p:grpSp>
          <p:nvGrpSpPr>
            <p:cNvPr id="11" name="Groupe 10">
              <a:extLst>
                <a:ext uri="{FF2B5EF4-FFF2-40B4-BE49-F238E27FC236}">
                  <a16:creationId xmlns:a16="http://schemas.microsoft.com/office/drawing/2014/main" id="{12DA0EEF-6422-404A-A19A-F1351012BF72}"/>
                </a:ext>
              </a:extLst>
            </p:cNvPr>
            <p:cNvGrpSpPr/>
            <p:nvPr/>
          </p:nvGrpSpPr>
          <p:grpSpPr>
            <a:xfrm>
              <a:off x="4482401" y="6357643"/>
              <a:ext cx="1438039" cy="360986"/>
              <a:chOff x="4431872" y="6240618"/>
              <a:chExt cx="1438039" cy="360986"/>
            </a:xfrm>
          </p:grpSpPr>
          <p:sp>
            <p:nvSpPr>
              <p:cNvPr id="12" name="Freeform 5">
                <a:extLst>
                  <a:ext uri="{FF2B5EF4-FFF2-40B4-BE49-F238E27FC236}">
                    <a16:creationId xmlns:a16="http://schemas.microsoft.com/office/drawing/2014/main" id="{2577E727-5F24-46FF-9A99-2A41F35A0A4A}"/>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3" name="Freeform 6">
                <a:extLst>
                  <a:ext uri="{FF2B5EF4-FFF2-40B4-BE49-F238E27FC236}">
                    <a16:creationId xmlns:a16="http://schemas.microsoft.com/office/drawing/2014/main" id="{81E53815-B2F2-484B-8918-8FEC327C3F2E}"/>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4" name="Freeform 7">
                <a:extLst>
                  <a:ext uri="{FF2B5EF4-FFF2-40B4-BE49-F238E27FC236}">
                    <a16:creationId xmlns:a16="http://schemas.microsoft.com/office/drawing/2014/main" id="{90384E00-8B09-41A6-9FF4-333BD26370F5}"/>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5" name="Freeform 8">
                <a:extLst>
                  <a:ext uri="{FF2B5EF4-FFF2-40B4-BE49-F238E27FC236}">
                    <a16:creationId xmlns:a16="http://schemas.microsoft.com/office/drawing/2014/main" id="{654D6C7D-5804-4B1A-9A79-3D801245D9AC}"/>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6" name="Freeform 9">
                <a:extLst>
                  <a:ext uri="{FF2B5EF4-FFF2-40B4-BE49-F238E27FC236}">
                    <a16:creationId xmlns:a16="http://schemas.microsoft.com/office/drawing/2014/main" id="{D9CC01AC-754D-43C5-9FEE-E0EB50F6C352}"/>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8" name="Freeform 10">
                <a:extLst>
                  <a:ext uri="{FF2B5EF4-FFF2-40B4-BE49-F238E27FC236}">
                    <a16:creationId xmlns:a16="http://schemas.microsoft.com/office/drawing/2014/main" id="{2984F053-D4D3-4569-8F79-C527E0277AA2}"/>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19" name="Freeform 11">
                <a:extLst>
                  <a:ext uri="{FF2B5EF4-FFF2-40B4-BE49-F238E27FC236}">
                    <a16:creationId xmlns:a16="http://schemas.microsoft.com/office/drawing/2014/main" id="{769A3AE5-8C27-4238-A2C6-C9BE6C5084EB}"/>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tkinson Hyperlegible)"/>
                </a:endParaRPr>
              </a:p>
            </p:txBody>
          </p:sp>
          <p:sp>
            <p:nvSpPr>
              <p:cNvPr id="20" name="Freeform 12">
                <a:extLst>
                  <a:ext uri="{FF2B5EF4-FFF2-40B4-BE49-F238E27FC236}">
                    <a16:creationId xmlns:a16="http://schemas.microsoft.com/office/drawing/2014/main" id="{0DDCAB05-C94A-4B88-84A7-0CC742AE9F4A}"/>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1" name="Freeform 13">
                <a:extLst>
                  <a:ext uri="{FF2B5EF4-FFF2-40B4-BE49-F238E27FC236}">
                    <a16:creationId xmlns:a16="http://schemas.microsoft.com/office/drawing/2014/main" id="{7719B751-FE5E-4E78-9860-AE9BC9FE06BD}"/>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4" name="Freeform 14">
                <a:extLst>
                  <a:ext uri="{FF2B5EF4-FFF2-40B4-BE49-F238E27FC236}">
                    <a16:creationId xmlns:a16="http://schemas.microsoft.com/office/drawing/2014/main" id="{72A00F75-264A-44C0-B135-FDC58C0CCD15}"/>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5" name="Freeform 15">
                <a:extLst>
                  <a:ext uri="{FF2B5EF4-FFF2-40B4-BE49-F238E27FC236}">
                    <a16:creationId xmlns:a16="http://schemas.microsoft.com/office/drawing/2014/main" id="{7BF2B69A-D301-448A-BE24-97AE37A12138}"/>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6" name="Freeform 16">
                <a:extLst>
                  <a:ext uri="{FF2B5EF4-FFF2-40B4-BE49-F238E27FC236}">
                    <a16:creationId xmlns:a16="http://schemas.microsoft.com/office/drawing/2014/main" id="{C4733CC8-8212-4284-9C4E-63FF70694584}"/>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7" name="Freeform 17">
                <a:extLst>
                  <a:ext uri="{FF2B5EF4-FFF2-40B4-BE49-F238E27FC236}">
                    <a16:creationId xmlns:a16="http://schemas.microsoft.com/office/drawing/2014/main" id="{42216827-1639-47FC-9A72-6BBC10859C8A}"/>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8" name="Freeform 18">
                <a:extLst>
                  <a:ext uri="{FF2B5EF4-FFF2-40B4-BE49-F238E27FC236}">
                    <a16:creationId xmlns:a16="http://schemas.microsoft.com/office/drawing/2014/main" id="{953B2979-217F-495A-A233-7D555B503BA4}"/>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9" name="Freeform 19">
                <a:extLst>
                  <a:ext uri="{FF2B5EF4-FFF2-40B4-BE49-F238E27FC236}">
                    <a16:creationId xmlns:a16="http://schemas.microsoft.com/office/drawing/2014/main" id="{3331657E-6438-4F4A-8CA0-6FE20DCF9886}"/>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0" name="Rectangle 20">
                <a:extLst>
                  <a:ext uri="{FF2B5EF4-FFF2-40B4-BE49-F238E27FC236}">
                    <a16:creationId xmlns:a16="http://schemas.microsoft.com/office/drawing/2014/main" id="{030477C4-E2D3-4B05-A7CA-42F2499DEB3B}"/>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1" name="Freeform 21">
                <a:extLst>
                  <a:ext uri="{FF2B5EF4-FFF2-40B4-BE49-F238E27FC236}">
                    <a16:creationId xmlns:a16="http://schemas.microsoft.com/office/drawing/2014/main" id="{6E5567BD-5503-464B-8599-8A9126D55F00}"/>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2" name="Freeform 22">
                <a:extLst>
                  <a:ext uri="{FF2B5EF4-FFF2-40B4-BE49-F238E27FC236}">
                    <a16:creationId xmlns:a16="http://schemas.microsoft.com/office/drawing/2014/main" id="{AF3AA898-C608-4041-93C9-AA531579DF5E}"/>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3" name="Freeform 23">
                <a:extLst>
                  <a:ext uri="{FF2B5EF4-FFF2-40B4-BE49-F238E27FC236}">
                    <a16:creationId xmlns:a16="http://schemas.microsoft.com/office/drawing/2014/main" id="{256BC0AE-DD61-4578-AF35-CF0F9C419A0E}"/>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4" name="Freeform 24">
                <a:extLst>
                  <a:ext uri="{FF2B5EF4-FFF2-40B4-BE49-F238E27FC236}">
                    <a16:creationId xmlns:a16="http://schemas.microsoft.com/office/drawing/2014/main" id="{400821B9-5692-4E35-8D2C-20474814A595}"/>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5" name="Freeform 25">
                <a:extLst>
                  <a:ext uri="{FF2B5EF4-FFF2-40B4-BE49-F238E27FC236}">
                    <a16:creationId xmlns:a16="http://schemas.microsoft.com/office/drawing/2014/main" id="{3504182A-A883-47A7-B90B-63B5CBACC287}"/>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6" name="Freeform 26">
                <a:extLst>
                  <a:ext uri="{FF2B5EF4-FFF2-40B4-BE49-F238E27FC236}">
                    <a16:creationId xmlns:a16="http://schemas.microsoft.com/office/drawing/2014/main" id="{74365214-26DF-42C0-A688-7CE9BC6E8A6C}"/>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7" name="Freeform 27">
                <a:extLst>
                  <a:ext uri="{FF2B5EF4-FFF2-40B4-BE49-F238E27FC236}">
                    <a16:creationId xmlns:a16="http://schemas.microsoft.com/office/drawing/2014/main" id="{A713515F-A54E-4A86-A24D-01C576EBC821}"/>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8" name="Freeform 28">
                <a:extLst>
                  <a:ext uri="{FF2B5EF4-FFF2-40B4-BE49-F238E27FC236}">
                    <a16:creationId xmlns:a16="http://schemas.microsoft.com/office/drawing/2014/main" id="{5C48EB00-CBE7-47D6-B3CC-A1333943B092}"/>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9" name="Freeform 29">
                <a:extLst>
                  <a:ext uri="{FF2B5EF4-FFF2-40B4-BE49-F238E27FC236}">
                    <a16:creationId xmlns:a16="http://schemas.microsoft.com/office/drawing/2014/main" id="{E1C11C08-DBFB-4317-B11A-6CEB6D3D231E}"/>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0" name="Freeform 30">
                <a:extLst>
                  <a:ext uri="{FF2B5EF4-FFF2-40B4-BE49-F238E27FC236}">
                    <a16:creationId xmlns:a16="http://schemas.microsoft.com/office/drawing/2014/main" id="{304B4D68-33B1-4B2F-A34D-919323F6B154}"/>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1" name="Freeform 31">
                <a:extLst>
                  <a:ext uri="{FF2B5EF4-FFF2-40B4-BE49-F238E27FC236}">
                    <a16:creationId xmlns:a16="http://schemas.microsoft.com/office/drawing/2014/main" id="{A5EC4467-6812-47D3-B11C-DD10E447EBB8}"/>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2" name="Freeform 32">
                <a:extLst>
                  <a:ext uri="{FF2B5EF4-FFF2-40B4-BE49-F238E27FC236}">
                    <a16:creationId xmlns:a16="http://schemas.microsoft.com/office/drawing/2014/main" id="{E0A79853-1B7A-46CB-A9F2-A37C66FBC5D4}"/>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3" name="Freeform 33">
                <a:extLst>
                  <a:ext uri="{FF2B5EF4-FFF2-40B4-BE49-F238E27FC236}">
                    <a16:creationId xmlns:a16="http://schemas.microsoft.com/office/drawing/2014/main" id="{B71500A2-B523-44BC-93FE-7E78E29A1DAB}"/>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grpSp>
      </p:grpSp>
      <p:pic>
        <p:nvPicPr>
          <p:cNvPr id="44" name="Image 43">
            <a:extLst>
              <a:ext uri="{FF2B5EF4-FFF2-40B4-BE49-F238E27FC236}">
                <a16:creationId xmlns:a16="http://schemas.microsoft.com/office/drawing/2014/main" id="{912A66EE-79A4-4998-B4E1-D50FDC1C2A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45" name="ZoneTexte 44">
            <a:extLst>
              <a:ext uri="{FF2B5EF4-FFF2-40B4-BE49-F238E27FC236}">
                <a16:creationId xmlns:a16="http://schemas.microsoft.com/office/drawing/2014/main" id="{7C519636-41E6-4E77-927B-B489B9852236}"/>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Tree>
    <p:extLst>
      <p:ext uri="{BB962C8B-B14F-4D97-AF65-F5344CB8AC3E}">
        <p14:creationId xmlns:p14="http://schemas.microsoft.com/office/powerpoint/2010/main" val="66573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intérieur, personne&#10;&#10;Description générée automatiquement">
            <a:extLst>
              <a:ext uri="{FF2B5EF4-FFF2-40B4-BE49-F238E27FC236}">
                <a16:creationId xmlns:a16="http://schemas.microsoft.com/office/drawing/2014/main" id="{D08E11F3-2020-4873-8C2B-19C64FB81F27}"/>
              </a:ext>
            </a:extLst>
          </p:cNvPr>
          <p:cNvPicPr>
            <a:picLocks noChangeAspect="1"/>
          </p:cNvPicPr>
          <p:nvPr/>
        </p:nvPicPr>
        <p:blipFill rotWithShape="1">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rcRect/>
          <a:stretch/>
        </p:blipFill>
        <p:spPr>
          <a:xfrm>
            <a:off x="0" y="0"/>
            <a:ext cx="6318914" cy="6858000"/>
          </a:xfrm>
          <a:prstGeom prst="rect">
            <a:avLst/>
          </a:prstGeom>
        </p:spPr>
      </p:pic>
      <p:pic>
        <p:nvPicPr>
          <p:cNvPr id="8" name="Image 7" descr="Une image contenant texte, personne, appareil&#10;&#10;Description générée automatiquement">
            <a:extLst>
              <a:ext uri="{FF2B5EF4-FFF2-40B4-BE49-F238E27FC236}">
                <a16:creationId xmlns:a16="http://schemas.microsoft.com/office/drawing/2014/main" id="{B1B224EA-C5F7-4EA8-9EDB-0E00E5096A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9732" y="0"/>
            <a:ext cx="5982268" cy="6858000"/>
          </a:xfrm>
          <a:prstGeom prst="rect">
            <a:avLst/>
          </a:prstGeom>
        </p:spPr>
      </p:pic>
      <p:sp>
        <p:nvSpPr>
          <p:cNvPr id="2" name="Titre 1">
            <a:extLst>
              <a:ext uri="{FF2B5EF4-FFF2-40B4-BE49-F238E27FC236}">
                <a16:creationId xmlns:a16="http://schemas.microsoft.com/office/drawing/2014/main" id="{80450E8A-5E83-49DE-8707-0B4423E01DCE}"/>
              </a:ext>
            </a:extLst>
          </p:cNvPr>
          <p:cNvSpPr>
            <a:spLocks noGrp="1"/>
          </p:cNvSpPr>
          <p:nvPr>
            <p:ph type="title"/>
          </p:nvPr>
        </p:nvSpPr>
        <p:spPr>
          <a:xfrm>
            <a:off x="838200" y="365125"/>
            <a:ext cx="10515600" cy="1325563"/>
          </a:xfrm>
          <a:effectLst/>
        </p:spPr>
        <p:txBody>
          <a:bodyPr/>
          <a:lstStyle/>
          <a:p>
            <a:r>
              <a:rPr lang="fr-FR" dirty="0"/>
              <a:t>    GS1 Digital Link</a:t>
            </a:r>
            <a:endParaRPr lang="zh-CN" altLang="en-US" dirty="0"/>
          </a:p>
        </p:txBody>
      </p:sp>
      <p:sp>
        <p:nvSpPr>
          <p:cNvPr id="3" name="Sous-titre 2">
            <a:extLst>
              <a:ext uri="{FF2B5EF4-FFF2-40B4-BE49-F238E27FC236}">
                <a16:creationId xmlns:a16="http://schemas.microsoft.com/office/drawing/2014/main" id="{B58E53A4-E204-4526-BE69-9A689E20EF5C}"/>
              </a:ext>
            </a:extLst>
          </p:cNvPr>
          <p:cNvSpPr>
            <a:spLocks noGrp="1"/>
          </p:cNvSpPr>
          <p:nvPr>
            <p:ph idx="1"/>
          </p:nvPr>
        </p:nvSpPr>
        <p:spPr>
          <a:xfrm>
            <a:off x="838200" y="1825625"/>
            <a:ext cx="10515600" cy="4351338"/>
          </a:xfrm>
          <a:effectLst/>
        </p:spPr>
        <p:txBody>
          <a:bodyPr>
            <a:normAutofit/>
          </a:bodyPr>
          <a:lstStyle/>
          <a:p>
            <a:endParaRPr lang="fr-FR" dirty="0"/>
          </a:p>
          <a:p>
            <a:endParaRPr lang="fr-FR" dirty="0"/>
          </a:p>
          <a:p>
            <a:endParaRPr lang="fr-FR" dirty="0"/>
          </a:p>
        </p:txBody>
      </p:sp>
      <p:pic>
        <p:nvPicPr>
          <p:cNvPr id="23" name="Picture 3" descr="C:\Documents and Settings\Laurent T.LAURENT-11A161F\Bureau\NEW TREE\Partenaires\GS1\GS1.emf">
            <a:extLst>
              <a:ext uri="{FF2B5EF4-FFF2-40B4-BE49-F238E27FC236}">
                <a16:creationId xmlns:a16="http://schemas.microsoft.com/office/drawing/2014/main" id="{43A0B175-EC4E-498C-A357-89CF0755FB98}"/>
              </a:ext>
            </a:extLst>
          </p:cNvPr>
          <p:cNvPicPr>
            <a:picLocks noChangeAspect="1" noChangeArrowheads="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42081" y="5977775"/>
            <a:ext cx="1196493" cy="737092"/>
          </a:xfrm>
          <a:prstGeom prst="rect">
            <a:avLst/>
          </a:prstGeom>
          <a:noFill/>
        </p:spPr>
      </p:pic>
      <p:grpSp>
        <p:nvGrpSpPr>
          <p:cNvPr id="9" name="Groupe 8">
            <a:extLst>
              <a:ext uri="{FF2B5EF4-FFF2-40B4-BE49-F238E27FC236}">
                <a16:creationId xmlns:a16="http://schemas.microsoft.com/office/drawing/2014/main" id="{CCB50845-F687-4635-B762-F0C86C2C13A4}"/>
              </a:ext>
            </a:extLst>
          </p:cNvPr>
          <p:cNvGrpSpPr/>
          <p:nvPr/>
        </p:nvGrpSpPr>
        <p:grpSpPr>
          <a:xfrm>
            <a:off x="1114370" y="1227015"/>
            <a:ext cx="2015076" cy="3600000"/>
            <a:chOff x="1114370" y="1227015"/>
            <a:chExt cx="2015076" cy="3600000"/>
          </a:xfrm>
        </p:grpSpPr>
        <p:pic>
          <p:nvPicPr>
            <p:cNvPr id="10" name="Image 9">
              <a:extLst>
                <a:ext uri="{FF2B5EF4-FFF2-40B4-BE49-F238E27FC236}">
                  <a16:creationId xmlns:a16="http://schemas.microsoft.com/office/drawing/2014/main" id="{73D58370-4DB2-4904-99D4-E9DCF72B30D1}"/>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14370" y="1227015"/>
              <a:ext cx="2015076" cy="2386410"/>
            </a:xfrm>
            <a:prstGeom prst="rect">
              <a:avLst/>
            </a:prstGeom>
            <a:effectLst>
              <a:outerShdw blurRad="76200" dir="18900000" sy="23000" kx="-1200000" algn="bl" rotWithShape="0">
                <a:prstClr val="black">
                  <a:alpha val="20000"/>
                </a:prstClr>
              </a:outerShdw>
            </a:effectLst>
          </p:spPr>
        </p:pic>
        <p:pic>
          <p:nvPicPr>
            <p:cNvPr id="11" name="Image 10">
              <a:extLst>
                <a:ext uri="{FF2B5EF4-FFF2-40B4-BE49-F238E27FC236}">
                  <a16:creationId xmlns:a16="http://schemas.microsoft.com/office/drawing/2014/main" id="{3199DCF3-E031-42AF-8F77-636D17715D55}"/>
                </a:ext>
              </a:extLst>
            </p:cNvPr>
            <p:cNvPicPr>
              <a:picLocks noChangeAspect="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14370" y="3613425"/>
              <a:ext cx="2015076" cy="1213590"/>
            </a:xfrm>
            <a:prstGeom prst="rect">
              <a:avLst/>
            </a:prstGeom>
            <a:effectLst>
              <a:outerShdw blurRad="76200" dir="18900000" sy="23000" kx="-1200000" algn="bl" rotWithShape="0">
                <a:prstClr val="black">
                  <a:alpha val="20000"/>
                </a:prstClr>
              </a:outerShdw>
            </a:effectLst>
          </p:spPr>
        </p:pic>
      </p:grpSp>
      <p:sp>
        <p:nvSpPr>
          <p:cNvPr id="12" name="ZoneTexte 11">
            <a:extLst>
              <a:ext uri="{FF2B5EF4-FFF2-40B4-BE49-F238E27FC236}">
                <a16:creationId xmlns:a16="http://schemas.microsoft.com/office/drawing/2014/main" id="{C9FCFE41-E165-43BF-B850-02D9AA130807}"/>
              </a:ext>
            </a:extLst>
          </p:cNvPr>
          <p:cNvSpPr txBox="1"/>
          <p:nvPr/>
        </p:nvSpPr>
        <p:spPr>
          <a:xfrm>
            <a:off x="1538075" y="5018900"/>
            <a:ext cx="1104790" cy="400110"/>
          </a:xfrm>
          <a:prstGeom prst="rect">
            <a:avLst/>
          </a:prstGeom>
          <a:noFill/>
        </p:spPr>
        <p:txBody>
          <a:bodyPr wrap="none" rtlCol="0">
            <a:spAutoFit/>
          </a:bodyPr>
          <a:lstStyle/>
          <a:p>
            <a:r>
              <a:rPr lang="fr-FR" sz="2000" b="1" dirty="0">
                <a:solidFill>
                  <a:srgbClr val="1F4A9A"/>
                </a:solidFill>
                <a:latin typeface="Atkinson Hyperlegible)"/>
              </a:rPr>
              <a:t>QR Code</a:t>
            </a:r>
          </a:p>
        </p:txBody>
      </p:sp>
      <p:pic>
        <p:nvPicPr>
          <p:cNvPr id="14" name="Image 13">
            <a:extLst>
              <a:ext uri="{FF2B5EF4-FFF2-40B4-BE49-F238E27FC236}">
                <a16:creationId xmlns:a16="http://schemas.microsoft.com/office/drawing/2014/main" id="{036562BB-F0A0-4553-A01F-B32FB43287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77126" y="1432042"/>
            <a:ext cx="3631145" cy="5138504"/>
          </a:xfrm>
          <a:prstGeom prst="rect">
            <a:avLst/>
          </a:prstGeom>
          <a:ln>
            <a:noFill/>
          </a:ln>
          <a:effectLst>
            <a:outerShdw blurRad="292100" dist="139700" dir="2700000" algn="tl" rotWithShape="0">
              <a:srgbClr val="333333">
                <a:alpha val="65000"/>
              </a:srgbClr>
            </a:outerShdw>
          </a:effectLst>
        </p:spPr>
      </p:pic>
      <p:pic>
        <p:nvPicPr>
          <p:cNvPr id="15" name="Graphique 14">
            <a:extLst>
              <a:ext uri="{FF2B5EF4-FFF2-40B4-BE49-F238E27FC236}">
                <a16:creationId xmlns:a16="http://schemas.microsoft.com/office/drawing/2014/main" id="{ED2A9457-9204-4C2B-9FE3-FDF25BEB47D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376000" y="3831325"/>
            <a:ext cx="1440000" cy="1440000"/>
          </a:xfrm>
          <a:prstGeom prst="rect">
            <a:avLst/>
          </a:prstGeom>
        </p:spPr>
      </p:pic>
      <p:grpSp>
        <p:nvGrpSpPr>
          <p:cNvPr id="16" name="Groupe 15">
            <a:extLst>
              <a:ext uri="{FF2B5EF4-FFF2-40B4-BE49-F238E27FC236}">
                <a16:creationId xmlns:a16="http://schemas.microsoft.com/office/drawing/2014/main" id="{6B1A36A6-4589-4B34-B203-15D7EBC9BEAD}"/>
              </a:ext>
            </a:extLst>
          </p:cNvPr>
          <p:cNvGrpSpPr/>
          <p:nvPr/>
        </p:nvGrpSpPr>
        <p:grpSpPr>
          <a:xfrm>
            <a:off x="4588721" y="6304136"/>
            <a:ext cx="2668465" cy="468000"/>
            <a:chOff x="4482401" y="6304136"/>
            <a:chExt cx="2668465" cy="468000"/>
          </a:xfrm>
        </p:grpSpPr>
        <p:pic>
          <p:nvPicPr>
            <p:cNvPr id="17" name="Graphique 16">
              <a:extLst>
                <a:ext uri="{FF2B5EF4-FFF2-40B4-BE49-F238E27FC236}">
                  <a16:creationId xmlns:a16="http://schemas.microsoft.com/office/drawing/2014/main" id="{11020E9D-BA9D-4F43-AA73-2F0BF01FCE7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71561" y="6304136"/>
              <a:ext cx="879305" cy="468000"/>
            </a:xfrm>
            <a:prstGeom prst="rect">
              <a:avLst/>
            </a:prstGeom>
          </p:spPr>
        </p:pic>
        <p:grpSp>
          <p:nvGrpSpPr>
            <p:cNvPr id="18" name="Groupe 17">
              <a:extLst>
                <a:ext uri="{FF2B5EF4-FFF2-40B4-BE49-F238E27FC236}">
                  <a16:creationId xmlns:a16="http://schemas.microsoft.com/office/drawing/2014/main" id="{408F237A-C850-4042-8B5F-8433C2BBBABD}"/>
                </a:ext>
              </a:extLst>
            </p:cNvPr>
            <p:cNvGrpSpPr/>
            <p:nvPr/>
          </p:nvGrpSpPr>
          <p:grpSpPr>
            <a:xfrm>
              <a:off x="4482401" y="6357643"/>
              <a:ext cx="1438039" cy="360986"/>
              <a:chOff x="4431872" y="6240618"/>
              <a:chExt cx="1438039" cy="360986"/>
            </a:xfrm>
          </p:grpSpPr>
          <p:sp>
            <p:nvSpPr>
              <p:cNvPr id="19" name="Freeform 5">
                <a:extLst>
                  <a:ext uri="{FF2B5EF4-FFF2-40B4-BE49-F238E27FC236}">
                    <a16:creationId xmlns:a16="http://schemas.microsoft.com/office/drawing/2014/main" id="{BC993C8A-6B16-477A-849F-7BEA0A323882}"/>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0" name="Freeform 6">
                <a:extLst>
                  <a:ext uri="{FF2B5EF4-FFF2-40B4-BE49-F238E27FC236}">
                    <a16:creationId xmlns:a16="http://schemas.microsoft.com/office/drawing/2014/main" id="{30ACF561-1680-46B5-9B44-C63348AEAA21}"/>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1" name="Freeform 7">
                <a:extLst>
                  <a:ext uri="{FF2B5EF4-FFF2-40B4-BE49-F238E27FC236}">
                    <a16:creationId xmlns:a16="http://schemas.microsoft.com/office/drawing/2014/main" id="{8B830EAC-CA92-46DE-AAB2-8347E160F902}"/>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2" name="Freeform 8">
                <a:extLst>
                  <a:ext uri="{FF2B5EF4-FFF2-40B4-BE49-F238E27FC236}">
                    <a16:creationId xmlns:a16="http://schemas.microsoft.com/office/drawing/2014/main" id="{F8F4E198-F54E-44CC-B983-A5F247422602}"/>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4" name="Freeform 9">
                <a:extLst>
                  <a:ext uri="{FF2B5EF4-FFF2-40B4-BE49-F238E27FC236}">
                    <a16:creationId xmlns:a16="http://schemas.microsoft.com/office/drawing/2014/main" id="{4C37F02B-4105-4AB8-B462-EA1AF95B7F78}"/>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5" name="Freeform 10">
                <a:extLst>
                  <a:ext uri="{FF2B5EF4-FFF2-40B4-BE49-F238E27FC236}">
                    <a16:creationId xmlns:a16="http://schemas.microsoft.com/office/drawing/2014/main" id="{C6CF1D49-CA24-455F-BFB4-FA53E4029AC2}"/>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6" name="Freeform 11">
                <a:extLst>
                  <a:ext uri="{FF2B5EF4-FFF2-40B4-BE49-F238E27FC236}">
                    <a16:creationId xmlns:a16="http://schemas.microsoft.com/office/drawing/2014/main" id="{FBDCA8A6-52D8-4F43-90FF-9A190F047712}"/>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tkinson Hyperlegible)"/>
                </a:endParaRPr>
              </a:p>
            </p:txBody>
          </p:sp>
          <p:sp>
            <p:nvSpPr>
              <p:cNvPr id="27" name="Freeform 12">
                <a:extLst>
                  <a:ext uri="{FF2B5EF4-FFF2-40B4-BE49-F238E27FC236}">
                    <a16:creationId xmlns:a16="http://schemas.microsoft.com/office/drawing/2014/main" id="{B73F1C9F-85DA-464A-A277-4C4402A6B219}"/>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8" name="Freeform 13">
                <a:extLst>
                  <a:ext uri="{FF2B5EF4-FFF2-40B4-BE49-F238E27FC236}">
                    <a16:creationId xmlns:a16="http://schemas.microsoft.com/office/drawing/2014/main" id="{E7933A29-2AE4-4A16-8DD3-8355D1C64D21}"/>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9" name="Freeform 14">
                <a:extLst>
                  <a:ext uri="{FF2B5EF4-FFF2-40B4-BE49-F238E27FC236}">
                    <a16:creationId xmlns:a16="http://schemas.microsoft.com/office/drawing/2014/main" id="{B22D92BE-18DD-43C9-B059-0799FE29AE77}"/>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0" name="Freeform 15">
                <a:extLst>
                  <a:ext uri="{FF2B5EF4-FFF2-40B4-BE49-F238E27FC236}">
                    <a16:creationId xmlns:a16="http://schemas.microsoft.com/office/drawing/2014/main" id="{77DEA5D8-4B0C-48CE-8149-2E03CC6FA646}"/>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1" name="Freeform 16">
                <a:extLst>
                  <a:ext uri="{FF2B5EF4-FFF2-40B4-BE49-F238E27FC236}">
                    <a16:creationId xmlns:a16="http://schemas.microsoft.com/office/drawing/2014/main" id="{D61463A9-7AB9-48EF-892D-BEB06D773D25}"/>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2" name="Freeform 17">
                <a:extLst>
                  <a:ext uri="{FF2B5EF4-FFF2-40B4-BE49-F238E27FC236}">
                    <a16:creationId xmlns:a16="http://schemas.microsoft.com/office/drawing/2014/main" id="{C71DADA0-A358-4482-BA7A-4CC5AABF0D9A}"/>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3" name="Freeform 18">
                <a:extLst>
                  <a:ext uri="{FF2B5EF4-FFF2-40B4-BE49-F238E27FC236}">
                    <a16:creationId xmlns:a16="http://schemas.microsoft.com/office/drawing/2014/main" id="{71C085FB-2E88-422F-A990-ACB2D973802A}"/>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4" name="Freeform 19">
                <a:extLst>
                  <a:ext uri="{FF2B5EF4-FFF2-40B4-BE49-F238E27FC236}">
                    <a16:creationId xmlns:a16="http://schemas.microsoft.com/office/drawing/2014/main" id="{2E9CDDAF-E3CC-4008-84B3-E0703DD74A2C}"/>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5" name="Rectangle 20">
                <a:extLst>
                  <a:ext uri="{FF2B5EF4-FFF2-40B4-BE49-F238E27FC236}">
                    <a16:creationId xmlns:a16="http://schemas.microsoft.com/office/drawing/2014/main" id="{6343F82A-DE21-42CA-8714-3D806F19CCF7}"/>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6" name="Freeform 21">
                <a:extLst>
                  <a:ext uri="{FF2B5EF4-FFF2-40B4-BE49-F238E27FC236}">
                    <a16:creationId xmlns:a16="http://schemas.microsoft.com/office/drawing/2014/main" id="{5DBC4B25-02F6-4759-8DD4-0562607F7835}"/>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7" name="Freeform 22">
                <a:extLst>
                  <a:ext uri="{FF2B5EF4-FFF2-40B4-BE49-F238E27FC236}">
                    <a16:creationId xmlns:a16="http://schemas.microsoft.com/office/drawing/2014/main" id="{289F9FFA-0413-46FD-A8B9-1D89000E4E6C}"/>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8" name="Freeform 23">
                <a:extLst>
                  <a:ext uri="{FF2B5EF4-FFF2-40B4-BE49-F238E27FC236}">
                    <a16:creationId xmlns:a16="http://schemas.microsoft.com/office/drawing/2014/main" id="{A71349CB-6BD2-4C97-870B-FBA77E86189B}"/>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9" name="Freeform 24">
                <a:extLst>
                  <a:ext uri="{FF2B5EF4-FFF2-40B4-BE49-F238E27FC236}">
                    <a16:creationId xmlns:a16="http://schemas.microsoft.com/office/drawing/2014/main" id="{6C1C298B-16E2-4A68-A75C-953B9BD83859}"/>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0" name="Freeform 25">
                <a:extLst>
                  <a:ext uri="{FF2B5EF4-FFF2-40B4-BE49-F238E27FC236}">
                    <a16:creationId xmlns:a16="http://schemas.microsoft.com/office/drawing/2014/main" id="{C781EF28-A158-4920-98EA-F9905048A884}"/>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1" name="Freeform 26">
                <a:extLst>
                  <a:ext uri="{FF2B5EF4-FFF2-40B4-BE49-F238E27FC236}">
                    <a16:creationId xmlns:a16="http://schemas.microsoft.com/office/drawing/2014/main" id="{91B7C1E7-1A76-491B-89F5-84E8591DDD73}"/>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2" name="Freeform 27">
                <a:extLst>
                  <a:ext uri="{FF2B5EF4-FFF2-40B4-BE49-F238E27FC236}">
                    <a16:creationId xmlns:a16="http://schemas.microsoft.com/office/drawing/2014/main" id="{87DF311C-216D-45BC-AD28-C15F00B1F8DB}"/>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3" name="Freeform 28">
                <a:extLst>
                  <a:ext uri="{FF2B5EF4-FFF2-40B4-BE49-F238E27FC236}">
                    <a16:creationId xmlns:a16="http://schemas.microsoft.com/office/drawing/2014/main" id="{0F33AF80-CC15-41F0-907E-1ECCFF5E97C0}"/>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4" name="Freeform 29">
                <a:extLst>
                  <a:ext uri="{FF2B5EF4-FFF2-40B4-BE49-F238E27FC236}">
                    <a16:creationId xmlns:a16="http://schemas.microsoft.com/office/drawing/2014/main" id="{23B210C1-95AD-48FE-A017-9DEED0F1E702}"/>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5" name="Freeform 30">
                <a:extLst>
                  <a:ext uri="{FF2B5EF4-FFF2-40B4-BE49-F238E27FC236}">
                    <a16:creationId xmlns:a16="http://schemas.microsoft.com/office/drawing/2014/main" id="{E074568A-EB66-41F1-9409-10A6B4F7C2F9}"/>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6" name="Freeform 31">
                <a:extLst>
                  <a:ext uri="{FF2B5EF4-FFF2-40B4-BE49-F238E27FC236}">
                    <a16:creationId xmlns:a16="http://schemas.microsoft.com/office/drawing/2014/main" id="{D7EDA75B-FC83-45C3-91EB-EECAD18D2C5E}"/>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7" name="Freeform 32">
                <a:extLst>
                  <a:ext uri="{FF2B5EF4-FFF2-40B4-BE49-F238E27FC236}">
                    <a16:creationId xmlns:a16="http://schemas.microsoft.com/office/drawing/2014/main" id="{27863A2E-BC1A-412A-9B7C-AAA1841761CB}"/>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8" name="Freeform 33">
                <a:extLst>
                  <a:ext uri="{FF2B5EF4-FFF2-40B4-BE49-F238E27FC236}">
                    <a16:creationId xmlns:a16="http://schemas.microsoft.com/office/drawing/2014/main" id="{2A3F4EB3-E50A-48A0-9D7E-A48C660F4C64}"/>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grpSp>
      </p:grpSp>
      <p:pic>
        <p:nvPicPr>
          <p:cNvPr id="49" name="Image 48">
            <a:extLst>
              <a:ext uri="{FF2B5EF4-FFF2-40B4-BE49-F238E27FC236}">
                <a16:creationId xmlns:a16="http://schemas.microsoft.com/office/drawing/2014/main" id="{0029A886-1023-4604-B46E-D232D025FF1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Tree>
    <p:extLst>
      <p:ext uri="{BB962C8B-B14F-4D97-AF65-F5344CB8AC3E}">
        <p14:creationId xmlns:p14="http://schemas.microsoft.com/office/powerpoint/2010/main" val="9578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descr="Une image contenant texte, intérieur, personne&#10;&#10;Description générée automatiquement">
            <a:extLst>
              <a:ext uri="{FF2B5EF4-FFF2-40B4-BE49-F238E27FC236}">
                <a16:creationId xmlns:a16="http://schemas.microsoft.com/office/drawing/2014/main" id="{5BC6BF00-6CF1-4D3E-A2E3-0F3D8FB933A3}"/>
              </a:ext>
            </a:extLst>
          </p:cNvPr>
          <p:cNvPicPr>
            <a:picLocks noChangeAspect="1"/>
          </p:cNvPicPr>
          <p:nvPr/>
        </p:nvPicPr>
        <p:blipFill rotWithShape="1">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rcRect/>
          <a:stretch/>
        </p:blipFill>
        <p:spPr>
          <a:xfrm>
            <a:off x="0" y="0"/>
            <a:ext cx="6318914" cy="6858000"/>
          </a:xfrm>
          <a:prstGeom prst="rect">
            <a:avLst/>
          </a:prstGeom>
        </p:spPr>
      </p:pic>
      <p:pic>
        <p:nvPicPr>
          <p:cNvPr id="8" name="Image 7" descr="Une image contenant texte, personne, appareil&#10;&#10;Description générée automatiquement">
            <a:extLst>
              <a:ext uri="{FF2B5EF4-FFF2-40B4-BE49-F238E27FC236}">
                <a16:creationId xmlns:a16="http://schemas.microsoft.com/office/drawing/2014/main" id="{B1B224EA-C5F7-4EA8-9EDB-0E00E5096A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9732" y="0"/>
            <a:ext cx="5982268" cy="6858000"/>
          </a:xfrm>
          <a:prstGeom prst="rect">
            <a:avLst/>
          </a:prstGeom>
        </p:spPr>
      </p:pic>
      <p:sp>
        <p:nvSpPr>
          <p:cNvPr id="26" name="Titre 25">
            <a:extLst>
              <a:ext uri="{FF2B5EF4-FFF2-40B4-BE49-F238E27FC236}">
                <a16:creationId xmlns:a16="http://schemas.microsoft.com/office/drawing/2014/main" id="{1A719225-84F0-4BDA-BE0D-CA2CE7F7B8A0}"/>
              </a:ext>
            </a:extLst>
          </p:cNvPr>
          <p:cNvSpPr>
            <a:spLocks noGrp="1"/>
          </p:cNvSpPr>
          <p:nvPr>
            <p:ph type="title"/>
          </p:nvPr>
        </p:nvSpPr>
        <p:spPr/>
        <p:txBody>
          <a:bodyPr/>
          <a:lstStyle/>
          <a:p>
            <a:r>
              <a:rPr lang="fr-FR" dirty="0" err="1">
                <a:latin typeface="Atkinson Hyperlegible)"/>
              </a:rPr>
              <a:t>Unified</a:t>
            </a:r>
            <a:r>
              <a:rPr lang="fr-FR" dirty="0">
                <a:latin typeface="Atkinson Hyperlegible)"/>
              </a:rPr>
              <a:t> Ressource Locator </a:t>
            </a:r>
            <a:r>
              <a:rPr lang="fr-FR" altLang="zh-CN" dirty="0">
                <a:latin typeface="Atkinson Hyperlegible)"/>
              </a:rPr>
              <a:t>(URL)</a:t>
            </a:r>
            <a:endParaRPr lang="zh-CN" altLang="en-US" dirty="0">
              <a:latin typeface="Atkinson Hyperlegible)"/>
            </a:endParaRPr>
          </a:p>
        </p:txBody>
      </p:sp>
      <p:sp>
        <p:nvSpPr>
          <p:cNvPr id="3" name="Sous-titre 2">
            <a:extLst>
              <a:ext uri="{FF2B5EF4-FFF2-40B4-BE49-F238E27FC236}">
                <a16:creationId xmlns:a16="http://schemas.microsoft.com/office/drawing/2014/main" id="{B58E53A4-E204-4526-BE69-9A689E20EF5C}"/>
              </a:ext>
            </a:extLst>
          </p:cNvPr>
          <p:cNvSpPr>
            <a:spLocks noGrp="1"/>
          </p:cNvSpPr>
          <p:nvPr>
            <p:ph idx="1"/>
          </p:nvPr>
        </p:nvSpPr>
        <p:spPr>
          <a:effectLst/>
        </p:spPr>
        <p:txBody>
          <a:bodyPr>
            <a:normAutofit/>
          </a:bodyPr>
          <a:lstStyle/>
          <a:p>
            <a:endParaRPr lang="fr-FR" dirty="0">
              <a:latin typeface="Atkinson Hyperlegible)"/>
            </a:endParaRPr>
          </a:p>
          <a:p>
            <a:endParaRPr lang="fr-FR" dirty="0">
              <a:latin typeface="Atkinson Hyperlegible)"/>
            </a:endParaRPr>
          </a:p>
          <a:p>
            <a:endParaRPr lang="fr-FR" dirty="0">
              <a:latin typeface="Atkinson Hyperlegible)"/>
            </a:endParaRPr>
          </a:p>
        </p:txBody>
      </p:sp>
      <p:grpSp>
        <p:nvGrpSpPr>
          <p:cNvPr id="28" name="Groupe 27">
            <a:extLst>
              <a:ext uri="{FF2B5EF4-FFF2-40B4-BE49-F238E27FC236}">
                <a16:creationId xmlns:a16="http://schemas.microsoft.com/office/drawing/2014/main" id="{15487B89-86B2-45DC-BCBD-3947DD4E4F3E}"/>
              </a:ext>
            </a:extLst>
          </p:cNvPr>
          <p:cNvGrpSpPr>
            <a:grpSpLocks noChangeAspect="1"/>
          </p:cNvGrpSpPr>
          <p:nvPr/>
        </p:nvGrpSpPr>
        <p:grpSpPr>
          <a:xfrm>
            <a:off x="5690081" y="2211765"/>
            <a:ext cx="1410553" cy="2520000"/>
            <a:chOff x="148032" y="612688"/>
            <a:chExt cx="2015076" cy="3600000"/>
          </a:xfrm>
        </p:grpSpPr>
        <p:pic>
          <p:nvPicPr>
            <p:cNvPr id="29" name="Image 28">
              <a:extLst>
                <a:ext uri="{FF2B5EF4-FFF2-40B4-BE49-F238E27FC236}">
                  <a16:creationId xmlns:a16="http://schemas.microsoft.com/office/drawing/2014/main" id="{A17DBD23-552C-45B1-84C6-F45E41098643}"/>
                </a:ext>
              </a:extLst>
            </p:cNvPr>
            <p:cNvPicPr>
              <a:picLocks noChangeAspect="1"/>
            </p:cNvPicPr>
            <p:nvPr/>
          </p:nvPicPr>
          <p:blipFill rotWithShape="1">
            <a:blip r:embed="rId5"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48032" y="612688"/>
              <a:ext cx="2015076" cy="2386410"/>
            </a:xfrm>
            <a:prstGeom prst="rect">
              <a:avLst/>
            </a:prstGeom>
            <a:effectLst>
              <a:outerShdw blurRad="76200" dir="18900000" sy="23000" kx="-1200000" algn="bl" rotWithShape="0">
                <a:prstClr val="black">
                  <a:alpha val="20000"/>
                </a:prstClr>
              </a:outerShdw>
            </a:effectLst>
          </p:spPr>
        </p:pic>
        <p:pic>
          <p:nvPicPr>
            <p:cNvPr id="30" name="Image 29">
              <a:extLst>
                <a:ext uri="{FF2B5EF4-FFF2-40B4-BE49-F238E27FC236}">
                  <a16:creationId xmlns:a16="http://schemas.microsoft.com/office/drawing/2014/main" id="{1851256F-9B7B-489E-A662-3FA97982AD43}"/>
                </a:ext>
              </a:extLst>
            </p:cNvPr>
            <p:cNvPicPr>
              <a:picLocks noChangeAspect="1"/>
            </p:cNvPicPr>
            <p:nvPr/>
          </p:nvPicPr>
          <p:blipFill rotWithShape="1">
            <a:blip r:embed="rId6"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48032" y="2999098"/>
              <a:ext cx="2015076" cy="1213590"/>
            </a:xfrm>
            <a:prstGeom prst="rect">
              <a:avLst/>
            </a:prstGeom>
            <a:effectLst>
              <a:outerShdw blurRad="76200" dir="18900000" sy="23000" kx="-1200000" algn="bl" rotWithShape="0">
                <a:prstClr val="black">
                  <a:alpha val="20000"/>
                </a:prstClr>
              </a:outerShdw>
            </a:effectLst>
          </p:spPr>
        </p:pic>
      </p:grpSp>
      <p:pic>
        <p:nvPicPr>
          <p:cNvPr id="31" name="Image 30">
            <a:extLst>
              <a:ext uri="{FF2B5EF4-FFF2-40B4-BE49-F238E27FC236}">
                <a16:creationId xmlns:a16="http://schemas.microsoft.com/office/drawing/2014/main" id="{1BF57FB8-6CF2-4D87-9E74-C54DDDE46B71}"/>
              </a:ext>
            </a:extLst>
          </p:cNvPr>
          <p:cNvPicPr>
            <a:picLocks noChangeAspect="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14370" y="3613425"/>
            <a:ext cx="2015076" cy="1213590"/>
          </a:xfrm>
          <a:prstGeom prst="rect">
            <a:avLst/>
          </a:prstGeom>
          <a:effectLst>
            <a:outerShdw blurRad="76200" dir="18900000" sy="23000" kx="-1200000" algn="bl" rotWithShape="0">
              <a:prstClr val="black">
                <a:alpha val="20000"/>
              </a:prstClr>
            </a:outerShdw>
          </a:effectLst>
        </p:spPr>
      </p:pic>
      <p:pic>
        <p:nvPicPr>
          <p:cNvPr id="32" name="Image 31">
            <a:extLst>
              <a:ext uri="{FF2B5EF4-FFF2-40B4-BE49-F238E27FC236}">
                <a16:creationId xmlns:a16="http://schemas.microsoft.com/office/drawing/2014/main" id="{6BF97AFE-B895-49D6-BF7F-1D8D702537B5}"/>
              </a:ext>
            </a:extLst>
          </p:cNvPr>
          <p:cNvPicPr>
            <a:picLocks noChangeAspect="1"/>
          </p:cNvPicPr>
          <p:nvPr/>
        </p:nvPicPr>
        <p:blipFill rotWithShape="1">
          <a:blip r:embed="rId8"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326661" y="2440605"/>
            <a:ext cx="2015076" cy="2386410"/>
          </a:xfrm>
          <a:prstGeom prst="rect">
            <a:avLst/>
          </a:prstGeom>
          <a:effectLst>
            <a:outerShdw blurRad="76200" dir="18900000" sy="23000" kx="-1200000" algn="bl" rotWithShape="0">
              <a:prstClr val="black">
                <a:alpha val="20000"/>
              </a:prstClr>
            </a:outerShdw>
          </a:effectLst>
        </p:spPr>
      </p:pic>
      <p:sp>
        <p:nvSpPr>
          <p:cNvPr id="33" name="ZoneTexte 32">
            <a:extLst>
              <a:ext uri="{FF2B5EF4-FFF2-40B4-BE49-F238E27FC236}">
                <a16:creationId xmlns:a16="http://schemas.microsoft.com/office/drawing/2014/main" id="{EB8CFAC5-2DB8-47B7-BD67-B96FD9141651}"/>
              </a:ext>
            </a:extLst>
          </p:cNvPr>
          <p:cNvSpPr txBox="1"/>
          <p:nvPr/>
        </p:nvSpPr>
        <p:spPr>
          <a:xfrm>
            <a:off x="1538075" y="5018900"/>
            <a:ext cx="1104790" cy="400110"/>
          </a:xfrm>
          <a:prstGeom prst="rect">
            <a:avLst/>
          </a:prstGeom>
          <a:noFill/>
        </p:spPr>
        <p:txBody>
          <a:bodyPr wrap="none" rtlCol="0">
            <a:spAutoFit/>
          </a:bodyPr>
          <a:lstStyle/>
          <a:p>
            <a:r>
              <a:rPr lang="fr-FR" sz="2000" b="1" dirty="0">
                <a:solidFill>
                  <a:srgbClr val="1F4A9A"/>
                </a:solidFill>
                <a:latin typeface="Atkinson Hyperlegible)"/>
              </a:rPr>
              <a:t>QR Code</a:t>
            </a:r>
          </a:p>
        </p:txBody>
      </p:sp>
      <p:sp>
        <p:nvSpPr>
          <p:cNvPr id="34" name="ZoneTexte 33">
            <a:extLst>
              <a:ext uri="{FF2B5EF4-FFF2-40B4-BE49-F238E27FC236}">
                <a16:creationId xmlns:a16="http://schemas.microsoft.com/office/drawing/2014/main" id="{E556B4A5-7E1B-4A1E-91FC-DACC3A1DEFE4}"/>
              </a:ext>
            </a:extLst>
          </p:cNvPr>
          <p:cNvSpPr txBox="1"/>
          <p:nvPr/>
        </p:nvSpPr>
        <p:spPr>
          <a:xfrm>
            <a:off x="6185048" y="5047256"/>
            <a:ext cx="604653" cy="400110"/>
          </a:xfrm>
          <a:prstGeom prst="rect">
            <a:avLst/>
          </a:prstGeom>
          <a:noFill/>
        </p:spPr>
        <p:txBody>
          <a:bodyPr wrap="none" rtlCol="0">
            <a:spAutoFit/>
          </a:bodyPr>
          <a:lstStyle/>
          <a:p>
            <a:r>
              <a:rPr lang="fr-FR" sz="2000" b="1" dirty="0">
                <a:solidFill>
                  <a:srgbClr val="BF520A"/>
                </a:solidFill>
                <a:latin typeface="Atkinson Hyperlegible)"/>
              </a:rPr>
              <a:t>URL</a:t>
            </a:r>
          </a:p>
        </p:txBody>
      </p:sp>
      <p:grpSp>
        <p:nvGrpSpPr>
          <p:cNvPr id="35" name="Groupe 34">
            <a:extLst>
              <a:ext uri="{FF2B5EF4-FFF2-40B4-BE49-F238E27FC236}">
                <a16:creationId xmlns:a16="http://schemas.microsoft.com/office/drawing/2014/main" id="{2AAB1287-506A-4BC2-BC3B-90015257E112}"/>
              </a:ext>
            </a:extLst>
          </p:cNvPr>
          <p:cNvGrpSpPr>
            <a:grpSpLocks noChangeAspect="1"/>
          </p:cNvGrpSpPr>
          <p:nvPr/>
        </p:nvGrpSpPr>
        <p:grpSpPr>
          <a:xfrm>
            <a:off x="5538950" y="1767015"/>
            <a:ext cx="1712815" cy="3060000"/>
            <a:chOff x="148032" y="612689"/>
            <a:chExt cx="2015076" cy="3600001"/>
          </a:xfrm>
        </p:grpSpPr>
        <p:pic>
          <p:nvPicPr>
            <p:cNvPr id="36" name="Image 35">
              <a:extLst>
                <a:ext uri="{FF2B5EF4-FFF2-40B4-BE49-F238E27FC236}">
                  <a16:creationId xmlns:a16="http://schemas.microsoft.com/office/drawing/2014/main" id="{12951D69-CCCE-4EC9-B6A3-A880DD35E6FE}"/>
                </a:ext>
              </a:extLst>
            </p:cNvPr>
            <p:cNvPicPr>
              <a:picLocks noChangeAspect="1"/>
            </p:cNvPicPr>
            <p:nvPr/>
          </p:nvPicPr>
          <p:blipFill rotWithShape="1">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48032" y="612689"/>
              <a:ext cx="2015076" cy="2386411"/>
            </a:xfrm>
            <a:prstGeom prst="rect">
              <a:avLst/>
            </a:prstGeom>
            <a:effectLst>
              <a:outerShdw blurRad="76200" dir="18900000" sy="23000" kx="-1200000" algn="bl" rotWithShape="0">
                <a:prstClr val="black">
                  <a:alpha val="20000"/>
                </a:prstClr>
              </a:outerShdw>
            </a:effectLst>
          </p:spPr>
        </p:pic>
        <p:pic>
          <p:nvPicPr>
            <p:cNvPr id="37" name="Image 36">
              <a:extLst>
                <a:ext uri="{FF2B5EF4-FFF2-40B4-BE49-F238E27FC236}">
                  <a16:creationId xmlns:a16="http://schemas.microsoft.com/office/drawing/2014/main" id="{658E8204-1F24-4B4D-AC61-32447DE0A74B}"/>
                </a:ext>
              </a:extLst>
            </p:cNvPr>
            <p:cNvPicPr>
              <a:picLocks noChangeAspect="1"/>
            </p:cNvPicPr>
            <p:nvPr/>
          </p:nvPicPr>
          <p:blipFill rotWithShape="1">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48032" y="2999099"/>
              <a:ext cx="2015076" cy="1213591"/>
            </a:xfrm>
            <a:prstGeom prst="rect">
              <a:avLst/>
            </a:prstGeom>
            <a:effectLst>
              <a:outerShdw blurRad="76200" dir="18900000" sy="23000" kx="-1200000" algn="bl" rotWithShape="0">
                <a:prstClr val="black">
                  <a:alpha val="20000"/>
                </a:prstClr>
              </a:outerShdw>
            </a:effectLst>
          </p:spPr>
        </p:pic>
      </p:grpSp>
      <p:grpSp>
        <p:nvGrpSpPr>
          <p:cNvPr id="17" name="Groupe 16">
            <a:extLst>
              <a:ext uri="{FF2B5EF4-FFF2-40B4-BE49-F238E27FC236}">
                <a16:creationId xmlns:a16="http://schemas.microsoft.com/office/drawing/2014/main" id="{1C5A88FF-B362-4365-81B3-045527747B1C}"/>
              </a:ext>
            </a:extLst>
          </p:cNvPr>
          <p:cNvGrpSpPr/>
          <p:nvPr/>
        </p:nvGrpSpPr>
        <p:grpSpPr>
          <a:xfrm>
            <a:off x="4588721" y="6304136"/>
            <a:ext cx="2668465" cy="468000"/>
            <a:chOff x="4482401" y="6304136"/>
            <a:chExt cx="2668465" cy="468000"/>
          </a:xfrm>
        </p:grpSpPr>
        <p:pic>
          <p:nvPicPr>
            <p:cNvPr id="18" name="Graphique 17">
              <a:extLst>
                <a:ext uri="{FF2B5EF4-FFF2-40B4-BE49-F238E27FC236}">
                  <a16:creationId xmlns:a16="http://schemas.microsoft.com/office/drawing/2014/main" id="{0B1D1133-69B3-4D6F-A183-29D57454D42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71561" y="6304136"/>
              <a:ext cx="879305" cy="468000"/>
            </a:xfrm>
            <a:prstGeom prst="rect">
              <a:avLst/>
            </a:prstGeom>
          </p:spPr>
        </p:pic>
        <p:grpSp>
          <p:nvGrpSpPr>
            <p:cNvPr id="19" name="Groupe 18">
              <a:extLst>
                <a:ext uri="{FF2B5EF4-FFF2-40B4-BE49-F238E27FC236}">
                  <a16:creationId xmlns:a16="http://schemas.microsoft.com/office/drawing/2014/main" id="{91E04373-B9C5-4A5E-8814-958160AB584F}"/>
                </a:ext>
              </a:extLst>
            </p:cNvPr>
            <p:cNvGrpSpPr/>
            <p:nvPr/>
          </p:nvGrpSpPr>
          <p:grpSpPr>
            <a:xfrm>
              <a:off x="4482401" y="6357643"/>
              <a:ext cx="1438039" cy="360986"/>
              <a:chOff x="4431872" y="6240618"/>
              <a:chExt cx="1438039" cy="360986"/>
            </a:xfrm>
          </p:grpSpPr>
          <p:sp>
            <p:nvSpPr>
              <p:cNvPr id="20" name="Freeform 5">
                <a:extLst>
                  <a:ext uri="{FF2B5EF4-FFF2-40B4-BE49-F238E27FC236}">
                    <a16:creationId xmlns:a16="http://schemas.microsoft.com/office/drawing/2014/main" id="{F2F6C062-0251-48BE-A256-0BBA2A6E1B77}"/>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1" name="Freeform 6">
                <a:extLst>
                  <a:ext uri="{FF2B5EF4-FFF2-40B4-BE49-F238E27FC236}">
                    <a16:creationId xmlns:a16="http://schemas.microsoft.com/office/drawing/2014/main" id="{62A3267A-0ADA-44DD-8A3C-7CB5EC32E89C}"/>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2" name="Freeform 7">
                <a:extLst>
                  <a:ext uri="{FF2B5EF4-FFF2-40B4-BE49-F238E27FC236}">
                    <a16:creationId xmlns:a16="http://schemas.microsoft.com/office/drawing/2014/main" id="{B09B624A-0DA6-4BB6-A343-7CD8C4C112FB}"/>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4" name="Freeform 8">
                <a:extLst>
                  <a:ext uri="{FF2B5EF4-FFF2-40B4-BE49-F238E27FC236}">
                    <a16:creationId xmlns:a16="http://schemas.microsoft.com/office/drawing/2014/main" id="{705E6CEE-07DD-4A9A-A9F3-3211DAE0D400}"/>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25" name="Freeform 9">
                <a:extLst>
                  <a:ext uri="{FF2B5EF4-FFF2-40B4-BE49-F238E27FC236}">
                    <a16:creationId xmlns:a16="http://schemas.microsoft.com/office/drawing/2014/main" id="{44AD9257-1176-4758-A5AA-B619A564CE9F}"/>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8" name="Freeform 10">
                <a:extLst>
                  <a:ext uri="{FF2B5EF4-FFF2-40B4-BE49-F238E27FC236}">
                    <a16:creationId xmlns:a16="http://schemas.microsoft.com/office/drawing/2014/main" id="{055397CC-EABB-44FE-BB4C-18B631917C51}"/>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9" name="Freeform 11">
                <a:extLst>
                  <a:ext uri="{FF2B5EF4-FFF2-40B4-BE49-F238E27FC236}">
                    <a16:creationId xmlns:a16="http://schemas.microsoft.com/office/drawing/2014/main" id="{F22528BE-BEC7-44A5-A5C9-56F7A29B754E}"/>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tkinson Hyperlegible)"/>
                </a:endParaRPr>
              </a:p>
            </p:txBody>
          </p:sp>
          <p:sp>
            <p:nvSpPr>
              <p:cNvPr id="40" name="Freeform 12">
                <a:extLst>
                  <a:ext uri="{FF2B5EF4-FFF2-40B4-BE49-F238E27FC236}">
                    <a16:creationId xmlns:a16="http://schemas.microsoft.com/office/drawing/2014/main" id="{27533F12-EBA5-4009-83AE-7569A7A6A77F}"/>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1" name="Freeform 13">
                <a:extLst>
                  <a:ext uri="{FF2B5EF4-FFF2-40B4-BE49-F238E27FC236}">
                    <a16:creationId xmlns:a16="http://schemas.microsoft.com/office/drawing/2014/main" id="{A8D0B72B-984C-4193-9462-A046BF362B67}"/>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2" name="Freeform 14">
                <a:extLst>
                  <a:ext uri="{FF2B5EF4-FFF2-40B4-BE49-F238E27FC236}">
                    <a16:creationId xmlns:a16="http://schemas.microsoft.com/office/drawing/2014/main" id="{38163C23-5BB6-408A-BB92-7FE324DF01AA}"/>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3" name="Freeform 15">
                <a:extLst>
                  <a:ext uri="{FF2B5EF4-FFF2-40B4-BE49-F238E27FC236}">
                    <a16:creationId xmlns:a16="http://schemas.microsoft.com/office/drawing/2014/main" id="{C5C9304B-2560-4F33-842D-F3D937E9BF13}"/>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4" name="Freeform 16">
                <a:extLst>
                  <a:ext uri="{FF2B5EF4-FFF2-40B4-BE49-F238E27FC236}">
                    <a16:creationId xmlns:a16="http://schemas.microsoft.com/office/drawing/2014/main" id="{5F51A316-EA3E-4285-BF9D-010F03019AEF}"/>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5" name="Freeform 17">
                <a:extLst>
                  <a:ext uri="{FF2B5EF4-FFF2-40B4-BE49-F238E27FC236}">
                    <a16:creationId xmlns:a16="http://schemas.microsoft.com/office/drawing/2014/main" id="{63B8489B-797A-4CC4-ADA6-B7F0F73305DE}"/>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6" name="Freeform 18">
                <a:extLst>
                  <a:ext uri="{FF2B5EF4-FFF2-40B4-BE49-F238E27FC236}">
                    <a16:creationId xmlns:a16="http://schemas.microsoft.com/office/drawing/2014/main" id="{025C8A5E-2EDA-4D66-8510-7D6E5851AB43}"/>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7" name="Freeform 19">
                <a:extLst>
                  <a:ext uri="{FF2B5EF4-FFF2-40B4-BE49-F238E27FC236}">
                    <a16:creationId xmlns:a16="http://schemas.microsoft.com/office/drawing/2014/main" id="{A55A725D-0260-4E21-AD3F-89071C2789E2}"/>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8" name="Rectangle 20">
                <a:extLst>
                  <a:ext uri="{FF2B5EF4-FFF2-40B4-BE49-F238E27FC236}">
                    <a16:creationId xmlns:a16="http://schemas.microsoft.com/office/drawing/2014/main" id="{BFD49B8F-382F-49A1-A5BB-A0901E35E1FD}"/>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9" name="Freeform 21">
                <a:extLst>
                  <a:ext uri="{FF2B5EF4-FFF2-40B4-BE49-F238E27FC236}">
                    <a16:creationId xmlns:a16="http://schemas.microsoft.com/office/drawing/2014/main" id="{16D97EE0-27FC-4528-AE47-A5E091DEE71D}"/>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0" name="Freeform 22">
                <a:extLst>
                  <a:ext uri="{FF2B5EF4-FFF2-40B4-BE49-F238E27FC236}">
                    <a16:creationId xmlns:a16="http://schemas.microsoft.com/office/drawing/2014/main" id="{F89F2923-5A06-4337-B2C0-B582F6A99B11}"/>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1" name="Freeform 23">
                <a:extLst>
                  <a:ext uri="{FF2B5EF4-FFF2-40B4-BE49-F238E27FC236}">
                    <a16:creationId xmlns:a16="http://schemas.microsoft.com/office/drawing/2014/main" id="{64D9ACE8-4891-408A-93B6-AC872EC4F2CB}"/>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2" name="Freeform 24">
                <a:extLst>
                  <a:ext uri="{FF2B5EF4-FFF2-40B4-BE49-F238E27FC236}">
                    <a16:creationId xmlns:a16="http://schemas.microsoft.com/office/drawing/2014/main" id="{F3348182-7F4B-42CD-903F-487967673FBB}"/>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3" name="Freeform 25">
                <a:extLst>
                  <a:ext uri="{FF2B5EF4-FFF2-40B4-BE49-F238E27FC236}">
                    <a16:creationId xmlns:a16="http://schemas.microsoft.com/office/drawing/2014/main" id="{6EAAD0C1-702F-4B38-8B32-151DB94F7CC6}"/>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4" name="Freeform 26">
                <a:extLst>
                  <a:ext uri="{FF2B5EF4-FFF2-40B4-BE49-F238E27FC236}">
                    <a16:creationId xmlns:a16="http://schemas.microsoft.com/office/drawing/2014/main" id="{4D58E87C-87AB-413F-B6B4-E5BFFB119258}"/>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5" name="Freeform 27">
                <a:extLst>
                  <a:ext uri="{FF2B5EF4-FFF2-40B4-BE49-F238E27FC236}">
                    <a16:creationId xmlns:a16="http://schemas.microsoft.com/office/drawing/2014/main" id="{15ECEDCF-3298-4AC2-ACB6-BADEC1538A74}"/>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6" name="Freeform 28">
                <a:extLst>
                  <a:ext uri="{FF2B5EF4-FFF2-40B4-BE49-F238E27FC236}">
                    <a16:creationId xmlns:a16="http://schemas.microsoft.com/office/drawing/2014/main" id="{C8BE3297-4F90-410F-93C5-1FC3F1924AE0}"/>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7" name="Freeform 29">
                <a:extLst>
                  <a:ext uri="{FF2B5EF4-FFF2-40B4-BE49-F238E27FC236}">
                    <a16:creationId xmlns:a16="http://schemas.microsoft.com/office/drawing/2014/main" id="{73F5E3A0-9EAB-4181-9D4B-61BE4602E9F5}"/>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8" name="Freeform 30">
                <a:extLst>
                  <a:ext uri="{FF2B5EF4-FFF2-40B4-BE49-F238E27FC236}">
                    <a16:creationId xmlns:a16="http://schemas.microsoft.com/office/drawing/2014/main" id="{5A30213C-8D27-4BC1-B584-7C8AB9F4FC58}"/>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9" name="Freeform 31">
                <a:extLst>
                  <a:ext uri="{FF2B5EF4-FFF2-40B4-BE49-F238E27FC236}">
                    <a16:creationId xmlns:a16="http://schemas.microsoft.com/office/drawing/2014/main" id="{2A31F418-B813-47F5-96D4-A1F13B9FCA1E}"/>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0" name="Freeform 32">
                <a:extLst>
                  <a:ext uri="{FF2B5EF4-FFF2-40B4-BE49-F238E27FC236}">
                    <a16:creationId xmlns:a16="http://schemas.microsoft.com/office/drawing/2014/main" id="{23B36FDD-05FA-4C01-BE8D-401A7BDC00FA}"/>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61" name="Freeform 33">
                <a:extLst>
                  <a:ext uri="{FF2B5EF4-FFF2-40B4-BE49-F238E27FC236}">
                    <a16:creationId xmlns:a16="http://schemas.microsoft.com/office/drawing/2014/main" id="{A9559DEE-A775-427A-A8DD-5912DE2903AD}"/>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grpSp>
      </p:grpSp>
      <p:pic>
        <p:nvPicPr>
          <p:cNvPr id="62" name="Image 61">
            <a:extLst>
              <a:ext uri="{FF2B5EF4-FFF2-40B4-BE49-F238E27FC236}">
                <a16:creationId xmlns:a16="http://schemas.microsoft.com/office/drawing/2014/main" id="{0F547C3B-59D8-413E-A383-5E782710663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63" name="ZoneTexte 62">
            <a:extLst>
              <a:ext uri="{FF2B5EF4-FFF2-40B4-BE49-F238E27FC236}">
                <a16:creationId xmlns:a16="http://schemas.microsoft.com/office/drawing/2014/main" id="{A619439E-3DCE-4496-BB96-29B2C307AC6E}"/>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Tree>
    <p:extLst>
      <p:ext uri="{BB962C8B-B14F-4D97-AF65-F5344CB8AC3E}">
        <p14:creationId xmlns:p14="http://schemas.microsoft.com/office/powerpoint/2010/main" val="259021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Une image contenant texte, intérieur, personne&#10;&#10;Description générée automatiquement">
            <a:extLst>
              <a:ext uri="{FF2B5EF4-FFF2-40B4-BE49-F238E27FC236}">
                <a16:creationId xmlns:a16="http://schemas.microsoft.com/office/drawing/2014/main" id="{4F50B524-1056-4DB1-9DCE-93CED8E10EA0}"/>
              </a:ext>
            </a:extLst>
          </p:cNvPr>
          <p:cNvPicPr>
            <a:picLocks noChangeAspect="1"/>
          </p:cNvPicPr>
          <p:nvPr/>
        </p:nvPicPr>
        <p:blipFill rotWithShape="1">
          <a:blip r:embed="rId3" cstate="screen">
            <a:duotone>
              <a:schemeClr val="bg2">
                <a:shade val="45000"/>
                <a:satMod val="135000"/>
              </a:schemeClr>
              <a:prstClr val="white"/>
            </a:duotone>
            <a:alphaModFix amt="70000"/>
            <a:extLst>
              <a:ext uri="{28A0092B-C50C-407E-A947-70E740481C1C}">
                <a14:useLocalDpi xmlns:a14="http://schemas.microsoft.com/office/drawing/2010/main"/>
              </a:ext>
            </a:extLst>
          </a:blip>
          <a:srcRect/>
          <a:stretch/>
        </p:blipFill>
        <p:spPr>
          <a:xfrm>
            <a:off x="0" y="0"/>
            <a:ext cx="6202105" cy="6858000"/>
          </a:xfrm>
          <a:prstGeom prst="rect">
            <a:avLst/>
          </a:prstGeom>
        </p:spPr>
      </p:pic>
      <p:pic>
        <p:nvPicPr>
          <p:cNvPr id="8" name="Image 7" descr="Une image contenant texte, personne, appareil&#10;&#10;Description générée automatiquement">
            <a:extLst>
              <a:ext uri="{FF2B5EF4-FFF2-40B4-BE49-F238E27FC236}">
                <a16:creationId xmlns:a16="http://schemas.microsoft.com/office/drawing/2014/main" id="{B1B224EA-C5F7-4EA8-9EDB-0E00E5096A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9732" y="0"/>
            <a:ext cx="5982268" cy="6858000"/>
          </a:xfrm>
          <a:prstGeom prst="rect">
            <a:avLst/>
          </a:prstGeom>
        </p:spPr>
      </p:pic>
      <p:sp>
        <p:nvSpPr>
          <p:cNvPr id="26" name="Titre 25">
            <a:extLst>
              <a:ext uri="{FF2B5EF4-FFF2-40B4-BE49-F238E27FC236}">
                <a16:creationId xmlns:a16="http://schemas.microsoft.com/office/drawing/2014/main" id="{1A719225-84F0-4BDA-BE0D-CA2CE7F7B8A0}"/>
              </a:ext>
            </a:extLst>
          </p:cNvPr>
          <p:cNvSpPr>
            <a:spLocks noGrp="1"/>
          </p:cNvSpPr>
          <p:nvPr>
            <p:ph type="title"/>
          </p:nvPr>
        </p:nvSpPr>
        <p:spPr/>
        <p:txBody>
          <a:bodyPr/>
          <a:lstStyle/>
          <a:p>
            <a:r>
              <a:rPr lang="fr-FR" altLang="zh-CN" dirty="0">
                <a:latin typeface="Atkinson Hyperlegible)"/>
              </a:rPr>
              <a:t>Identifiants GS1 (AI)</a:t>
            </a:r>
            <a:endParaRPr lang="zh-CN" altLang="en-US" dirty="0">
              <a:latin typeface="Atkinson Hyperlegible)"/>
            </a:endParaRPr>
          </a:p>
        </p:txBody>
      </p:sp>
      <p:sp>
        <p:nvSpPr>
          <p:cNvPr id="3" name="Sous-titre 2">
            <a:extLst>
              <a:ext uri="{FF2B5EF4-FFF2-40B4-BE49-F238E27FC236}">
                <a16:creationId xmlns:a16="http://schemas.microsoft.com/office/drawing/2014/main" id="{B58E53A4-E204-4526-BE69-9A689E20EF5C}"/>
              </a:ext>
            </a:extLst>
          </p:cNvPr>
          <p:cNvSpPr>
            <a:spLocks noGrp="1"/>
          </p:cNvSpPr>
          <p:nvPr>
            <p:ph idx="1"/>
          </p:nvPr>
        </p:nvSpPr>
        <p:spPr>
          <a:effectLst/>
        </p:spPr>
        <p:txBody>
          <a:bodyPr>
            <a:normAutofit/>
          </a:bodyPr>
          <a:lstStyle/>
          <a:p>
            <a:endParaRPr lang="fr-FR" dirty="0">
              <a:latin typeface="Atkinson Hyperlegible)"/>
            </a:endParaRPr>
          </a:p>
          <a:p>
            <a:endParaRPr lang="fr-FR" dirty="0">
              <a:latin typeface="Atkinson Hyperlegible)"/>
            </a:endParaRPr>
          </a:p>
          <a:p>
            <a:endParaRPr lang="fr-FR" dirty="0">
              <a:latin typeface="Atkinson Hyperlegible)"/>
            </a:endParaRPr>
          </a:p>
        </p:txBody>
      </p:sp>
      <p:pic>
        <p:nvPicPr>
          <p:cNvPr id="12" name="Image 11">
            <a:extLst>
              <a:ext uri="{FF2B5EF4-FFF2-40B4-BE49-F238E27FC236}">
                <a16:creationId xmlns:a16="http://schemas.microsoft.com/office/drawing/2014/main" id="{A8B6359B-1335-40C3-B2E7-EA5B859E5529}"/>
              </a:ext>
            </a:extLst>
          </p:cNvPr>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600112" y="2798566"/>
            <a:ext cx="1712815" cy="2028449"/>
          </a:xfrm>
          <a:prstGeom prst="rect">
            <a:avLst/>
          </a:prstGeom>
          <a:effectLst>
            <a:outerShdw blurRad="76200" dir="18900000" sy="23000" kx="-1200000" algn="bl" rotWithShape="0">
              <a:prstClr val="black">
                <a:alpha val="20000"/>
              </a:prstClr>
            </a:outerShdw>
          </a:effectLst>
        </p:spPr>
      </p:pic>
      <p:grpSp>
        <p:nvGrpSpPr>
          <p:cNvPr id="13" name="Groupe 12">
            <a:extLst>
              <a:ext uri="{FF2B5EF4-FFF2-40B4-BE49-F238E27FC236}">
                <a16:creationId xmlns:a16="http://schemas.microsoft.com/office/drawing/2014/main" id="{5C57CF41-85D1-43C9-842F-0FB7828E351A}"/>
              </a:ext>
            </a:extLst>
          </p:cNvPr>
          <p:cNvGrpSpPr/>
          <p:nvPr/>
        </p:nvGrpSpPr>
        <p:grpSpPr>
          <a:xfrm>
            <a:off x="1114370" y="2307015"/>
            <a:ext cx="10474302" cy="3140351"/>
            <a:chOff x="1114370" y="2307015"/>
            <a:chExt cx="10474302" cy="3140351"/>
          </a:xfrm>
        </p:grpSpPr>
        <p:pic>
          <p:nvPicPr>
            <p:cNvPr id="14" name="Image 13">
              <a:extLst>
                <a:ext uri="{FF2B5EF4-FFF2-40B4-BE49-F238E27FC236}">
                  <a16:creationId xmlns:a16="http://schemas.microsoft.com/office/drawing/2014/main" id="{6935AED0-AC79-46F4-B5CF-E7695DCDE5FD}"/>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14370" y="3613425"/>
              <a:ext cx="2015076" cy="1213590"/>
            </a:xfrm>
            <a:prstGeom prst="rect">
              <a:avLst/>
            </a:prstGeom>
            <a:effectLst>
              <a:outerShdw blurRad="76200" dir="18900000" sy="23000" kx="-1200000" algn="bl" rotWithShape="0">
                <a:prstClr val="black">
                  <a:alpha val="20000"/>
                </a:prstClr>
              </a:outerShdw>
            </a:effectLst>
          </p:spPr>
        </p:pic>
        <p:grpSp>
          <p:nvGrpSpPr>
            <p:cNvPr id="15" name="Groupe 14">
              <a:extLst>
                <a:ext uri="{FF2B5EF4-FFF2-40B4-BE49-F238E27FC236}">
                  <a16:creationId xmlns:a16="http://schemas.microsoft.com/office/drawing/2014/main" id="{972760FE-AD5F-4340-8102-8BF8CB15BE24}"/>
                </a:ext>
              </a:extLst>
            </p:cNvPr>
            <p:cNvGrpSpPr>
              <a:grpSpLocks noChangeAspect="1"/>
            </p:cNvGrpSpPr>
            <p:nvPr/>
          </p:nvGrpSpPr>
          <p:grpSpPr>
            <a:xfrm>
              <a:off x="9560520" y="2307015"/>
              <a:ext cx="1410553" cy="2520000"/>
              <a:chOff x="148032" y="612688"/>
              <a:chExt cx="2015076" cy="3600000"/>
            </a:xfrm>
          </p:grpSpPr>
          <p:pic>
            <p:nvPicPr>
              <p:cNvPr id="24" name="Image 23">
                <a:extLst>
                  <a:ext uri="{FF2B5EF4-FFF2-40B4-BE49-F238E27FC236}">
                    <a16:creationId xmlns:a16="http://schemas.microsoft.com/office/drawing/2014/main" id="{6E396D4C-B8A9-470F-8581-FF8BBA7C514F}"/>
                  </a:ext>
                </a:extLst>
              </p:cNvPr>
              <p:cNvPicPr>
                <a:picLocks noChangeAspect="1"/>
              </p:cNvPicPr>
              <p:nvPr/>
            </p:nvPicPr>
            <p:blipFill rotWithShape="1">
              <a:blip r:embed="rId7"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48032" y="612688"/>
                <a:ext cx="2015076" cy="2386410"/>
              </a:xfrm>
              <a:prstGeom prst="rect">
                <a:avLst/>
              </a:prstGeom>
              <a:effectLst>
                <a:outerShdw blurRad="76200" dir="18900000" sy="23000" kx="-1200000" algn="bl" rotWithShape="0">
                  <a:prstClr val="black">
                    <a:alpha val="20000"/>
                  </a:prstClr>
                </a:outerShdw>
              </a:effectLst>
            </p:spPr>
          </p:pic>
          <p:pic>
            <p:nvPicPr>
              <p:cNvPr id="25" name="Image 24">
                <a:extLst>
                  <a:ext uri="{FF2B5EF4-FFF2-40B4-BE49-F238E27FC236}">
                    <a16:creationId xmlns:a16="http://schemas.microsoft.com/office/drawing/2014/main" id="{3C984878-2BEB-45A4-80A1-2CDE76164272}"/>
                  </a:ext>
                </a:extLst>
              </p:cNvPr>
              <p:cNvPicPr>
                <a:picLocks noChangeAspect="1"/>
              </p:cNvPicPr>
              <p:nvPr/>
            </p:nvPicPr>
            <p:blipFill rotWithShape="1">
              <a:blip r:embed="rId8"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48032" y="2999098"/>
                <a:ext cx="2015076" cy="1213590"/>
              </a:xfrm>
              <a:prstGeom prst="rect">
                <a:avLst/>
              </a:prstGeom>
              <a:effectLst>
                <a:outerShdw blurRad="76200" dir="18900000" sy="23000" kx="-1200000" algn="bl" rotWithShape="0">
                  <a:prstClr val="black">
                    <a:alpha val="20000"/>
                  </a:prstClr>
                </a:outerShdw>
              </a:effectLst>
            </p:spPr>
          </p:pic>
        </p:grpSp>
        <p:pic>
          <p:nvPicPr>
            <p:cNvPr id="16" name="Image 15">
              <a:extLst>
                <a:ext uri="{FF2B5EF4-FFF2-40B4-BE49-F238E27FC236}">
                  <a16:creationId xmlns:a16="http://schemas.microsoft.com/office/drawing/2014/main" id="{7C86558B-5539-4CA6-8983-2CAAF740526F}"/>
                </a:ext>
              </a:extLst>
            </p:cNvPr>
            <p:cNvPicPr>
              <a:picLocks noChangeAspect="1"/>
            </p:cNvPicPr>
            <p:nvPr/>
          </p:nvPicPr>
          <p:blipFill rotWithShape="1">
            <a:blip r:embed="rId9"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326661" y="2440605"/>
              <a:ext cx="2015076" cy="2386410"/>
            </a:xfrm>
            <a:prstGeom prst="rect">
              <a:avLst/>
            </a:prstGeom>
            <a:effectLst>
              <a:outerShdw blurRad="76200" dir="18900000" sy="23000" kx="-1200000" algn="bl" rotWithShape="0">
                <a:prstClr val="black">
                  <a:alpha val="20000"/>
                </a:prstClr>
              </a:outerShdw>
            </a:effectLst>
          </p:spPr>
        </p:pic>
        <p:sp>
          <p:nvSpPr>
            <p:cNvPr id="17" name="ZoneTexte 16">
              <a:extLst>
                <a:ext uri="{FF2B5EF4-FFF2-40B4-BE49-F238E27FC236}">
                  <a16:creationId xmlns:a16="http://schemas.microsoft.com/office/drawing/2014/main" id="{C737117C-0ACA-47EF-BA2D-5611998A5B3F}"/>
                </a:ext>
              </a:extLst>
            </p:cNvPr>
            <p:cNvSpPr txBox="1"/>
            <p:nvPr/>
          </p:nvSpPr>
          <p:spPr>
            <a:xfrm>
              <a:off x="1538075" y="5018900"/>
              <a:ext cx="1104790" cy="400110"/>
            </a:xfrm>
            <a:prstGeom prst="rect">
              <a:avLst/>
            </a:prstGeom>
            <a:noFill/>
          </p:spPr>
          <p:txBody>
            <a:bodyPr wrap="none" rtlCol="0">
              <a:spAutoFit/>
            </a:bodyPr>
            <a:lstStyle/>
            <a:p>
              <a:r>
                <a:rPr lang="fr-FR" sz="2000" b="1" dirty="0">
                  <a:solidFill>
                    <a:srgbClr val="1F4A9A"/>
                  </a:solidFill>
                  <a:latin typeface="Atkinson Hyperlegible)"/>
                </a:rPr>
                <a:t>QR Code</a:t>
              </a:r>
            </a:p>
          </p:txBody>
        </p:sp>
        <p:sp>
          <p:nvSpPr>
            <p:cNvPr id="18" name="ZoneTexte 17">
              <a:extLst>
                <a:ext uri="{FF2B5EF4-FFF2-40B4-BE49-F238E27FC236}">
                  <a16:creationId xmlns:a16="http://schemas.microsoft.com/office/drawing/2014/main" id="{292AACAB-738B-49EB-B367-9D0B7CFABD39}"/>
                </a:ext>
              </a:extLst>
            </p:cNvPr>
            <p:cNvSpPr txBox="1"/>
            <p:nvPr/>
          </p:nvSpPr>
          <p:spPr>
            <a:xfrm>
              <a:off x="6185048" y="5047256"/>
              <a:ext cx="604653" cy="400110"/>
            </a:xfrm>
            <a:prstGeom prst="rect">
              <a:avLst/>
            </a:prstGeom>
            <a:noFill/>
          </p:spPr>
          <p:txBody>
            <a:bodyPr wrap="none" rtlCol="0">
              <a:spAutoFit/>
            </a:bodyPr>
            <a:lstStyle/>
            <a:p>
              <a:r>
                <a:rPr lang="fr-FR" sz="2000" b="1" dirty="0">
                  <a:solidFill>
                    <a:srgbClr val="BF520A"/>
                  </a:solidFill>
                  <a:latin typeface="Atkinson Hyperlegible)"/>
                </a:rPr>
                <a:t>URL</a:t>
              </a:r>
            </a:p>
          </p:txBody>
        </p:sp>
        <p:sp>
          <p:nvSpPr>
            <p:cNvPr id="19" name="ZoneTexte 18">
              <a:extLst>
                <a:ext uri="{FF2B5EF4-FFF2-40B4-BE49-F238E27FC236}">
                  <a16:creationId xmlns:a16="http://schemas.microsoft.com/office/drawing/2014/main" id="{D5E1BE34-A171-4C67-9A34-C7CA62EDBBA4}"/>
                </a:ext>
              </a:extLst>
            </p:cNvPr>
            <p:cNvSpPr txBox="1"/>
            <p:nvPr/>
          </p:nvSpPr>
          <p:spPr>
            <a:xfrm>
              <a:off x="10108459" y="5030014"/>
              <a:ext cx="1480213" cy="400110"/>
            </a:xfrm>
            <a:prstGeom prst="rect">
              <a:avLst/>
            </a:prstGeom>
            <a:noFill/>
          </p:spPr>
          <p:txBody>
            <a:bodyPr wrap="none" rtlCol="0">
              <a:spAutoFit/>
            </a:bodyPr>
            <a:lstStyle/>
            <a:p>
              <a:r>
                <a:rPr lang="fr-FR" sz="2000" b="1" dirty="0">
                  <a:solidFill>
                    <a:srgbClr val="4B8624"/>
                  </a:solidFill>
                  <a:latin typeface="Atkinson Hyperlegible)"/>
                </a:rPr>
                <a:t>{AI} : GTIN…</a:t>
              </a:r>
            </a:p>
          </p:txBody>
        </p:sp>
        <p:pic>
          <p:nvPicPr>
            <p:cNvPr id="20" name="Image 19">
              <a:extLst>
                <a:ext uri="{FF2B5EF4-FFF2-40B4-BE49-F238E27FC236}">
                  <a16:creationId xmlns:a16="http://schemas.microsoft.com/office/drawing/2014/main" id="{6A1292BF-FA76-4E6C-939F-8D72516F1038}"/>
                </a:ext>
              </a:extLst>
            </p:cNvPr>
            <p:cNvPicPr>
              <a:picLocks noChangeAspect="1"/>
            </p:cNvPicPr>
            <p:nvPr/>
          </p:nvPicPr>
          <p:blipFill rotWithShape="1">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5538950" y="3795463"/>
              <a:ext cx="1712815" cy="1031552"/>
            </a:xfrm>
            <a:prstGeom prst="rect">
              <a:avLst/>
            </a:prstGeom>
            <a:effectLst>
              <a:outerShdw blurRad="76200" dir="18900000" sy="23000" kx="-1200000" algn="bl" rotWithShape="0">
                <a:prstClr val="black">
                  <a:alpha val="20000"/>
                </a:prstClr>
              </a:outerShdw>
            </a:effectLst>
          </p:spPr>
        </p:pic>
        <p:pic>
          <p:nvPicPr>
            <p:cNvPr id="21" name="Image 20">
              <a:extLst>
                <a:ext uri="{FF2B5EF4-FFF2-40B4-BE49-F238E27FC236}">
                  <a16:creationId xmlns:a16="http://schemas.microsoft.com/office/drawing/2014/main" id="{11DF98EA-AEC5-4192-85E2-610240611EB0}"/>
                </a:ext>
              </a:extLst>
            </p:cNvPr>
            <p:cNvPicPr>
              <a:picLocks noChangeAspect="1"/>
            </p:cNvPicPr>
            <p:nvPr/>
          </p:nvPicPr>
          <p:blipFill rotWithShape="1">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7600112" y="2798566"/>
              <a:ext cx="1712815" cy="2028449"/>
            </a:xfrm>
            <a:prstGeom prst="rect">
              <a:avLst/>
            </a:prstGeom>
            <a:effectLst>
              <a:outerShdw blurRad="76200" dir="18900000" sy="23000" kx="-1200000" algn="bl" rotWithShape="0">
                <a:prstClr val="black">
                  <a:alpha val="20000"/>
                </a:prstClr>
              </a:outerShdw>
            </a:effectLst>
          </p:spPr>
        </p:pic>
      </p:grpSp>
      <p:grpSp>
        <p:nvGrpSpPr>
          <p:cNvPr id="28" name="Groupe 27">
            <a:extLst>
              <a:ext uri="{FF2B5EF4-FFF2-40B4-BE49-F238E27FC236}">
                <a16:creationId xmlns:a16="http://schemas.microsoft.com/office/drawing/2014/main" id="{BF845E94-D82A-4B46-8E5A-A1AAC119411E}"/>
              </a:ext>
            </a:extLst>
          </p:cNvPr>
          <p:cNvGrpSpPr/>
          <p:nvPr/>
        </p:nvGrpSpPr>
        <p:grpSpPr>
          <a:xfrm>
            <a:off x="4588721" y="6304136"/>
            <a:ext cx="2668465" cy="468000"/>
            <a:chOff x="4482401" y="6304136"/>
            <a:chExt cx="2668465" cy="468000"/>
          </a:xfrm>
        </p:grpSpPr>
        <p:pic>
          <p:nvPicPr>
            <p:cNvPr id="29" name="Graphique 28">
              <a:extLst>
                <a:ext uri="{FF2B5EF4-FFF2-40B4-BE49-F238E27FC236}">
                  <a16:creationId xmlns:a16="http://schemas.microsoft.com/office/drawing/2014/main" id="{FD837C49-FB9A-47F4-83C2-F8E706388D4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71561" y="6304136"/>
              <a:ext cx="879305" cy="468000"/>
            </a:xfrm>
            <a:prstGeom prst="rect">
              <a:avLst/>
            </a:prstGeom>
          </p:spPr>
        </p:pic>
        <p:grpSp>
          <p:nvGrpSpPr>
            <p:cNvPr id="30" name="Groupe 29">
              <a:extLst>
                <a:ext uri="{FF2B5EF4-FFF2-40B4-BE49-F238E27FC236}">
                  <a16:creationId xmlns:a16="http://schemas.microsoft.com/office/drawing/2014/main" id="{A3EC1BBE-8D46-4A1C-8C73-87BB2706AA91}"/>
                </a:ext>
              </a:extLst>
            </p:cNvPr>
            <p:cNvGrpSpPr/>
            <p:nvPr/>
          </p:nvGrpSpPr>
          <p:grpSpPr>
            <a:xfrm>
              <a:off x="4482401" y="6357643"/>
              <a:ext cx="1438039" cy="360986"/>
              <a:chOff x="4431872" y="6240618"/>
              <a:chExt cx="1438039" cy="360986"/>
            </a:xfrm>
          </p:grpSpPr>
          <p:sp>
            <p:nvSpPr>
              <p:cNvPr id="31" name="Freeform 5">
                <a:extLst>
                  <a:ext uri="{FF2B5EF4-FFF2-40B4-BE49-F238E27FC236}">
                    <a16:creationId xmlns:a16="http://schemas.microsoft.com/office/drawing/2014/main" id="{829F99C0-9627-4162-B73A-4F541E296E86}"/>
                  </a:ext>
                </a:extLst>
              </p:cNvPr>
              <p:cNvSpPr>
                <a:spLocks/>
              </p:cNvSpPr>
              <p:nvPr userDrawn="1"/>
            </p:nvSpPr>
            <p:spPr bwMode="auto">
              <a:xfrm>
                <a:off x="4431872" y="6243148"/>
                <a:ext cx="101211" cy="218447"/>
              </a:xfrm>
              <a:custGeom>
                <a:avLst/>
                <a:gdLst>
                  <a:gd name="T0" fmla="*/ 910 w 910"/>
                  <a:gd name="T1" fmla="*/ 1964 h 1964"/>
                  <a:gd name="T2" fmla="*/ 628 w 910"/>
                  <a:gd name="T3" fmla="*/ 1964 h 1964"/>
                  <a:gd name="T4" fmla="*/ 184 w 910"/>
                  <a:gd name="T5" fmla="*/ 1780 h 1964"/>
                  <a:gd name="T6" fmla="*/ 0 w 910"/>
                  <a:gd name="T7" fmla="*/ 1336 h 1964"/>
                  <a:gd name="T8" fmla="*/ 0 w 910"/>
                  <a:gd name="T9" fmla="*/ 0 h 1964"/>
                  <a:gd name="T10" fmla="*/ 910 w 910"/>
                  <a:gd name="T11" fmla="*/ 0 h 1964"/>
                  <a:gd name="T12" fmla="*/ 910 w 910"/>
                  <a:gd name="T13" fmla="*/ 453 h 1964"/>
                  <a:gd name="T14" fmla="*/ 453 w 910"/>
                  <a:gd name="T15" fmla="*/ 453 h 1964"/>
                  <a:gd name="T16" fmla="*/ 453 w 910"/>
                  <a:gd name="T17" fmla="*/ 780 h 1964"/>
                  <a:gd name="T18" fmla="*/ 910 w 910"/>
                  <a:gd name="T19" fmla="*/ 780 h 1964"/>
                  <a:gd name="T20" fmla="*/ 910 w 910"/>
                  <a:gd name="T21" fmla="*/ 1164 h 1964"/>
                  <a:gd name="T22" fmla="*/ 453 w 910"/>
                  <a:gd name="T23" fmla="*/ 1164 h 1964"/>
                  <a:gd name="T24" fmla="*/ 453 w 910"/>
                  <a:gd name="T25" fmla="*/ 1336 h 1964"/>
                  <a:gd name="T26" fmla="*/ 504 w 910"/>
                  <a:gd name="T27" fmla="*/ 1460 h 1964"/>
                  <a:gd name="T28" fmla="*/ 628 w 910"/>
                  <a:gd name="T29" fmla="*/ 1511 h 1964"/>
                  <a:gd name="T30" fmla="*/ 910 w 910"/>
                  <a:gd name="T31" fmla="*/ 1511 h 1964"/>
                  <a:gd name="T32" fmla="*/ 910 w 910"/>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0" h="1964">
                    <a:moveTo>
                      <a:pt x="910" y="1964"/>
                    </a:moveTo>
                    <a:lnTo>
                      <a:pt x="628" y="1964"/>
                    </a:lnTo>
                    <a:cubicBezTo>
                      <a:pt x="454" y="1964"/>
                      <a:pt x="306" y="1903"/>
                      <a:pt x="184" y="1780"/>
                    </a:cubicBezTo>
                    <a:cubicBezTo>
                      <a:pt x="61" y="1658"/>
                      <a:pt x="0" y="1510"/>
                      <a:pt x="0" y="1336"/>
                    </a:cubicBezTo>
                    <a:lnTo>
                      <a:pt x="0" y="0"/>
                    </a:lnTo>
                    <a:lnTo>
                      <a:pt x="910" y="0"/>
                    </a:lnTo>
                    <a:lnTo>
                      <a:pt x="910" y="453"/>
                    </a:lnTo>
                    <a:lnTo>
                      <a:pt x="453" y="453"/>
                    </a:lnTo>
                    <a:lnTo>
                      <a:pt x="453" y="780"/>
                    </a:lnTo>
                    <a:lnTo>
                      <a:pt x="910" y="780"/>
                    </a:lnTo>
                    <a:lnTo>
                      <a:pt x="910" y="1164"/>
                    </a:lnTo>
                    <a:lnTo>
                      <a:pt x="453" y="1164"/>
                    </a:lnTo>
                    <a:lnTo>
                      <a:pt x="453" y="1336"/>
                    </a:lnTo>
                    <a:cubicBezTo>
                      <a:pt x="453" y="1384"/>
                      <a:pt x="470" y="1425"/>
                      <a:pt x="504" y="1460"/>
                    </a:cubicBezTo>
                    <a:cubicBezTo>
                      <a:pt x="539" y="1494"/>
                      <a:pt x="580" y="1511"/>
                      <a:pt x="628" y="1511"/>
                    </a:cubicBez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2" name="Freeform 6">
                <a:extLst>
                  <a:ext uri="{FF2B5EF4-FFF2-40B4-BE49-F238E27FC236}">
                    <a16:creationId xmlns:a16="http://schemas.microsoft.com/office/drawing/2014/main" id="{C4A07C91-DBE2-4D58-9348-84B4F9B864C1}"/>
                  </a:ext>
                </a:extLst>
              </p:cNvPr>
              <p:cNvSpPr>
                <a:spLocks/>
              </p:cNvSpPr>
              <p:nvPr userDrawn="1"/>
            </p:nvSpPr>
            <p:spPr bwMode="auto">
              <a:xfrm>
                <a:off x="5633752" y="6243148"/>
                <a:ext cx="101211" cy="218447"/>
              </a:xfrm>
              <a:custGeom>
                <a:avLst/>
                <a:gdLst>
                  <a:gd name="T0" fmla="*/ 911 w 911"/>
                  <a:gd name="T1" fmla="*/ 1964 h 1964"/>
                  <a:gd name="T2" fmla="*/ 628 w 911"/>
                  <a:gd name="T3" fmla="*/ 1964 h 1964"/>
                  <a:gd name="T4" fmla="*/ 184 w 911"/>
                  <a:gd name="T5" fmla="*/ 1780 h 1964"/>
                  <a:gd name="T6" fmla="*/ 0 w 911"/>
                  <a:gd name="T7" fmla="*/ 1336 h 1964"/>
                  <a:gd name="T8" fmla="*/ 0 w 911"/>
                  <a:gd name="T9" fmla="*/ 0 h 1964"/>
                  <a:gd name="T10" fmla="*/ 911 w 911"/>
                  <a:gd name="T11" fmla="*/ 0 h 1964"/>
                  <a:gd name="T12" fmla="*/ 911 w 911"/>
                  <a:gd name="T13" fmla="*/ 453 h 1964"/>
                  <a:gd name="T14" fmla="*/ 453 w 911"/>
                  <a:gd name="T15" fmla="*/ 453 h 1964"/>
                  <a:gd name="T16" fmla="*/ 453 w 911"/>
                  <a:gd name="T17" fmla="*/ 780 h 1964"/>
                  <a:gd name="T18" fmla="*/ 911 w 911"/>
                  <a:gd name="T19" fmla="*/ 780 h 1964"/>
                  <a:gd name="T20" fmla="*/ 911 w 911"/>
                  <a:gd name="T21" fmla="*/ 1164 h 1964"/>
                  <a:gd name="T22" fmla="*/ 453 w 911"/>
                  <a:gd name="T23" fmla="*/ 1164 h 1964"/>
                  <a:gd name="T24" fmla="*/ 453 w 911"/>
                  <a:gd name="T25" fmla="*/ 1336 h 1964"/>
                  <a:gd name="T26" fmla="*/ 505 w 911"/>
                  <a:gd name="T27" fmla="*/ 1460 h 1964"/>
                  <a:gd name="T28" fmla="*/ 629 w 911"/>
                  <a:gd name="T29" fmla="*/ 1511 h 1964"/>
                  <a:gd name="T30" fmla="*/ 911 w 911"/>
                  <a:gd name="T31" fmla="*/ 1511 h 1964"/>
                  <a:gd name="T32" fmla="*/ 911 w 911"/>
                  <a:gd name="T33"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1964">
                    <a:moveTo>
                      <a:pt x="911" y="1964"/>
                    </a:moveTo>
                    <a:lnTo>
                      <a:pt x="628" y="1964"/>
                    </a:lnTo>
                    <a:cubicBezTo>
                      <a:pt x="455" y="1964"/>
                      <a:pt x="306" y="1903"/>
                      <a:pt x="184" y="1780"/>
                    </a:cubicBezTo>
                    <a:cubicBezTo>
                      <a:pt x="62" y="1658"/>
                      <a:pt x="0" y="1510"/>
                      <a:pt x="0" y="1336"/>
                    </a:cubicBezTo>
                    <a:lnTo>
                      <a:pt x="0" y="0"/>
                    </a:lnTo>
                    <a:lnTo>
                      <a:pt x="911" y="0"/>
                    </a:lnTo>
                    <a:lnTo>
                      <a:pt x="911" y="453"/>
                    </a:lnTo>
                    <a:lnTo>
                      <a:pt x="453" y="453"/>
                    </a:lnTo>
                    <a:lnTo>
                      <a:pt x="453" y="780"/>
                    </a:lnTo>
                    <a:lnTo>
                      <a:pt x="911" y="780"/>
                    </a:lnTo>
                    <a:lnTo>
                      <a:pt x="911" y="1164"/>
                    </a:lnTo>
                    <a:lnTo>
                      <a:pt x="453" y="1164"/>
                    </a:lnTo>
                    <a:lnTo>
                      <a:pt x="453" y="1336"/>
                    </a:lnTo>
                    <a:cubicBezTo>
                      <a:pt x="453" y="1384"/>
                      <a:pt x="470" y="1425"/>
                      <a:pt x="505" y="1460"/>
                    </a:cubicBezTo>
                    <a:cubicBezTo>
                      <a:pt x="539" y="1494"/>
                      <a:pt x="581" y="1511"/>
                      <a:pt x="629" y="1511"/>
                    </a:cubicBez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3" name="Freeform 7">
                <a:extLst>
                  <a:ext uri="{FF2B5EF4-FFF2-40B4-BE49-F238E27FC236}">
                    <a16:creationId xmlns:a16="http://schemas.microsoft.com/office/drawing/2014/main" id="{6056772F-C6E0-4141-8C9E-99123AB7E250}"/>
                  </a:ext>
                </a:extLst>
              </p:cNvPr>
              <p:cNvSpPr>
                <a:spLocks/>
              </p:cNvSpPr>
              <p:nvPr userDrawn="1"/>
            </p:nvSpPr>
            <p:spPr bwMode="auto">
              <a:xfrm>
                <a:off x="4548265" y="6243148"/>
                <a:ext cx="229412" cy="218447"/>
              </a:xfrm>
              <a:custGeom>
                <a:avLst/>
                <a:gdLst>
                  <a:gd name="T0" fmla="*/ 2059 w 2059"/>
                  <a:gd name="T1" fmla="*/ 1964 h 1964"/>
                  <a:gd name="T2" fmla="*/ 1606 w 2059"/>
                  <a:gd name="T3" fmla="*/ 1964 h 1964"/>
                  <a:gd name="T4" fmla="*/ 1606 w 2059"/>
                  <a:gd name="T5" fmla="*/ 628 h 1964"/>
                  <a:gd name="T6" fmla="*/ 1556 w 2059"/>
                  <a:gd name="T7" fmla="*/ 505 h 1964"/>
                  <a:gd name="T8" fmla="*/ 1431 w 2059"/>
                  <a:gd name="T9" fmla="*/ 453 h 1964"/>
                  <a:gd name="T10" fmla="*/ 1307 w 2059"/>
                  <a:gd name="T11" fmla="*/ 505 h 1964"/>
                  <a:gd name="T12" fmla="*/ 1256 w 2059"/>
                  <a:gd name="T13" fmla="*/ 628 h 1964"/>
                  <a:gd name="T14" fmla="*/ 1256 w 2059"/>
                  <a:gd name="T15" fmla="*/ 1964 h 1964"/>
                  <a:gd name="T16" fmla="*/ 803 w 2059"/>
                  <a:gd name="T17" fmla="*/ 1964 h 1964"/>
                  <a:gd name="T18" fmla="*/ 803 w 2059"/>
                  <a:gd name="T19" fmla="*/ 628 h 1964"/>
                  <a:gd name="T20" fmla="*/ 753 w 2059"/>
                  <a:gd name="T21" fmla="*/ 505 h 1964"/>
                  <a:gd name="T22" fmla="*/ 628 w 2059"/>
                  <a:gd name="T23" fmla="*/ 453 h 1964"/>
                  <a:gd name="T24" fmla="*/ 504 w 2059"/>
                  <a:gd name="T25" fmla="*/ 505 h 1964"/>
                  <a:gd name="T26" fmla="*/ 452 w 2059"/>
                  <a:gd name="T27" fmla="*/ 628 h 1964"/>
                  <a:gd name="T28" fmla="*/ 452 w 2059"/>
                  <a:gd name="T29" fmla="*/ 1964 h 1964"/>
                  <a:gd name="T30" fmla="*/ 0 w 2059"/>
                  <a:gd name="T31" fmla="*/ 1964 h 1964"/>
                  <a:gd name="T32" fmla="*/ 0 w 2059"/>
                  <a:gd name="T33" fmla="*/ 628 h 1964"/>
                  <a:gd name="T34" fmla="*/ 185 w 2059"/>
                  <a:gd name="T35" fmla="*/ 184 h 1964"/>
                  <a:gd name="T36" fmla="*/ 628 w 2059"/>
                  <a:gd name="T37" fmla="*/ 0 h 1964"/>
                  <a:gd name="T38" fmla="*/ 1029 w 2059"/>
                  <a:gd name="T39" fmla="*/ 146 h 1964"/>
                  <a:gd name="T40" fmla="*/ 1431 w 2059"/>
                  <a:gd name="T41" fmla="*/ 0 h 1964"/>
                  <a:gd name="T42" fmla="*/ 1875 w 2059"/>
                  <a:gd name="T43" fmla="*/ 184 h 1964"/>
                  <a:gd name="T44" fmla="*/ 2059 w 2059"/>
                  <a:gd name="T45" fmla="*/ 628 h 1964"/>
                  <a:gd name="T46" fmla="*/ 2059 w 2059"/>
                  <a:gd name="T47"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9" h="1964">
                    <a:moveTo>
                      <a:pt x="2059" y="1964"/>
                    </a:moveTo>
                    <a:lnTo>
                      <a:pt x="1606" y="1964"/>
                    </a:lnTo>
                    <a:lnTo>
                      <a:pt x="1606" y="628"/>
                    </a:lnTo>
                    <a:cubicBezTo>
                      <a:pt x="1606" y="581"/>
                      <a:pt x="1590" y="539"/>
                      <a:pt x="1556" y="505"/>
                    </a:cubicBezTo>
                    <a:cubicBezTo>
                      <a:pt x="1522" y="470"/>
                      <a:pt x="1481" y="453"/>
                      <a:pt x="1431" y="453"/>
                    </a:cubicBezTo>
                    <a:cubicBezTo>
                      <a:pt x="1383" y="453"/>
                      <a:pt x="1342" y="470"/>
                      <a:pt x="1307" y="505"/>
                    </a:cubicBezTo>
                    <a:cubicBezTo>
                      <a:pt x="1273" y="539"/>
                      <a:pt x="1256" y="581"/>
                      <a:pt x="1256" y="628"/>
                    </a:cubicBezTo>
                    <a:lnTo>
                      <a:pt x="1256" y="1964"/>
                    </a:lnTo>
                    <a:lnTo>
                      <a:pt x="803" y="1964"/>
                    </a:lnTo>
                    <a:lnTo>
                      <a:pt x="803" y="628"/>
                    </a:lnTo>
                    <a:cubicBezTo>
                      <a:pt x="803" y="581"/>
                      <a:pt x="786" y="539"/>
                      <a:pt x="753" y="505"/>
                    </a:cubicBezTo>
                    <a:cubicBezTo>
                      <a:pt x="719" y="470"/>
                      <a:pt x="677" y="453"/>
                      <a:pt x="628" y="453"/>
                    </a:cubicBezTo>
                    <a:cubicBezTo>
                      <a:pt x="580" y="453"/>
                      <a:pt x="539" y="470"/>
                      <a:pt x="504" y="505"/>
                    </a:cubicBezTo>
                    <a:cubicBezTo>
                      <a:pt x="470" y="539"/>
                      <a:pt x="452" y="581"/>
                      <a:pt x="452" y="628"/>
                    </a:cubicBezTo>
                    <a:lnTo>
                      <a:pt x="452" y="1964"/>
                    </a:lnTo>
                    <a:lnTo>
                      <a:pt x="0" y="1964"/>
                    </a:lnTo>
                    <a:lnTo>
                      <a:pt x="0" y="628"/>
                    </a:lnTo>
                    <a:cubicBezTo>
                      <a:pt x="0" y="455"/>
                      <a:pt x="61" y="306"/>
                      <a:pt x="185" y="184"/>
                    </a:cubicBezTo>
                    <a:cubicBezTo>
                      <a:pt x="308" y="62"/>
                      <a:pt x="456" y="0"/>
                      <a:pt x="628" y="0"/>
                    </a:cubicBezTo>
                    <a:cubicBezTo>
                      <a:pt x="780" y="0"/>
                      <a:pt x="914" y="49"/>
                      <a:pt x="1029" y="146"/>
                    </a:cubicBezTo>
                    <a:cubicBezTo>
                      <a:pt x="1146" y="49"/>
                      <a:pt x="1280" y="0"/>
                      <a:pt x="1431" y="0"/>
                    </a:cubicBezTo>
                    <a:cubicBezTo>
                      <a:pt x="1605" y="0"/>
                      <a:pt x="1753" y="62"/>
                      <a:pt x="1875" y="184"/>
                    </a:cubicBezTo>
                    <a:cubicBezTo>
                      <a:pt x="1998" y="306"/>
                      <a:pt x="2059" y="455"/>
                      <a:pt x="2059" y="628"/>
                    </a:cubicBezTo>
                    <a:lnTo>
                      <a:pt x="2059"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4" name="Freeform 8">
                <a:extLst>
                  <a:ext uri="{FF2B5EF4-FFF2-40B4-BE49-F238E27FC236}">
                    <a16:creationId xmlns:a16="http://schemas.microsoft.com/office/drawing/2014/main" id="{FCA106F9-3510-4678-A5F7-3DA0334D84CE}"/>
                  </a:ext>
                </a:extLst>
              </p:cNvPr>
              <p:cNvSpPr>
                <a:spLocks noEditPoints="1"/>
              </p:cNvSpPr>
              <p:nvPr userDrawn="1"/>
            </p:nvSpPr>
            <p:spPr bwMode="auto">
              <a:xfrm>
                <a:off x="4946361" y="6243148"/>
                <a:ext cx="140009" cy="218447"/>
              </a:xfrm>
              <a:custGeom>
                <a:avLst/>
                <a:gdLst>
                  <a:gd name="T0" fmla="*/ 804 w 1256"/>
                  <a:gd name="T1" fmla="*/ 1051 h 1964"/>
                  <a:gd name="T2" fmla="*/ 804 w 1256"/>
                  <a:gd name="T3" fmla="*/ 628 h 1964"/>
                  <a:gd name="T4" fmla="*/ 753 w 1256"/>
                  <a:gd name="T5" fmla="*/ 505 h 1964"/>
                  <a:gd name="T6" fmla="*/ 628 w 1256"/>
                  <a:gd name="T7" fmla="*/ 453 h 1964"/>
                  <a:gd name="T8" fmla="*/ 505 w 1256"/>
                  <a:gd name="T9" fmla="*/ 505 h 1964"/>
                  <a:gd name="T10" fmla="*/ 453 w 1256"/>
                  <a:gd name="T11" fmla="*/ 628 h 1964"/>
                  <a:gd name="T12" fmla="*/ 453 w 1256"/>
                  <a:gd name="T13" fmla="*/ 1051 h 1964"/>
                  <a:gd name="T14" fmla="*/ 804 w 1256"/>
                  <a:gd name="T15" fmla="*/ 1051 h 1964"/>
                  <a:gd name="T16" fmla="*/ 1256 w 1256"/>
                  <a:gd name="T17" fmla="*/ 1964 h 1964"/>
                  <a:gd name="T18" fmla="*/ 804 w 1256"/>
                  <a:gd name="T19" fmla="*/ 1964 h 1964"/>
                  <a:gd name="T20" fmla="*/ 804 w 1256"/>
                  <a:gd name="T21" fmla="*/ 1435 h 1964"/>
                  <a:gd name="T22" fmla="*/ 453 w 1256"/>
                  <a:gd name="T23" fmla="*/ 1435 h 1964"/>
                  <a:gd name="T24" fmla="*/ 453 w 1256"/>
                  <a:gd name="T25" fmla="*/ 1964 h 1964"/>
                  <a:gd name="T26" fmla="*/ 0 w 1256"/>
                  <a:gd name="T27" fmla="*/ 1964 h 1964"/>
                  <a:gd name="T28" fmla="*/ 0 w 1256"/>
                  <a:gd name="T29" fmla="*/ 628 h 1964"/>
                  <a:gd name="T30" fmla="*/ 185 w 1256"/>
                  <a:gd name="T31" fmla="*/ 184 h 1964"/>
                  <a:gd name="T32" fmla="*/ 628 w 1256"/>
                  <a:gd name="T33" fmla="*/ 0 h 1964"/>
                  <a:gd name="T34" fmla="*/ 1073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4" y="1051"/>
                    </a:moveTo>
                    <a:lnTo>
                      <a:pt x="804" y="628"/>
                    </a:lnTo>
                    <a:cubicBezTo>
                      <a:pt x="804" y="580"/>
                      <a:pt x="787" y="539"/>
                      <a:pt x="753" y="505"/>
                    </a:cubicBezTo>
                    <a:cubicBezTo>
                      <a:pt x="720" y="470"/>
                      <a:pt x="678" y="453"/>
                      <a:pt x="628" y="453"/>
                    </a:cubicBezTo>
                    <a:cubicBezTo>
                      <a:pt x="580" y="453"/>
                      <a:pt x="539" y="470"/>
                      <a:pt x="505" y="505"/>
                    </a:cubicBezTo>
                    <a:cubicBezTo>
                      <a:pt x="470" y="539"/>
                      <a:pt x="453" y="580"/>
                      <a:pt x="453" y="628"/>
                    </a:cubicBezTo>
                    <a:lnTo>
                      <a:pt x="453" y="1051"/>
                    </a:lnTo>
                    <a:lnTo>
                      <a:pt x="804" y="1051"/>
                    </a:lnTo>
                    <a:close/>
                    <a:moveTo>
                      <a:pt x="1256" y="1964"/>
                    </a:moveTo>
                    <a:lnTo>
                      <a:pt x="804" y="1964"/>
                    </a:lnTo>
                    <a:lnTo>
                      <a:pt x="804" y="1435"/>
                    </a:lnTo>
                    <a:lnTo>
                      <a:pt x="453" y="1435"/>
                    </a:lnTo>
                    <a:lnTo>
                      <a:pt x="453" y="1964"/>
                    </a:lnTo>
                    <a:lnTo>
                      <a:pt x="0" y="1964"/>
                    </a:lnTo>
                    <a:lnTo>
                      <a:pt x="0" y="628"/>
                    </a:lnTo>
                    <a:cubicBezTo>
                      <a:pt x="0" y="454"/>
                      <a:pt x="62" y="306"/>
                      <a:pt x="185" y="184"/>
                    </a:cubicBezTo>
                    <a:cubicBezTo>
                      <a:pt x="309" y="62"/>
                      <a:pt x="456" y="0"/>
                      <a:pt x="628" y="0"/>
                    </a:cubicBezTo>
                    <a:cubicBezTo>
                      <a:pt x="802" y="0"/>
                      <a:pt x="950" y="62"/>
                      <a:pt x="1073" y="184"/>
                    </a:cubicBezTo>
                    <a:cubicBezTo>
                      <a:pt x="1195"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5" name="Freeform 9">
                <a:extLst>
                  <a:ext uri="{FF2B5EF4-FFF2-40B4-BE49-F238E27FC236}">
                    <a16:creationId xmlns:a16="http://schemas.microsoft.com/office/drawing/2014/main" id="{5B2992E6-4EFD-44A8-8DED-5D3B6E69BAC7}"/>
                  </a:ext>
                </a:extLst>
              </p:cNvPr>
              <p:cNvSpPr>
                <a:spLocks/>
              </p:cNvSpPr>
              <p:nvPr userDrawn="1"/>
            </p:nvSpPr>
            <p:spPr bwMode="auto">
              <a:xfrm>
                <a:off x="5106611" y="6243148"/>
                <a:ext cx="101211" cy="218447"/>
              </a:xfrm>
              <a:custGeom>
                <a:avLst/>
                <a:gdLst>
                  <a:gd name="T0" fmla="*/ 911 w 911"/>
                  <a:gd name="T1" fmla="*/ 1964 h 1964"/>
                  <a:gd name="T2" fmla="*/ 0 w 911"/>
                  <a:gd name="T3" fmla="*/ 1964 h 1964"/>
                  <a:gd name="T4" fmla="*/ 0 w 911"/>
                  <a:gd name="T5" fmla="*/ 0 h 1964"/>
                  <a:gd name="T6" fmla="*/ 453 w 911"/>
                  <a:gd name="T7" fmla="*/ 0 h 1964"/>
                  <a:gd name="T8" fmla="*/ 453 w 911"/>
                  <a:gd name="T9" fmla="*/ 1511 h 1964"/>
                  <a:gd name="T10" fmla="*/ 911 w 911"/>
                  <a:gd name="T11" fmla="*/ 1511 h 1964"/>
                  <a:gd name="T12" fmla="*/ 911 w 911"/>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1" h="1964">
                    <a:moveTo>
                      <a:pt x="911" y="1964"/>
                    </a:moveTo>
                    <a:lnTo>
                      <a:pt x="0" y="1964"/>
                    </a:lnTo>
                    <a:lnTo>
                      <a:pt x="0" y="0"/>
                    </a:lnTo>
                    <a:lnTo>
                      <a:pt x="453" y="0"/>
                    </a:lnTo>
                    <a:lnTo>
                      <a:pt x="453" y="1511"/>
                    </a:lnTo>
                    <a:lnTo>
                      <a:pt x="911" y="1511"/>
                    </a:lnTo>
                    <a:lnTo>
                      <a:pt x="911"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6" name="Freeform 10">
                <a:extLst>
                  <a:ext uri="{FF2B5EF4-FFF2-40B4-BE49-F238E27FC236}">
                    <a16:creationId xmlns:a16="http://schemas.microsoft.com/office/drawing/2014/main" id="{B50D325C-B50A-40FD-9301-8D5A33D3BA82}"/>
                  </a:ext>
                </a:extLst>
              </p:cNvPr>
              <p:cNvSpPr>
                <a:spLocks/>
              </p:cNvSpPr>
              <p:nvPr userDrawn="1"/>
            </p:nvSpPr>
            <p:spPr bwMode="auto">
              <a:xfrm>
                <a:off x="5214570" y="6243148"/>
                <a:ext cx="101211" cy="218447"/>
              </a:xfrm>
              <a:custGeom>
                <a:avLst/>
                <a:gdLst>
                  <a:gd name="T0" fmla="*/ 910 w 910"/>
                  <a:gd name="T1" fmla="*/ 1964 h 1964"/>
                  <a:gd name="T2" fmla="*/ 0 w 910"/>
                  <a:gd name="T3" fmla="*/ 1964 h 1964"/>
                  <a:gd name="T4" fmla="*/ 0 w 910"/>
                  <a:gd name="T5" fmla="*/ 0 h 1964"/>
                  <a:gd name="T6" fmla="*/ 453 w 910"/>
                  <a:gd name="T7" fmla="*/ 0 h 1964"/>
                  <a:gd name="T8" fmla="*/ 453 w 910"/>
                  <a:gd name="T9" fmla="*/ 1511 h 1964"/>
                  <a:gd name="T10" fmla="*/ 910 w 910"/>
                  <a:gd name="T11" fmla="*/ 1511 h 1964"/>
                  <a:gd name="T12" fmla="*/ 910 w 910"/>
                  <a:gd name="T13" fmla="*/ 1964 h 1964"/>
                </a:gdLst>
                <a:ahLst/>
                <a:cxnLst>
                  <a:cxn ang="0">
                    <a:pos x="T0" y="T1"/>
                  </a:cxn>
                  <a:cxn ang="0">
                    <a:pos x="T2" y="T3"/>
                  </a:cxn>
                  <a:cxn ang="0">
                    <a:pos x="T4" y="T5"/>
                  </a:cxn>
                  <a:cxn ang="0">
                    <a:pos x="T6" y="T7"/>
                  </a:cxn>
                  <a:cxn ang="0">
                    <a:pos x="T8" y="T9"/>
                  </a:cxn>
                  <a:cxn ang="0">
                    <a:pos x="T10" y="T11"/>
                  </a:cxn>
                  <a:cxn ang="0">
                    <a:pos x="T12" y="T13"/>
                  </a:cxn>
                </a:cxnLst>
                <a:rect l="0" t="0" r="r" b="b"/>
                <a:pathLst>
                  <a:path w="910" h="1964">
                    <a:moveTo>
                      <a:pt x="910" y="1964"/>
                    </a:moveTo>
                    <a:lnTo>
                      <a:pt x="0" y="1964"/>
                    </a:lnTo>
                    <a:lnTo>
                      <a:pt x="0" y="0"/>
                    </a:lnTo>
                    <a:lnTo>
                      <a:pt x="453" y="0"/>
                    </a:lnTo>
                    <a:lnTo>
                      <a:pt x="453" y="1511"/>
                    </a:lnTo>
                    <a:lnTo>
                      <a:pt x="910" y="1511"/>
                    </a:lnTo>
                    <a:lnTo>
                      <a:pt x="910"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7" name="Freeform 11">
                <a:extLst>
                  <a:ext uri="{FF2B5EF4-FFF2-40B4-BE49-F238E27FC236}">
                    <a16:creationId xmlns:a16="http://schemas.microsoft.com/office/drawing/2014/main" id="{2810B2B7-5F5F-4A76-BDAC-9C5F9092A260}"/>
                  </a:ext>
                </a:extLst>
              </p:cNvPr>
              <p:cNvSpPr>
                <a:spLocks noEditPoints="1"/>
              </p:cNvSpPr>
              <p:nvPr userDrawn="1"/>
            </p:nvSpPr>
            <p:spPr bwMode="auto">
              <a:xfrm>
                <a:off x="5326746" y="6243148"/>
                <a:ext cx="140009" cy="218447"/>
              </a:xfrm>
              <a:custGeom>
                <a:avLst/>
                <a:gdLst>
                  <a:gd name="T0" fmla="*/ 803 w 1256"/>
                  <a:gd name="T1" fmla="*/ 1051 h 1964"/>
                  <a:gd name="T2" fmla="*/ 803 w 1256"/>
                  <a:gd name="T3" fmla="*/ 628 h 1964"/>
                  <a:gd name="T4" fmla="*/ 753 w 1256"/>
                  <a:gd name="T5" fmla="*/ 505 h 1964"/>
                  <a:gd name="T6" fmla="*/ 628 w 1256"/>
                  <a:gd name="T7" fmla="*/ 453 h 1964"/>
                  <a:gd name="T8" fmla="*/ 504 w 1256"/>
                  <a:gd name="T9" fmla="*/ 505 h 1964"/>
                  <a:gd name="T10" fmla="*/ 452 w 1256"/>
                  <a:gd name="T11" fmla="*/ 628 h 1964"/>
                  <a:gd name="T12" fmla="*/ 452 w 1256"/>
                  <a:gd name="T13" fmla="*/ 1051 h 1964"/>
                  <a:gd name="T14" fmla="*/ 803 w 1256"/>
                  <a:gd name="T15" fmla="*/ 1051 h 1964"/>
                  <a:gd name="T16" fmla="*/ 1256 w 1256"/>
                  <a:gd name="T17" fmla="*/ 1964 h 1964"/>
                  <a:gd name="T18" fmla="*/ 803 w 1256"/>
                  <a:gd name="T19" fmla="*/ 1964 h 1964"/>
                  <a:gd name="T20" fmla="*/ 803 w 1256"/>
                  <a:gd name="T21" fmla="*/ 1435 h 1964"/>
                  <a:gd name="T22" fmla="*/ 452 w 1256"/>
                  <a:gd name="T23" fmla="*/ 1435 h 1964"/>
                  <a:gd name="T24" fmla="*/ 452 w 1256"/>
                  <a:gd name="T25" fmla="*/ 1964 h 1964"/>
                  <a:gd name="T26" fmla="*/ 0 w 1256"/>
                  <a:gd name="T27" fmla="*/ 1964 h 1964"/>
                  <a:gd name="T28" fmla="*/ 0 w 1256"/>
                  <a:gd name="T29" fmla="*/ 628 h 1964"/>
                  <a:gd name="T30" fmla="*/ 185 w 1256"/>
                  <a:gd name="T31" fmla="*/ 184 h 1964"/>
                  <a:gd name="T32" fmla="*/ 628 w 1256"/>
                  <a:gd name="T33" fmla="*/ 0 h 1964"/>
                  <a:gd name="T34" fmla="*/ 1072 w 1256"/>
                  <a:gd name="T35" fmla="*/ 184 h 1964"/>
                  <a:gd name="T36" fmla="*/ 1256 w 1256"/>
                  <a:gd name="T37" fmla="*/ 628 h 1964"/>
                  <a:gd name="T38" fmla="*/ 1256 w 1256"/>
                  <a:gd name="T39" fmla="*/ 1964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6" h="1964">
                    <a:moveTo>
                      <a:pt x="803" y="1051"/>
                    </a:moveTo>
                    <a:lnTo>
                      <a:pt x="803" y="628"/>
                    </a:lnTo>
                    <a:cubicBezTo>
                      <a:pt x="803" y="580"/>
                      <a:pt x="786" y="539"/>
                      <a:pt x="753" y="505"/>
                    </a:cubicBezTo>
                    <a:cubicBezTo>
                      <a:pt x="719" y="470"/>
                      <a:pt x="677" y="453"/>
                      <a:pt x="628" y="453"/>
                    </a:cubicBezTo>
                    <a:cubicBezTo>
                      <a:pt x="580" y="453"/>
                      <a:pt x="539" y="470"/>
                      <a:pt x="504" y="505"/>
                    </a:cubicBezTo>
                    <a:cubicBezTo>
                      <a:pt x="470" y="539"/>
                      <a:pt x="452" y="580"/>
                      <a:pt x="452" y="628"/>
                    </a:cubicBezTo>
                    <a:lnTo>
                      <a:pt x="452" y="1051"/>
                    </a:lnTo>
                    <a:lnTo>
                      <a:pt x="803" y="1051"/>
                    </a:lnTo>
                    <a:close/>
                    <a:moveTo>
                      <a:pt x="1256" y="1964"/>
                    </a:moveTo>
                    <a:lnTo>
                      <a:pt x="803" y="1964"/>
                    </a:lnTo>
                    <a:lnTo>
                      <a:pt x="803" y="1435"/>
                    </a:lnTo>
                    <a:lnTo>
                      <a:pt x="452" y="1435"/>
                    </a:lnTo>
                    <a:lnTo>
                      <a:pt x="452" y="1964"/>
                    </a:lnTo>
                    <a:lnTo>
                      <a:pt x="0" y="1964"/>
                    </a:lnTo>
                    <a:lnTo>
                      <a:pt x="0" y="628"/>
                    </a:lnTo>
                    <a:cubicBezTo>
                      <a:pt x="0" y="454"/>
                      <a:pt x="61" y="306"/>
                      <a:pt x="185" y="184"/>
                    </a:cubicBezTo>
                    <a:cubicBezTo>
                      <a:pt x="308" y="62"/>
                      <a:pt x="456" y="0"/>
                      <a:pt x="628" y="0"/>
                    </a:cubicBezTo>
                    <a:cubicBezTo>
                      <a:pt x="802" y="0"/>
                      <a:pt x="950" y="62"/>
                      <a:pt x="1072" y="184"/>
                    </a:cubicBezTo>
                    <a:cubicBezTo>
                      <a:pt x="1194" y="306"/>
                      <a:pt x="1256" y="454"/>
                      <a:pt x="1256" y="628"/>
                    </a:cubicBezTo>
                    <a:lnTo>
                      <a:pt x="1256" y="196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tkinson Hyperlegible)"/>
                </a:endParaRPr>
              </a:p>
            </p:txBody>
          </p:sp>
          <p:sp>
            <p:nvSpPr>
              <p:cNvPr id="38" name="Freeform 12">
                <a:extLst>
                  <a:ext uri="{FF2B5EF4-FFF2-40B4-BE49-F238E27FC236}">
                    <a16:creationId xmlns:a16="http://schemas.microsoft.com/office/drawing/2014/main" id="{39AFB48F-FFA9-4A4A-BACA-2C91B6F790B0}"/>
                  </a:ext>
                </a:extLst>
              </p:cNvPr>
              <p:cNvSpPr>
                <a:spLocks/>
              </p:cNvSpPr>
              <p:nvPr userDrawn="1"/>
            </p:nvSpPr>
            <p:spPr bwMode="auto">
              <a:xfrm>
                <a:off x="5481936" y="6243148"/>
                <a:ext cx="139165" cy="218447"/>
              </a:xfrm>
              <a:custGeom>
                <a:avLst/>
                <a:gdLst>
                  <a:gd name="T0" fmla="*/ 1256 w 1256"/>
                  <a:gd name="T1" fmla="*/ 1336 h 1964"/>
                  <a:gd name="T2" fmla="*/ 1072 w 1256"/>
                  <a:gd name="T3" fmla="*/ 1780 h 1964"/>
                  <a:gd name="T4" fmla="*/ 628 w 1256"/>
                  <a:gd name="T5" fmla="*/ 1964 h 1964"/>
                  <a:gd name="T6" fmla="*/ 184 w 1256"/>
                  <a:gd name="T7" fmla="*/ 1780 h 1964"/>
                  <a:gd name="T8" fmla="*/ 0 w 1256"/>
                  <a:gd name="T9" fmla="*/ 1336 h 1964"/>
                  <a:gd name="T10" fmla="*/ 0 w 1256"/>
                  <a:gd name="T11" fmla="*/ 628 h 1964"/>
                  <a:gd name="T12" fmla="*/ 183 w 1256"/>
                  <a:gd name="T13" fmla="*/ 184 h 1964"/>
                  <a:gd name="T14" fmla="*/ 625 w 1256"/>
                  <a:gd name="T15" fmla="*/ 0 h 1964"/>
                  <a:gd name="T16" fmla="*/ 1159 w 1256"/>
                  <a:gd name="T17" fmla="*/ 0 h 1964"/>
                  <a:gd name="T18" fmla="*/ 1159 w 1256"/>
                  <a:gd name="T19" fmla="*/ 453 h 1964"/>
                  <a:gd name="T20" fmla="*/ 625 w 1256"/>
                  <a:gd name="T21" fmla="*/ 453 h 1964"/>
                  <a:gd name="T22" fmla="*/ 504 w 1256"/>
                  <a:gd name="T23" fmla="*/ 505 h 1964"/>
                  <a:gd name="T24" fmla="*/ 453 w 1256"/>
                  <a:gd name="T25" fmla="*/ 628 h 1964"/>
                  <a:gd name="T26" fmla="*/ 453 w 1256"/>
                  <a:gd name="T27" fmla="*/ 1336 h 1964"/>
                  <a:gd name="T28" fmla="*/ 505 w 1256"/>
                  <a:gd name="T29" fmla="*/ 1460 h 1964"/>
                  <a:gd name="T30" fmla="*/ 628 w 1256"/>
                  <a:gd name="T31" fmla="*/ 1511 h 1964"/>
                  <a:gd name="T32" fmla="*/ 752 w 1256"/>
                  <a:gd name="T33" fmla="*/ 1460 h 1964"/>
                  <a:gd name="T34" fmla="*/ 804 w 1256"/>
                  <a:gd name="T35" fmla="*/ 1336 h 1964"/>
                  <a:gd name="T36" fmla="*/ 804 w 1256"/>
                  <a:gd name="T37" fmla="*/ 1275 h 1964"/>
                  <a:gd name="T38" fmla="*/ 625 w 1256"/>
                  <a:gd name="T39" fmla="*/ 1275 h 1964"/>
                  <a:gd name="T40" fmla="*/ 625 w 1256"/>
                  <a:gd name="T41" fmla="*/ 891 h 1964"/>
                  <a:gd name="T42" fmla="*/ 1256 w 1256"/>
                  <a:gd name="T43" fmla="*/ 891 h 1964"/>
                  <a:gd name="T44" fmla="*/ 1256 w 1256"/>
                  <a:gd name="T45"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6" h="1964">
                    <a:moveTo>
                      <a:pt x="1256" y="1336"/>
                    </a:moveTo>
                    <a:cubicBezTo>
                      <a:pt x="1256" y="1510"/>
                      <a:pt x="1195" y="1658"/>
                      <a:pt x="1072" y="1780"/>
                    </a:cubicBezTo>
                    <a:cubicBezTo>
                      <a:pt x="950" y="1903"/>
                      <a:pt x="802" y="1964"/>
                      <a:pt x="628" y="1964"/>
                    </a:cubicBezTo>
                    <a:cubicBezTo>
                      <a:pt x="454" y="1964"/>
                      <a:pt x="306" y="1903"/>
                      <a:pt x="184" y="1780"/>
                    </a:cubicBezTo>
                    <a:cubicBezTo>
                      <a:pt x="61" y="1658"/>
                      <a:pt x="0" y="1510"/>
                      <a:pt x="0" y="1336"/>
                    </a:cubicBezTo>
                    <a:lnTo>
                      <a:pt x="0" y="628"/>
                    </a:lnTo>
                    <a:cubicBezTo>
                      <a:pt x="0" y="454"/>
                      <a:pt x="61" y="306"/>
                      <a:pt x="183" y="184"/>
                    </a:cubicBezTo>
                    <a:cubicBezTo>
                      <a:pt x="305" y="62"/>
                      <a:pt x="452" y="0"/>
                      <a:pt x="625" y="0"/>
                    </a:cubicBezTo>
                    <a:lnTo>
                      <a:pt x="1159" y="0"/>
                    </a:lnTo>
                    <a:lnTo>
                      <a:pt x="1159" y="453"/>
                    </a:lnTo>
                    <a:lnTo>
                      <a:pt x="625" y="453"/>
                    </a:lnTo>
                    <a:cubicBezTo>
                      <a:pt x="578" y="453"/>
                      <a:pt x="538" y="470"/>
                      <a:pt x="504" y="505"/>
                    </a:cubicBezTo>
                    <a:cubicBezTo>
                      <a:pt x="470" y="539"/>
                      <a:pt x="453" y="581"/>
                      <a:pt x="453" y="628"/>
                    </a:cubicBezTo>
                    <a:lnTo>
                      <a:pt x="453" y="1336"/>
                    </a:lnTo>
                    <a:cubicBezTo>
                      <a:pt x="453" y="1384"/>
                      <a:pt x="470" y="1425"/>
                      <a:pt x="505" y="1460"/>
                    </a:cubicBezTo>
                    <a:cubicBezTo>
                      <a:pt x="539" y="1494"/>
                      <a:pt x="580" y="1511"/>
                      <a:pt x="628" y="1511"/>
                    </a:cubicBezTo>
                    <a:cubicBezTo>
                      <a:pt x="676" y="1511"/>
                      <a:pt x="717" y="1494"/>
                      <a:pt x="752" y="1460"/>
                    </a:cubicBezTo>
                    <a:cubicBezTo>
                      <a:pt x="786" y="1425"/>
                      <a:pt x="804" y="1384"/>
                      <a:pt x="804" y="1336"/>
                    </a:cubicBezTo>
                    <a:lnTo>
                      <a:pt x="804" y="1275"/>
                    </a:lnTo>
                    <a:lnTo>
                      <a:pt x="625" y="1275"/>
                    </a:lnTo>
                    <a:lnTo>
                      <a:pt x="625" y="891"/>
                    </a:lnTo>
                    <a:lnTo>
                      <a:pt x="1256" y="891"/>
                    </a:lnTo>
                    <a:lnTo>
                      <a:pt x="1256" y="133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39" name="Freeform 13">
                <a:extLst>
                  <a:ext uri="{FF2B5EF4-FFF2-40B4-BE49-F238E27FC236}">
                    <a16:creationId xmlns:a16="http://schemas.microsoft.com/office/drawing/2014/main" id="{A8A063E0-E73F-49B0-8BDE-42D465906FBB}"/>
                  </a:ext>
                </a:extLst>
              </p:cNvPr>
              <p:cNvSpPr>
                <a:spLocks noEditPoints="1"/>
              </p:cNvSpPr>
              <p:nvPr userDrawn="1"/>
            </p:nvSpPr>
            <p:spPr bwMode="auto">
              <a:xfrm>
                <a:off x="4792858" y="6243148"/>
                <a:ext cx="140009" cy="218447"/>
              </a:xfrm>
              <a:custGeom>
                <a:avLst/>
                <a:gdLst>
                  <a:gd name="T0" fmla="*/ 809 w 1256"/>
                  <a:gd name="T1" fmla="*/ 1370 h 1964"/>
                  <a:gd name="T2" fmla="*/ 757 w 1256"/>
                  <a:gd name="T3" fmla="*/ 1494 h 1964"/>
                  <a:gd name="T4" fmla="*/ 634 w 1256"/>
                  <a:gd name="T5" fmla="*/ 1546 h 1964"/>
                  <a:gd name="T6" fmla="*/ 509 w 1256"/>
                  <a:gd name="T7" fmla="*/ 1494 h 1964"/>
                  <a:gd name="T8" fmla="*/ 458 w 1256"/>
                  <a:gd name="T9" fmla="*/ 1370 h 1964"/>
                  <a:gd name="T10" fmla="*/ 458 w 1256"/>
                  <a:gd name="T11" fmla="*/ 1195 h 1964"/>
                  <a:gd name="T12" fmla="*/ 634 w 1256"/>
                  <a:gd name="T13" fmla="*/ 1195 h 1964"/>
                  <a:gd name="T14" fmla="*/ 757 w 1256"/>
                  <a:gd name="T15" fmla="*/ 1247 h 1964"/>
                  <a:gd name="T16" fmla="*/ 809 w 1256"/>
                  <a:gd name="T17" fmla="*/ 1370 h 1964"/>
                  <a:gd name="T18" fmla="*/ 804 w 1256"/>
                  <a:gd name="T19" fmla="*/ 628 h 1964"/>
                  <a:gd name="T20" fmla="*/ 752 w 1256"/>
                  <a:gd name="T21" fmla="*/ 752 h 1964"/>
                  <a:gd name="T22" fmla="*/ 628 w 1256"/>
                  <a:gd name="T23" fmla="*/ 804 h 1964"/>
                  <a:gd name="T24" fmla="*/ 453 w 1256"/>
                  <a:gd name="T25" fmla="*/ 804 h 1964"/>
                  <a:gd name="T26" fmla="*/ 453 w 1256"/>
                  <a:gd name="T27" fmla="*/ 453 h 1964"/>
                  <a:gd name="T28" fmla="*/ 628 w 1256"/>
                  <a:gd name="T29" fmla="*/ 453 h 1964"/>
                  <a:gd name="T30" fmla="*/ 752 w 1256"/>
                  <a:gd name="T31" fmla="*/ 505 h 1964"/>
                  <a:gd name="T32" fmla="*/ 804 w 1256"/>
                  <a:gd name="T33" fmla="*/ 628 h 1964"/>
                  <a:gd name="T34" fmla="*/ 1256 w 1256"/>
                  <a:gd name="T35" fmla="*/ 1336 h 1964"/>
                  <a:gd name="T36" fmla="*/ 1147 w 1256"/>
                  <a:gd name="T37" fmla="*/ 982 h 1964"/>
                  <a:gd name="T38" fmla="*/ 1256 w 1256"/>
                  <a:gd name="T39" fmla="*/ 628 h 1964"/>
                  <a:gd name="T40" fmla="*/ 1256 w 1256"/>
                  <a:gd name="T41" fmla="*/ 628 h 1964"/>
                  <a:gd name="T42" fmla="*/ 1071 w 1256"/>
                  <a:gd name="T43" fmla="*/ 184 h 1964"/>
                  <a:gd name="T44" fmla="*/ 628 w 1256"/>
                  <a:gd name="T45" fmla="*/ 0 h 1964"/>
                  <a:gd name="T46" fmla="*/ 0 w 1256"/>
                  <a:gd name="T47" fmla="*/ 0 h 1964"/>
                  <a:gd name="T48" fmla="*/ 0 w 1256"/>
                  <a:gd name="T49" fmla="*/ 1964 h 1964"/>
                  <a:gd name="T50" fmla="*/ 628 w 1256"/>
                  <a:gd name="T51" fmla="*/ 1964 h 1964"/>
                  <a:gd name="T52" fmla="*/ 628 w 1256"/>
                  <a:gd name="T53" fmla="*/ 1964 h 1964"/>
                  <a:gd name="T54" fmla="*/ 1071 w 1256"/>
                  <a:gd name="T55" fmla="*/ 1780 h 1964"/>
                  <a:gd name="T56" fmla="*/ 1256 w 1256"/>
                  <a:gd name="T57" fmla="*/ 13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6" h="1964">
                    <a:moveTo>
                      <a:pt x="809" y="1370"/>
                    </a:moveTo>
                    <a:cubicBezTo>
                      <a:pt x="809" y="1418"/>
                      <a:pt x="792" y="1459"/>
                      <a:pt x="757" y="1494"/>
                    </a:cubicBezTo>
                    <a:cubicBezTo>
                      <a:pt x="723" y="1529"/>
                      <a:pt x="681" y="1546"/>
                      <a:pt x="634" y="1546"/>
                    </a:cubicBezTo>
                    <a:cubicBezTo>
                      <a:pt x="584" y="1546"/>
                      <a:pt x="542" y="1529"/>
                      <a:pt x="509" y="1494"/>
                    </a:cubicBezTo>
                    <a:cubicBezTo>
                      <a:pt x="475" y="1459"/>
                      <a:pt x="458" y="1418"/>
                      <a:pt x="458" y="1370"/>
                    </a:cubicBezTo>
                    <a:lnTo>
                      <a:pt x="458" y="1195"/>
                    </a:lnTo>
                    <a:lnTo>
                      <a:pt x="634" y="1195"/>
                    </a:lnTo>
                    <a:cubicBezTo>
                      <a:pt x="681" y="1195"/>
                      <a:pt x="723" y="1212"/>
                      <a:pt x="757" y="1247"/>
                    </a:cubicBezTo>
                    <a:cubicBezTo>
                      <a:pt x="792" y="1281"/>
                      <a:pt x="809" y="1323"/>
                      <a:pt x="809" y="1370"/>
                    </a:cubicBezTo>
                    <a:close/>
                    <a:moveTo>
                      <a:pt x="804" y="628"/>
                    </a:moveTo>
                    <a:cubicBezTo>
                      <a:pt x="804" y="676"/>
                      <a:pt x="786" y="717"/>
                      <a:pt x="752" y="752"/>
                    </a:cubicBezTo>
                    <a:cubicBezTo>
                      <a:pt x="717" y="786"/>
                      <a:pt x="676" y="804"/>
                      <a:pt x="628" y="804"/>
                    </a:cubicBezTo>
                    <a:lnTo>
                      <a:pt x="453" y="804"/>
                    </a:lnTo>
                    <a:lnTo>
                      <a:pt x="453" y="453"/>
                    </a:lnTo>
                    <a:lnTo>
                      <a:pt x="628" y="453"/>
                    </a:lnTo>
                    <a:cubicBezTo>
                      <a:pt x="676" y="453"/>
                      <a:pt x="717" y="470"/>
                      <a:pt x="752" y="505"/>
                    </a:cubicBezTo>
                    <a:cubicBezTo>
                      <a:pt x="786" y="539"/>
                      <a:pt x="804" y="581"/>
                      <a:pt x="804" y="628"/>
                    </a:cubicBezTo>
                    <a:close/>
                    <a:moveTo>
                      <a:pt x="1256" y="1336"/>
                    </a:moveTo>
                    <a:cubicBezTo>
                      <a:pt x="1256" y="1205"/>
                      <a:pt x="1220" y="1087"/>
                      <a:pt x="1147" y="982"/>
                    </a:cubicBezTo>
                    <a:cubicBezTo>
                      <a:pt x="1220" y="878"/>
                      <a:pt x="1256" y="760"/>
                      <a:pt x="1256" y="628"/>
                    </a:cubicBezTo>
                    <a:lnTo>
                      <a:pt x="1256" y="628"/>
                    </a:lnTo>
                    <a:cubicBezTo>
                      <a:pt x="1256" y="454"/>
                      <a:pt x="1195" y="306"/>
                      <a:pt x="1071" y="184"/>
                    </a:cubicBezTo>
                    <a:cubicBezTo>
                      <a:pt x="948" y="62"/>
                      <a:pt x="800" y="0"/>
                      <a:pt x="628" y="0"/>
                    </a:cubicBezTo>
                    <a:lnTo>
                      <a:pt x="0" y="0"/>
                    </a:lnTo>
                    <a:lnTo>
                      <a:pt x="0" y="1964"/>
                    </a:lnTo>
                    <a:lnTo>
                      <a:pt x="628" y="1964"/>
                    </a:lnTo>
                    <a:lnTo>
                      <a:pt x="628" y="1964"/>
                    </a:lnTo>
                    <a:cubicBezTo>
                      <a:pt x="800" y="1964"/>
                      <a:pt x="948" y="1903"/>
                      <a:pt x="1071" y="1780"/>
                    </a:cubicBezTo>
                    <a:cubicBezTo>
                      <a:pt x="1195" y="1658"/>
                      <a:pt x="1256" y="1510"/>
                      <a:pt x="1256" y="133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0" name="Freeform 14">
                <a:extLst>
                  <a:ext uri="{FF2B5EF4-FFF2-40B4-BE49-F238E27FC236}">
                    <a16:creationId xmlns:a16="http://schemas.microsoft.com/office/drawing/2014/main" id="{91CADD66-13C4-4738-9944-295C976800EA}"/>
                  </a:ext>
                </a:extLst>
              </p:cNvPr>
              <p:cNvSpPr>
                <a:spLocks/>
              </p:cNvSpPr>
              <p:nvPr userDrawn="1"/>
            </p:nvSpPr>
            <p:spPr bwMode="auto">
              <a:xfrm>
                <a:off x="5742554" y="6240618"/>
                <a:ext cx="127357" cy="220977"/>
              </a:xfrm>
              <a:custGeom>
                <a:avLst/>
                <a:gdLst>
                  <a:gd name="T0" fmla="*/ 1141 w 1143"/>
                  <a:gd name="T1" fmla="*/ 1391 h 1988"/>
                  <a:gd name="T2" fmla="*/ 1141 w 1143"/>
                  <a:gd name="T3" fmla="*/ 1388 h 1988"/>
                  <a:gd name="T4" fmla="*/ 1093 w 1143"/>
                  <a:gd name="T5" fmla="*/ 1159 h 1988"/>
                  <a:gd name="T6" fmla="*/ 938 w 1143"/>
                  <a:gd name="T7" fmla="*/ 946 h 1988"/>
                  <a:gd name="T8" fmla="*/ 706 w 1143"/>
                  <a:gd name="T9" fmla="*/ 744 h 1988"/>
                  <a:gd name="T10" fmla="*/ 687 w 1143"/>
                  <a:gd name="T11" fmla="*/ 728 h 1988"/>
                  <a:gd name="T12" fmla="*/ 476 w 1143"/>
                  <a:gd name="T13" fmla="*/ 534 h 1988"/>
                  <a:gd name="T14" fmla="*/ 461 w 1143"/>
                  <a:gd name="T15" fmla="*/ 496 h 1988"/>
                  <a:gd name="T16" fmla="*/ 477 w 1143"/>
                  <a:gd name="T17" fmla="*/ 472 h 1988"/>
                  <a:gd name="T18" fmla="*/ 538 w 1143"/>
                  <a:gd name="T19" fmla="*/ 454 h 1988"/>
                  <a:gd name="T20" fmla="*/ 741 w 1143"/>
                  <a:gd name="T21" fmla="*/ 602 h 1988"/>
                  <a:gd name="T22" fmla="*/ 777 w 1143"/>
                  <a:gd name="T23" fmla="*/ 651 h 1988"/>
                  <a:gd name="T24" fmla="*/ 1134 w 1143"/>
                  <a:gd name="T25" fmla="*/ 347 h 1988"/>
                  <a:gd name="T26" fmla="*/ 1094 w 1143"/>
                  <a:gd name="T27" fmla="*/ 301 h 1988"/>
                  <a:gd name="T28" fmla="*/ 821 w 1143"/>
                  <a:gd name="T29" fmla="*/ 67 h 1988"/>
                  <a:gd name="T30" fmla="*/ 543 w 1143"/>
                  <a:gd name="T31" fmla="*/ 0 h 1988"/>
                  <a:gd name="T32" fmla="*/ 158 w 1143"/>
                  <a:gd name="T33" fmla="*/ 147 h 1988"/>
                  <a:gd name="T34" fmla="*/ 0 w 1143"/>
                  <a:gd name="T35" fmla="*/ 505 h 1988"/>
                  <a:gd name="T36" fmla="*/ 93 w 1143"/>
                  <a:gd name="T37" fmla="*/ 791 h 1988"/>
                  <a:gd name="T38" fmla="*/ 333 w 1143"/>
                  <a:gd name="T39" fmla="*/ 1042 h 1988"/>
                  <a:gd name="T40" fmla="*/ 471 w 1143"/>
                  <a:gd name="T41" fmla="*/ 1160 h 1988"/>
                  <a:gd name="T42" fmla="*/ 650 w 1143"/>
                  <a:gd name="T43" fmla="*/ 1326 h 1988"/>
                  <a:gd name="T44" fmla="*/ 680 w 1143"/>
                  <a:gd name="T45" fmla="*/ 1399 h 1988"/>
                  <a:gd name="T46" fmla="*/ 679 w 1143"/>
                  <a:gd name="T47" fmla="*/ 1402 h 1988"/>
                  <a:gd name="T48" fmla="*/ 643 w 1143"/>
                  <a:gd name="T49" fmla="*/ 1488 h 1988"/>
                  <a:gd name="T50" fmla="*/ 557 w 1143"/>
                  <a:gd name="T51" fmla="*/ 1524 h 1988"/>
                  <a:gd name="T52" fmla="*/ 53 w 1143"/>
                  <a:gd name="T53" fmla="*/ 1524 h 1988"/>
                  <a:gd name="T54" fmla="*/ 53 w 1143"/>
                  <a:gd name="T55" fmla="*/ 1988 h 1988"/>
                  <a:gd name="T56" fmla="*/ 557 w 1143"/>
                  <a:gd name="T57" fmla="*/ 1988 h 1988"/>
                  <a:gd name="T58" fmla="*/ 972 w 1143"/>
                  <a:gd name="T59" fmla="*/ 1817 h 1988"/>
                  <a:gd name="T60" fmla="*/ 1143 w 1143"/>
                  <a:gd name="T61" fmla="*/ 1402 h 1988"/>
                  <a:gd name="T62" fmla="*/ 1143 w 1143"/>
                  <a:gd name="T63" fmla="*/ 1394 h 1988"/>
                  <a:gd name="T64" fmla="*/ 1141 w 1143"/>
                  <a:gd name="T65" fmla="*/ 1391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3" h="1988">
                    <a:moveTo>
                      <a:pt x="1141" y="1391"/>
                    </a:moveTo>
                    <a:lnTo>
                      <a:pt x="1141" y="1388"/>
                    </a:lnTo>
                    <a:cubicBezTo>
                      <a:pt x="1141" y="1306"/>
                      <a:pt x="1125" y="1229"/>
                      <a:pt x="1093" y="1159"/>
                    </a:cubicBezTo>
                    <a:cubicBezTo>
                      <a:pt x="1062" y="1090"/>
                      <a:pt x="1010" y="1019"/>
                      <a:pt x="938" y="946"/>
                    </a:cubicBezTo>
                    <a:cubicBezTo>
                      <a:pt x="910" y="917"/>
                      <a:pt x="834" y="851"/>
                      <a:pt x="706" y="744"/>
                    </a:cubicBezTo>
                    <a:cubicBezTo>
                      <a:pt x="706" y="744"/>
                      <a:pt x="687" y="728"/>
                      <a:pt x="687" y="728"/>
                    </a:cubicBezTo>
                    <a:cubicBezTo>
                      <a:pt x="566" y="625"/>
                      <a:pt x="495" y="559"/>
                      <a:pt x="476" y="534"/>
                    </a:cubicBezTo>
                    <a:cubicBezTo>
                      <a:pt x="466" y="521"/>
                      <a:pt x="461" y="509"/>
                      <a:pt x="461" y="496"/>
                    </a:cubicBezTo>
                    <a:cubicBezTo>
                      <a:pt x="461" y="493"/>
                      <a:pt x="461" y="485"/>
                      <a:pt x="477" y="472"/>
                    </a:cubicBezTo>
                    <a:cubicBezTo>
                      <a:pt x="492" y="460"/>
                      <a:pt x="511" y="454"/>
                      <a:pt x="538" y="454"/>
                    </a:cubicBezTo>
                    <a:cubicBezTo>
                      <a:pt x="602" y="454"/>
                      <a:pt x="670" y="504"/>
                      <a:pt x="741" y="602"/>
                    </a:cubicBezTo>
                    <a:cubicBezTo>
                      <a:pt x="741" y="602"/>
                      <a:pt x="777" y="651"/>
                      <a:pt x="777" y="651"/>
                    </a:cubicBezTo>
                    <a:lnTo>
                      <a:pt x="1134" y="347"/>
                    </a:lnTo>
                    <a:lnTo>
                      <a:pt x="1094" y="301"/>
                    </a:lnTo>
                    <a:cubicBezTo>
                      <a:pt x="998" y="190"/>
                      <a:pt x="906" y="111"/>
                      <a:pt x="821" y="67"/>
                    </a:cubicBezTo>
                    <a:cubicBezTo>
                      <a:pt x="733" y="23"/>
                      <a:pt x="640" y="0"/>
                      <a:pt x="543" y="0"/>
                    </a:cubicBezTo>
                    <a:cubicBezTo>
                      <a:pt x="392" y="0"/>
                      <a:pt x="262" y="49"/>
                      <a:pt x="158" y="147"/>
                    </a:cubicBezTo>
                    <a:cubicBezTo>
                      <a:pt x="53" y="245"/>
                      <a:pt x="0" y="366"/>
                      <a:pt x="0" y="505"/>
                    </a:cubicBezTo>
                    <a:cubicBezTo>
                      <a:pt x="0" y="601"/>
                      <a:pt x="31" y="697"/>
                      <a:pt x="93" y="791"/>
                    </a:cubicBezTo>
                    <a:cubicBezTo>
                      <a:pt x="135" y="855"/>
                      <a:pt x="207" y="930"/>
                      <a:pt x="333" y="1042"/>
                    </a:cubicBezTo>
                    <a:cubicBezTo>
                      <a:pt x="374" y="1080"/>
                      <a:pt x="420" y="1119"/>
                      <a:pt x="471" y="1160"/>
                    </a:cubicBezTo>
                    <a:cubicBezTo>
                      <a:pt x="587" y="1255"/>
                      <a:pt x="633" y="1303"/>
                      <a:pt x="650" y="1326"/>
                    </a:cubicBezTo>
                    <a:cubicBezTo>
                      <a:pt x="669" y="1352"/>
                      <a:pt x="679" y="1376"/>
                      <a:pt x="680" y="1399"/>
                    </a:cubicBezTo>
                    <a:lnTo>
                      <a:pt x="679" y="1402"/>
                    </a:lnTo>
                    <a:cubicBezTo>
                      <a:pt x="679" y="1435"/>
                      <a:pt x="668" y="1464"/>
                      <a:pt x="643" y="1488"/>
                    </a:cubicBezTo>
                    <a:cubicBezTo>
                      <a:pt x="619" y="1512"/>
                      <a:pt x="591" y="1524"/>
                      <a:pt x="557" y="1524"/>
                    </a:cubicBezTo>
                    <a:lnTo>
                      <a:pt x="53" y="1524"/>
                    </a:lnTo>
                    <a:lnTo>
                      <a:pt x="53" y="1988"/>
                    </a:lnTo>
                    <a:lnTo>
                      <a:pt x="557" y="1988"/>
                    </a:lnTo>
                    <a:cubicBezTo>
                      <a:pt x="719" y="1988"/>
                      <a:pt x="858" y="1930"/>
                      <a:pt x="972" y="1817"/>
                    </a:cubicBezTo>
                    <a:cubicBezTo>
                      <a:pt x="1085" y="1703"/>
                      <a:pt x="1143" y="1563"/>
                      <a:pt x="1143" y="1402"/>
                    </a:cubicBezTo>
                    <a:lnTo>
                      <a:pt x="1143" y="1394"/>
                    </a:lnTo>
                    <a:cubicBezTo>
                      <a:pt x="1143" y="1394"/>
                      <a:pt x="1142" y="1392"/>
                      <a:pt x="1141" y="13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1" name="Freeform 15">
                <a:extLst>
                  <a:ext uri="{FF2B5EF4-FFF2-40B4-BE49-F238E27FC236}">
                    <a16:creationId xmlns:a16="http://schemas.microsoft.com/office/drawing/2014/main" id="{2C6B4BF1-7CE8-421A-9210-C9F4D97DD9D7}"/>
                  </a:ext>
                </a:extLst>
              </p:cNvPr>
              <p:cNvSpPr>
                <a:spLocks/>
              </p:cNvSpPr>
              <p:nvPr userDrawn="1"/>
            </p:nvSpPr>
            <p:spPr bwMode="auto">
              <a:xfrm>
                <a:off x="5286261" y="6437136"/>
                <a:ext cx="72535" cy="73378"/>
              </a:xfrm>
              <a:custGeom>
                <a:avLst/>
                <a:gdLst>
                  <a:gd name="T0" fmla="*/ 0 w 653"/>
                  <a:gd name="T1" fmla="*/ 0 h 656"/>
                  <a:gd name="T2" fmla="*/ 119 w 653"/>
                  <a:gd name="T3" fmla="*/ 0 h 656"/>
                  <a:gd name="T4" fmla="*/ 326 w 653"/>
                  <a:gd name="T5" fmla="*/ 551 h 656"/>
                  <a:gd name="T6" fmla="*/ 534 w 653"/>
                  <a:gd name="T7" fmla="*/ 0 h 656"/>
                  <a:gd name="T8" fmla="*/ 653 w 653"/>
                  <a:gd name="T9" fmla="*/ 0 h 656"/>
                  <a:gd name="T10" fmla="*/ 653 w 653"/>
                  <a:gd name="T11" fmla="*/ 656 h 656"/>
                  <a:gd name="T12" fmla="*/ 571 w 653"/>
                  <a:gd name="T13" fmla="*/ 656 h 656"/>
                  <a:gd name="T14" fmla="*/ 571 w 653"/>
                  <a:gd name="T15" fmla="*/ 110 h 656"/>
                  <a:gd name="T16" fmla="*/ 569 w 653"/>
                  <a:gd name="T17" fmla="*/ 110 h 656"/>
                  <a:gd name="T18" fmla="*/ 364 w 653"/>
                  <a:gd name="T19" fmla="*/ 656 h 656"/>
                  <a:gd name="T20" fmla="*/ 289 w 653"/>
                  <a:gd name="T21" fmla="*/ 656 h 656"/>
                  <a:gd name="T22" fmla="*/ 85 w 653"/>
                  <a:gd name="T23" fmla="*/ 110 h 656"/>
                  <a:gd name="T24" fmla="*/ 83 w 653"/>
                  <a:gd name="T25" fmla="*/ 110 h 656"/>
                  <a:gd name="T26" fmla="*/ 83 w 653"/>
                  <a:gd name="T27" fmla="*/ 656 h 656"/>
                  <a:gd name="T28" fmla="*/ 0 w 653"/>
                  <a:gd name="T29" fmla="*/ 656 h 656"/>
                  <a:gd name="T30" fmla="*/ 0 w 653"/>
                  <a:gd name="T3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6">
                    <a:moveTo>
                      <a:pt x="0" y="0"/>
                    </a:moveTo>
                    <a:lnTo>
                      <a:pt x="119" y="0"/>
                    </a:lnTo>
                    <a:lnTo>
                      <a:pt x="326" y="551"/>
                    </a:lnTo>
                    <a:lnTo>
                      <a:pt x="534" y="0"/>
                    </a:lnTo>
                    <a:lnTo>
                      <a:pt x="653" y="0"/>
                    </a:lnTo>
                    <a:lnTo>
                      <a:pt x="653" y="656"/>
                    </a:lnTo>
                    <a:lnTo>
                      <a:pt x="571" y="656"/>
                    </a:lnTo>
                    <a:lnTo>
                      <a:pt x="571" y="110"/>
                    </a:lnTo>
                    <a:lnTo>
                      <a:pt x="569" y="110"/>
                    </a:lnTo>
                    <a:lnTo>
                      <a:pt x="364" y="656"/>
                    </a:lnTo>
                    <a:lnTo>
                      <a:pt x="289" y="656"/>
                    </a:lnTo>
                    <a:lnTo>
                      <a:pt x="85" y="110"/>
                    </a:lnTo>
                    <a:lnTo>
                      <a:pt x="83" y="110"/>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2" name="Freeform 16">
                <a:extLst>
                  <a:ext uri="{FF2B5EF4-FFF2-40B4-BE49-F238E27FC236}">
                    <a16:creationId xmlns:a16="http://schemas.microsoft.com/office/drawing/2014/main" id="{9CAA045C-B677-4E25-995A-2CB92E64B934}"/>
                  </a:ext>
                </a:extLst>
              </p:cNvPr>
              <p:cNvSpPr>
                <a:spLocks noEditPoints="1"/>
              </p:cNvSpPr>
              <p:nvPr userDrawn="1"/>
            </p:nvSpPr>
            <p:spPr bwMode="auto">
              <a:xfrm>
                <a:off x="5366387" y="6437136"/>
                <a:ext cx="67474" cy="73378"/>
              </a:xfrm>
              <a:custGeom>
                <a:avLst/>
                <a:gdLst>
                  <a:gd name="T0" fmla="*/ 192 w 610"/>
                  <a:gd name="T1" fmla="*/ 385 h 656"/>
                  <a:gd name="T2" fmla="*/ 414 w 610"/>
                  <a:gd name="T3" fmla="*/ 385 h 656"/>
                  <a:gd name="T4" fmla="*/ 305 w 610"/>
                  <a:gd name="T5" fmla="*/ 79 h 656"/>
                  <a:gd name="T6" fmla="*/ 303 w 610"/>
                  <a:gd name="T7" fmla="*/ 79 h 656"/>
                  <a:gd name="T8" fmla="*/ 192 w 610"/>
                  <a:gd name="T9" fmla="*/ 385 h 656"/>
                  <a:gd name="T10" fmla="*/ 257 w 610"/>
                  <a:gd name="T11" fmla="*/ 0 h 656"/>
                  <a:gd name="T12" fmla="*/ 353 w 610"/>
                  <a:gd name="T13" fmla="*/ 0 h 656"/>
                  <a:gd name="T14" fmla="*/ 610 w 610"/>
                  <a:gd name="T15" fmla="*/ 656 h 656"/>
                  <a:gd name="T16" fmla="*/ 513 w 610"/>
                  <a:gd name="T17" fmla="*/ 656 h 656"/>
                  <a:gd name="T18" fmla="*/ 441 w 610"/>
                  <a:gd name="T19" fmla="*/ 458 h 656"/>
                  <a:gd name="T20" fmla="*/ 164 w 610"/>
                  <a:gd name="T21" fmla="*/ 458 h 656"/>
                  <a:gd name="T22" fmla="*/ 90 w 610"/>
                  <a:gd name="T23" fmla="*/ 656 h 656"/>
                  <a:gd name="T24" fmla="*/ 0 w 610"/>
                  <a:gd name="T25" fmla="*/ 656 h 656"/>
                  <a:gd name="T26" fmla="*/ 257 w 610"/>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0" h="656">
                    <a:moveTo>
                      <a:pt x="192" y="385"/>
                    </a:moveTo>
                    <a:lnTo>
                      <a:pt x="414" y="385"/>
                    </a:lnTo>
                    <a:lnTo>
                      <a:pt x="305" y="79"/>
                    </a:lnTo>
                    <a:lnTo>
                      <a:pt x="303" y="79"/>
                    </a:lnTo>
                    <a:lnTo>
                      <a:pt x="192" y="385"/>
                    </a:lnTo>
                    <a:close/>
                    <a:moveTo>
                      <a:pt x="257" y="0"/>
                    </a:moveTo>
                    <a:lnTo>
                      <a:pt x="353" y="0"/>
                    </a:lnTo>
                    <a:lnTo>
                      <a:pt x="610"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3" name="Freeform 17">
                <a:extLst>
                  <a:ext uri="{FF2B5EF4-FFF2-40B4-BE49-F238E27FC236}">
                    <a16:creationId xmlns:a16="http://schemas.microsoft.com/office/drawing/2014/main" id="{C2F5D8DF-756C-404C-9102-170080C45442}"/>
                  </a:ext>
                </a:extLst>
              </p:cNvPr>
              <p:cNvSpPr>
                <a:spLocks/>
              </p:cNvSpPr>
              <p:nvPr userDrawn="1"/>
            </p:nvSpPr>
            <p:spPr bwMode="auto">
              <a:xfrm>
                <a:off x="5437234" y="6435449"/>
                <a:ext cx="67474" cy="76752"/>
              </a:xfrm>
              <a:custGeom>
                <a:avLst/>
                <a:gdLst>
                  <a:gd name="T0" fmla="*/ 523 w 601"/>
                  <a:gd name="T1" fmla="*/ 590 h 688"/>
                  <a:gd name="T2" fmla="*/ 312 w 601"/>
                  <a:gd name="T3" fmla="*/ 688 h 688"/>
                  <a:gd name="T4" fmla="*/ 0 w 601"/>
                  <a:gd name="T5" fmla="*/ 357 h 688"/>
                  <a:gd name="T6" fmla="*/ 312 w 601"/>
                  <a:gd name="T7" fmla="*/ 0 h 688"/>
                  <a:gd name="T8" fmla="*/ 594 w 601"/>
                  <a:gd name="T9" fmla="*/ 218 h 688"/>
                  <a:gd name="T10" fmla="*/ 507 w 601"/>
                  <a:gd name="T11" fmla="*/ 218 h 688"/>
                  <a:gd name="T12" fmla="*/ 312 w 601"/>
                  <a:gd name="T13" fmla="*/ 74 h 688"/>
                  <a:gd name="T14" fmla="*/ 87 w 601"/>
                  <a:gd name="T15" fmla="*/ 352 h 688"/>
                  <a:gd name="T16" fmla="*/ 312 w 601"/>
                  <a:gd name="T17" fmla="*/ 614 h 688"/>
                  <a:gd name="T18" fmla="*/ 523 w 601"/>
                  <a:gd name="T19" fmla="*/ 400 h 688"/>
                  <a:gd name="T20" fmla="*/ 313 w 601"/>
                  <a:gd name="T21" fmla="*/ 400 h 688"/>
                  <a:gd name="T22" fmla="*/ 313 w 601"/>
                  <a:gd name="T23" fmla="*/ 326 h 688"/>
                  <a:gd name="T24" fmla="*/ 601 w 601"/>
                  <a:gd name="T25" fmla="*/ 326 h 688"/>
                  <a:gd name="T26" fmla="*/ 601 w 601"/>
                  <a:gd name="T27" fmla="*/ 672 h 688"/>
                  <a:gd name="T28" fmla="*/ 546 w 601"/>
                  <a:gd name="T29" fmla="*/ 672 h 688"/>
                  <a:gd name="T30" fmla="*/ 523 w 601"/>
                  <a:gd name="T31" fmla="*/ 59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688">
                    <a:moveTo>
                      <a:pt x="523" y="590"/>
                    </a:moveTo>
                    <a:cubicBezTo>
                      <a:pt x="472" y="659"/>
                      <a:pt x="389" y="688"/>
                      <a:pt x="312" y="688"/>
                    </a:cubicBezTo>
                    <a:cubicBezTo>
                      <a:pt x="116" y="688"/>
                      <a:pt x="0" y="528"/>
                      <a:pt x="0" y="357"/>
                    </a:cubicBezTo>
                    <a:cubicBezTo>
                      <a:pt x="0" y="166"/>
                      <a:pt x="105" y="0"/>
                      <a:pt x="312" y="0"/>
                    </a:cubicBezTo>
                    <a:cubicBezTo>
                      <a:pt x="456" y="0"/>
                      <a:pt x="570" y="65"/>
                      <a:pt x="594" y="218"/>
                    </a:cubicBezTo>
                    <a:lnTo>
                      <a:pt x="507" y="218"/>
                    </a:lnTo>
                    <a:cubicBezTo>
                      <a:pt x="490" y="119"/>
                      <a:pt x="410" y="74"/>
                      <a:pt x="312" y="74"/>
                    </a:cubicBezTo>
                    <a:cubicBezTo>
                      <a:pt x="153" y="74"/>
                      <a:pt x="87" y="212"/>
                      <a:pt x="87" y="352"/>
                    </a:cubicBezTo>
                    <a:cubicBezTo>
                      <a:pt x="87" y="489"/>
                      <a:pt x="166" y="614"/>
                      <a:pt x="312" y="614"/>
                    </a:cubicBezTo>
                    <a:cubicBezTo>
                      <a:pt x="447" y="614"/>
                      <a:pt x="528" y="519"/>
                      <a:pt x="523" y="400"/>
                    </a:cubicBezTo>
                    <a:lnTo>
                      <a:pt x="313" y="400"/>
                    </a:lnTo>
                    <a:lnTo>
                      <a:pt x="313" y="326"/>
                    </a:lnTo>
                    <a:lnTo>
                      <a:pt x="601" y="326"/>
                    </a:lnTo>
                    <a:lnTo>
                      <a:pt x="601" y="672"/>
                    </a:lnTo>
                    <a:lnTo>
                      <a:pt x="546" y="672"/>
                    </a:lnTo>
                    <a:lnTo>
                      <a:pt x="523" y="5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4" name="Freeform 18">
                <a:extLst>
                  <a:ext uri="{FF2B5EF4-FFF2-40B4-BE49-F238E27FC236}">
                    <a16:creationId xmlns:a16="http://schemas.microsoft.com/office/drawing/2014/main" id="{212063C5-614E-4F36-8ABF-57C49DC4CAE9}"/>
                  </a:ext>
                </a:extLst>
              </p:cNvPr>
              <p:cNvSpPr>
                <a:spLocks noEditPoints="1"/>
              </p:cNvSpPr>
              <p:nvPr userDrawn="1"/>
            </p:nvSpPr>
            <p:spPr bwMode="auto">
              <a:xfrm>
                <a:off x="5509769" y="6437136"/>
                <a:ext cx="67474" cy="73378"/>
              </a:xfrm>
              <a:custGeom>
                <a:avLst/>
                <a:gdLst>
                  <a:gd name="T0" fmla="*/ 191 w 609"/>
                  <a:gd name="T1" fmla="*/ 385 h 656"/>
                  <a:gd name="T2" fmla="*/ 414 w 609"/>
                  <a:gd name="T3" fmla="*/ 385 h 656"/>
                  <a:gd name="T4" fmla="*/ 304 w 609"/>
                  <a:gd name="T5" fmla="*/ 79 h 656"/>
                  <a:gd name="T6" fmla="*/ 303 w 609"/>
                  <a:gd name="T7" fmla="*/ 79 h 656"/>
                  <a:gd name="T8" fmla="*/ 191 w 609"/>
                  <a:gd name="T9" fmla="*/ 385 h 656"/>
                  <a:gd name="T10" fmla="*/ 257 w 609"/>
                  <a:gd name="T11" fmla="*/ 0 h 656"/>
                  <a:gd name="T12" fmla="*/ 353 w 609"/>
                  <a:gd name="T13" fmla="*/ 0 h 656"/>
                  <a:gd name="T14" fmla="*/ 609 w 609"/>
                  <a:gd name="T15" fmla="*/ 656 h 656"/>
                  <a:gd name="T16" fmla="*/ 513 w 609"/>
                  <a:gd name="T17" fmla="*/ 656 h 656"/>
                  <a:gd name="T18" fmla="*/ 441 w 609"/>
                  <a:gd name="T19" fmla="*/ 458 h 656"/>
                  <a:gd name="T20" fmla="*/ 164 w 609"/>
                  <a:gd name="T21" fmla="*/ 458 h 656"/>
                  <a:gd name="T22" fmla="*/ 90 w 609"/>
                  <a:gd name="T23" fmla="*/ 656 h 656"/>
                  <a:gd name="T24" fmla="*/ 0 w 609"/>
                  <a:gd name="T25" fmla="*/ 656 h 656"/>
                  <a:gd name="T26" fmla="*/ 257 w 609"/>
                  <a:gd name="T2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56">
                    <a:moveTo>
                      <a:pt x="191" y="385"/>
                    </a:moveTo>
                    <a:lnTo>
                      <a:pt x="414" y="385"/>
                    </a:lnTo>
                    <a:lnTo>
                      <a:pt x="304" y="79"/>
                    </a:lnTo>
                    <a:lnTo>
                      <a:pt x="303" y="79"/>
                    </a:lnTo>
                    <a:lnTo>
                      <a:pt x="191" y="385"/>
                    </a:lnTo>
                    <a:close/>
                    <a:moveTo>
                      <a:pt x="257" y="0"/>
                    </a:moveTo>
                    <a:lnTo>
                      <a:pt x="353" y="0"/>
                    </a:lnTo>
                    <a:lnTo>
                      <a:pt x="609" y="656"/>
                    </a:lnTo>
                    <a:lnTo>
                      <a:pt x="513" y="656"/>
                    </a:lnTo>
                    <a:lnTo>
                      <a:pt x="441" y="458"/>
                    </a:lnTo>
                    <a:lnTo>
                      <a:pt x="164" y="458"/>
                    </a:lnTo>
                    <a:lnTo>
                      <a:pt x="90" y="656"/>
                    </a:lnTo>
                    <a:lnTo>
                      <a:pt x="0" y="656"/>
                    </a:lnTo>
                    <a:lnTo>
                      <a:pt x="25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5" name="Freeform 19">
                <a:extLst>
                  <a:ext uri="{FF2B5EF4-FFF2-40B4-BE49-F238E27FC236}">
                    <a16:creationId xmlns:a16="http://schemas.microsoft.com/office/drawing/2014/main" id="{2D47D47F-4443-4D5B-851F-2F8DCF31B141}"/>
                  </a:ext>
                </a:extLst>
              </p:cNvPr>
              <p:cNvSpPr>
                <a:spLocks/>
              </p:cNvSpPr>
              <p:nvPr userDrawn="1"/>
            </p:nvSpPr>
            <p:spPr bwMode="auto">
              <a:xfrm>
                <a:off x="5578929" y="6437136"/>
                <a:ext cx="58197" cy="73378"/>
              </a:xfrm>
              <a:custGeom>
                <a:avLst/>
                <a:gdLst>
                  <a:gd name="T0" fmla="*/ 0 w 522"/>
                  <a:gd name="T1" fmla="*/ 582 h 656"/>
                  <a:gd name="T2" fmla="*/ 408 w 522"/>
                  <a:gd name="T3" fmla="*/ 73 h 656"/>
                  <a:gd name="T4" fmla="*/ 32 w 522"/>
                  <a:gd name="T5" fmla="*/ 73 h 656"/>
                  <a:gd name="T6" fmla="*/ 32 w 522"/>
                  <a:gd name="T7" fmla="*/ 0 h 656"/>
                  <a:gd name="T8" fmla="*/ 511 w 522"/>
                  <a:gd name="T9" fmla="*/ 0 h 656"/>
                  <a:gd name="T10" fmla="*/ 511 w 522"/>
                  <a:gd name="T11" fmla="*/ 73 h 656"/>
                  <a:gd name="T12" fmla="*/ 104 w 522"/>
                  <a:gd name="T13" fmla="*/ 582 h 656"/>
                  <a:gd name="T14" fmla="*/ 522 w 522"/>
                  <a:gd name="T15" fmla="*/ 582 h 656"/>
                  <a:gd name="T16" fmla="*/ 522 w 522"/>
                  <a:gd name="T17" fmla="*/ 656 h 656"/>
                  <a:gd name="T18" fmla="*/ 0 w 522"/>
                  <a:gd name="T19" fmla="*/ 656 h 656"/>
                  <a:gd name="T20" fmla="*/ 0 w 522"/>
                  <a:gd name="T21" fmla="*/ 58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656">
                    <a:moveTo>
                      <a:pt x="0" y="582"/>
                    </a:moveTo>
                    <a:lnTo>
                      <a:pt x="408" y="73"/>
                    </a:lnTo>
                    <a:lnTo>
                      <a:pt x="32" y="73"/>
                    </a:lnTo>
                    <a:lnTo>
                      <a:pt x="32" y="0"/>
                    </a:lnTo>
                    <a:lnTo>
                      <a:pt x="511" y="0"/>
                    </a:lnTo>
                    <a:lnTo>
                      <a:pt x="511" y="73"/>
                    </a:lnTo>
                    <a:lnTo>
                      <a:pt x="104" y="582"/>
                    </a:lnTo>
                    <a:lnTo>
                      <a:pt x="522" y="582"/>
                    </a:lnTo>
                    <a:lnTo>
                      <a:pt x="522" y="656"/>
                    </a:lnTo>
                    <a:lnTo>
                      <a:pt x="0" y="656"/>
                    </a:lnTo>
                    <a:lnTo>
                      <a:pt x="0" y="5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6" name="Rectangle 20">
                <a:extLst>
                  <a:ext uri="{FF2B5EF4-FFF2-40B4-BE49-F238E27FC236}">
                    <a16:creationId xmlns:a16="http://schemas.microsoft.com/office/drawing/2014/main" id="{E175D0B0-06D8-48BF-BD5C-EAD36C816A3F}"/>
                  </a:ext>
                </a:extLst>
              </p:cNvPr>
              <p:cNvSpPr>
                <a:spLocks noChangeArrowheads="1"/>
              </p:cNvSpPr>
              <p:nvPr userDrawn="1"/>
            </p:nvSpPr>
            <p:spPr bwMode="auto">
              <a:xfrm>
                <a:off x="5647247" y="6437136"/>
                <a:ext cx="10121" cy="73378"/>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7" name="Freeform 21">
                <a:extLst>
                  <a:ext uri="{FF2B5EF4-FFF2-40B4-BE49-F238E27FC236}">
                    <a16:creationId xmlns:a16="http://schemas.microsoft.com/office/drawing/2014/main" id="{7D4C9D54-BF85-40EA-9417-0BC2E165BDE4}"/>
                  </a:ext>
                </a:extLst>
              </p:cNvPr>
              <p:cNvSpPr>
                <a:spLocks/>
              </p:cNvSpPr>
              <p:nvPr userDrawn="1"/>
            </p:nvSpPr>
            <p:spPr bwMode="auto">
              <a:xfrm>
                <a:off x="5673393" y="6437136"/>
                <a:ext cx="58197" cy="73378"/>
              </a:xfrm>
              <a:custGeom>
                <a:avLst/>
                <a:gdLst>
                  <a:gd name="T0" fmla="*/ 0 w 523"/>
                  <a:gd name="T1" fmla="*/ 0 h 656"/>
                  <a:gd name="T2" fmla="*/ 93 w 523"/>
                  <a:gd name="T3" fmla="*/ 0 h 656"/>
                  <a:gd name="T4" fmla="*/ 439 w 523"/>
                  <a:gd name="T5" fmla="*/ 532 h 656"/>
                  <a:gd name="T6" fmla="*/ 440 w 523"/>
                  <a:gd name="T7" fmla="*/ 532 h 656"/>
                  <a:gd name="T8" fmla="*/ 440 w 523"/>
                  <a:gd name="T9" fmla="*/ 0 h 656"/>
                  <a:gd name="T10" fmla="*/ 523 w 523"/>
                  <a:gd name="T11" fmla="*/ 0 h 656"/>
                  <a:gd name="T12" fmla="*/ 523 w 523"/>
                  <a:gd name="T13" fmla="*/ 656 h 656"/>
                  <a:gd name="T14" fmla="*/ 428 w 523"/>
                  <a:gd name="T15" fmla="*/ 656 h 656"/>
                  <a:gd name="T16" fmla="*/ 85 w 523"/>
                  <a:gd name="T17" fmla="*/ 129 h 656"/>
                  <a:gd name="T18" fmla="*/ 83 w 523"/>
                  <a:gd name="T19" fmla="*/ 129 h 656"/>
                  <a:gd name="T20" fmla="*/ 83 w 523"/>
                  <a:gd name="T21" fmla="*/ 656 h 656"/>
                  <a:gd name="T22" fmla="*/ 0 w 523"/>
                  <a:gd name="T23" fmla="*/ 656 h 656"/>
                  <a:gd name="T24" fmla="*/ 0 w 523"/>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656">
                    <a:moveTo>
                      <a:pt x="0" y="0"/>
                    </a:moveTo>
                    <a:lnTo>
                      <a:pt x="93" y="0"/>
                    </a:lnTo>
                    <a:lnTo>
                      <a:pt x="439" y="532"/>
                    </a:lnTo>
                    <a:lnTo>
                      <a:pt x="440" y="532"/>
                    </a:lnTo>
                    <a:lnTo>
                      <a:pt x="440" y="0"/>
                    </a:lnTo>
                    <a:lnTo>
                      <a:pt x="523" y="0"/>
                    </a:lnTo>
                    <a:lnTo>
                      <a:pt x="523" y="656"/>
                    </a:lnTo>
                    <a:lnTo>
                      <a:pt x="428" y="656"/>
                    </a:lnTo>
                    <a:lnTo>
                      <a:pt x="85" y="129"/>
                    </a:lnTo>
                    <a:lnTo>
                      <a:pt x="83" y="129"/>
                    </a:lnTo>
                    <a:lnTo>
                      <a:pt x="83"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8" name="Freeform 22">
                <a:extLst>
                  <a:ext uri="{FF2B5EF4-FFF2-40B4-BE49-F238E27FC236}">
                    <a16:creationId xmlns:a16="http://schemas.microsoft.com/office/drawing/2014/main" id="{6BC6C352-D397-4771-90EC-28729AA00D1B}"/>
                  </a:ext>
                </a:extLst>
              </p:cNvPr>
              <p:cNvSpPr>
                <a:spLocks/>
              </p:cNvSpPr>
              <p:nvPr userDrawn="1"/>
            </p:nvSpPr>
            <p:spPr bwMode="auto">
              <a:xfrm>
                <a:off x="5747614" y="6437136"/>
                <a:ext cx="50606" cy="73378"/>
              </a:xfrm>
              <a:custGeom>
                <a:avLst/>
                <a:gdLst>
                  <a:gd name="T0" fmla="*/ 0 w 455"/>
                  <a:gd name="T1" fmla="*/ 0 h 656"/>
                  <a:gd name="T2" fmla="*/ 453 w 455"/>
                  <a:gd name="T3" fmla="*/ 0 h 656"/>
                  <a:gd name="T4" fmla="*/ 453 w 455"/>
                  <a:gd name="T5" fmla="*/ 73 h 656"/>
                  <a:gd name="T6" fmla="*/ 87 w 455"/>
                  <a:gd name="T7" fmla="*/ 73 h 656"/>
                  <a:gd name="T8" fmla="*/ 87 w 455"/>
                  <a:gd name="T9" fmla="*/ 282 h 656"/>
                  <a:gd name="T10" fmla="*/ 428 w 455"/>
                  <a:gd name="T11" fmla="*/ 282 h 656"/>
                  <a:gd name="T12" fmla="*/ 428 w 455"/>
                  <a:gd name="T13" fmla="*/ 355 h 656"/>
                  <a:gd name="T14" fmla="*/ 87 w 455"/>
                  <a:gd name="T15" fmla="*/ 355 h 656"/>
                  <a:gd name="T16" fmla="*/ 87 w 455"/>
                  <a:gd name="T17" fmla="*/ 582 h 656"/>
                  <a:gd name="T18" fmla="*/ 455 w 455"/>
                  <a:gd name="T19" fmla="*/ 582 h 656"/>
                  <a:gd name="T20" fmla="*/ 455 w 455"/>
                  <a:gd name="T21" fmla="*/ 656 h 656"/>
                  <a:gd name="T22" fmla="*/ 0 w 455"/>
                  <a:gd name="T23" fmla="*/ 656 h 656"/>
                  <a:gd name="T24" fmla="*/ 0 w 455"/>
                  <a:gd name="T25"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56">
                    <a:moveTo>
                      <a:pt x="0" y="0"/>
                    </a:moveTo>
                    <a:lnTo>
                      <a:pt x="453" y="0"/>
                    </a:lnTo>
                    <a:lnTo>
                      <a:pt x="453" y="73"/>
                    </a:lnTo>
                    <a:lnTo>
                      <a:pt x="87" y="73"/>
                    </a:lnTo>
                    <a:lnTo>
                      <a:pt x="87" y="282"/>
                    </a:lnTo>
                    <a:lnTo>
                      <a:pt x="428" y="282"/>
                    </a:lnTo>
                    <a:lnTo>
                      <a:pt x="428" y="355"/>
                    </a:lnTo>
                    <a:lnTo>
                      <a:pt x="87" y="355"/>
                    </a:lnTo>
                    <a:lnTo>
                      <a:pt x="87" y="582"/>
                    </a:lnTo>
                    <a:lnTo>
                      <a:pt x="455" y="582"/>
                    </a:lnTo>
                    <a:lnTo>
                      <a:pt x="455" y="656"/>
                    </a:lnTo>
                    <a:lnTo>
                      <a:pt x="0" y="656"/>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49" name="Freeform 23">
                <a:extLst>
                  <a:ext uri="{FF2B5EF4-FFF2-40B4-BE49-F238E27FC236}">
                    <a16:creationId xmlns:a16="http://schemas.microsoft.com/office/drawing/2014/main" id="{16857597-1E88-4455-82BC-6E315500E32C}"/>
                  </a:ext>
                </a:extLst>
              </p:cNvPr>
              <p:cNvSpPr>
                <a:spLocks/>
              </p:cNvSpPr>
              <p:nvPr userDrawn="1"/>
            </p:nvSpPr>
            <p:spPr bwMode="auto">
              <a:xfrm>
                <a:off x="4977567" y="6537504"/>
                <a:ext cx="227725" cy="62414"/>
              </a:xfrm>
              <a:custGeom>
                <a:avLst/>
                <a:gdLst>
                  <a:gd name="T0" fmla="*/ 1927 w 2048"/>
                  <a:gd name="T1" fmla="*/ 563 h 563"/>
                  <a:gd name="T2" fmla="*/ 0 w 2048"/>
                  <a:gd name="T3" fmla="*/ 563 h 563"/>
                  <a:gd name="T4" fmla="*/ 121 w 2048"/>
                  <a:gd name="T5" fmla="*/ 0 h 563"/>
                  <a:gd name="T6" fmla="*/ 2048 w 2048"/>
                  <a:gd name="T7" fmla="*/ 0 h 563"/>
                  <a:gd name="T8" fmla="*/ 1927 w 2048"/>
                  <a:gd name="T9" fmla="*/ 563 h 563"/>
                </a:gdLst>
                <a:ahLst/>
                <a:cxnLst>
                  <a:cxn ang="0">
                    <a:pos x="T0" y="T1"/>
                  </a:cxn>
                  <a:cxn ang="0">
                    <a:pos x="T2" y="T3"/>
                  </a:cxn>
                  <a:cxn ang="0">
                    <a:pos x="T4" y="T5"/>
                  </a:cxn>
                  <a:cxn ang="0">
                    <a:pos x="T6" y="T7"/>
                  </a:cxn>
                  <a:cxn ang="0">
                    <a:pos x="T8" y="T9"/>
                  </a:cxn>
                </a:cxnLst>
                <a:rect l="0" t="0" r="r" b="b"/>
                <a:pathLst>
                  <a:path w="2048" h="563">
                    <a:moveTo>
                      <a:pt x="1927" y="563"/>
                    </a:moveTo>
                    <a:lnTo>
                      <a:pt x="0" y="563"/>
                    </a:lnTo>
                    <a:lnTo>
                      <a:pt x="121" y="0"/>
                    </a:lnTo>
                    <a:lnTo>
                      <a:pt x="2048" y="0"/>
                    </a:lnTo>
                    <a:lnTo>
                      <a:pt x="1927" y="56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0" name="Freeform 24">
                <a:extLst>
                  <a:ext uri="{FF2B5EF4-FFF2-40B4-BE49-F238E27FC236}">
                    <a16:creationId xmlns:a16="http://schemas.microsoft.com/office/drawing/2014/main" id="{5687AED9-9A8A-4579-9D60-B4CF084426EA}"/>
                  </a:ext>
                </a:extLst>
              </p:cNvPr>
              <p:cNvSpPr>
                <a:spLocks/>
              </p:cNvSpPr>
              <p:nvPr userDrawn="1"/>
            </p:nvSpPr>
            <p:spPr bwMode="auto">
              <a:xfrm>
                <a:off x="5206979" y="6536660"/>
                <a:ext cx="58197" cy="63257"/>
              </a:xfrm>
              <a:custGeom>
                <a:avLst/>
                <a:gdLst>
                  <a:gd name="T0" fmla="*/ 0 w 525"/>
                  <a:gd name="T1" fmla="*/ 568 h 568"/>
                  <a:gd name="T2" fmla="*/ 125 w 525"/>
                  <a:gd name="T3" fmla="*/ 568 h 568"/>
                  <a:gd name="T4" fmla="*/ 175 w 525"/>
                  <a:gd name="T5" fmla="*/ 333 h 568"/>
                  <a:gd name="T6" fmla="*/ 418 w 525"/>
                  <a:gd name="T7" fmla="*/ 333 h 568"/>
                  <a:gd name="T8" fmla="*/ 439 w 525"/>
                  <a:gd name="T9" fmla="*/ 236 h 568"/>
                  <a:gd name="T10" fmla="*/ 195 w 525"/>
                  <a:gd name="T11" fmla="*/ 236 h 568"/>
                  <a:gd name="T12" fmla="*/ 223 w 525"/>
                  <a:gd name="T13" fmla="*/ 105 h 568"/>
                  <a:gd name="T14" fmla="*/ 502 w 525"/>
                  <a:gd name="T15" fmla="*/ 105 h 568"/>
                  <a:gd name="T16" fmla="*/ 525 w 525"/>
                  <a:gd name="T17" fmla="*/ 0 h 568"/>
                  <a:gd name="T18" fmla="*/ 120 w 525"/>
                  <a:gd name="T19" fmla="*/ 0 h 568"/>
                  <a:gd name="T20" fmla="*/ 0 w 525"/>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568">
                    <a:moveTo>
                      <a:pt x="0" y="568"/>
                    </a:moveTo>
                    <a:lnTo>
                      <a:pt x="125" y="568"/>
                    </a:lnTo>
                    <a:lnTo>
                      <a:pt x="175" y="333"/>
                    </a:lnTo>
                    <a:lnTo>
                      <a:pt x="418" y="333"/>
                    </a:lnTo>
                    <a:lnTo>
                      <a:pt x="439" y="236"/>
                    </a:lnTo>
                    <a:lnTo>
                      <a:pt x="195" y="236"/>
                    </a:lnTo>
                    <a:lnTo>
                      <a:pt x="223" y="105"/>
                    </a:lnTo>
                    <a:lnTo>
                      <a:pt x="502" y="105"/>
                    </a:lnTo>
                    <a:lnTo>
                      <a:pt x="525"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1" name="Freeform 25">
                <a:extLst>
                  <a:ext uri="{FF2B5EF4-FFF2-40B4-BE49-F238E27FC236}">
                    <a16:creationId xmlns:a16="http://schemas.microsoft.com/office/drawing/2014/main" id="{F44FA5AC-71C4-4621-A80A-DEAF2BBA47B7}"/>
                  </a:ext>
                </a:extLst>
              </p:cNvPr>
              <p:cNvSpPr>
                <a:spLocks noEditPoints="1"/>
              </p:cNvSpPr>
              <p:nvPr userDrawn="1"/>
            </p:nvSpPr>
            <p:spPr bwMode="auto">
              <a:xfrm>
                <a:off x="5263489"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2 w 563"/>
                  <a:gd name="T13" fmla="*/ 596 h 596"/>
                  <a:gd name="T14" fmla="*/ 563 w 563"/>
                  <a:gd name="T15" fmla="*/ 244 h 596"/>
                  <a:gd name="T16" fmla="*/ 310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6" y="491"/>
                      <a:pt x="254" y="491"/>
                    </a:cubicBezTo>
                    <a:cubicBezTo>
                      <a:pt x="163" y="491"/>
                      <a:pt x="125" y="422"/>
                      <a:pt x="125" y="344"/>
                    </a:cubicBezTo>
                    <a:close/>
                    <a:moveTo>
                      <a:pt x="0" y="344"/>
                    </a:moveTo>
                    <a:cubicBezTo>
                      <a:pt x="0" y="504"/>
                      <a:pt x="93" y="596"/>
                      <a:pt x="252" y="596"/>
                    </a:cubicBezTo>
                    <a:cubicBezTo>
                      <a:pt x="451" y="596"/>
                      <a:pt x="563" y="431"/>
                      <a:pt x="563" y="244"/>
                    </a:cubicBezTo>
                    <a:cubicBezTo>
                      <a:pt x="563" y="85"/>
                      <a:pt x="464" y="0"/>
                      <a:pt x="310" y="0"/>
                    </a:cubicBezTo>
                    <a:cubicBezTo>
                      <a:pt x="118"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2" name="Freeform 26">
                <a:extLst>
                  <a:ext uri="{FF2B5EF4-FFF2-40B4-BE49-F238E27FC236}">
                    <a16:creationId xmlns:a16="http://schemas.microsoft.com/office/drawing/2014/main" id="{615036A2-3798-4F01-B3C8-C856B6A6CDB9}"/>
                  </a:ext>
                </a:extLst>
              </p:cNvPr>
              <p:cNvSpPr>
                <a:spLocks noEditPoints="1"/>
              </p:cNvSpPr>
              <p:nvPr userDrawn="1"/>
            </p:nvSpPr>
            <p:spPr bwMode="auto">
              <a:xfrm>
                <a:off x="5328432" y="6536660"/>
                <a:ext cx="62414" cy="63257"/>
              </a:xfrm>
              <a:custGeom>
                <a:avLst/>
                <a:gdLst>
                  <a:gd name="T0" fmla="*/ 0 w 561"/>
                  <a:gd name="T1" fmla="*/ 570 h 570"/>
                  <a:gd name="T2" fmla="*/ 125 w 561"/>
                  <a:gd name="T3" fmla="*/ 570 h 570"/>
                  <a:gd name="T4" fmla="*/ 172 w 561"/>
                  <a:gd name="T5" fmla="*/ 348 h 570"/>
                  <a:gd name="T6" fmla="*/ 290 w 561"/>
                  <a:gd name="T7" fmla="*/ 348 h 570"/>
                  <a:gd name="T8" fmla="*/ 372 w 561"/>
                  <a:gd name="T9" fmla="*/ 417 h 570"/>
                  <a:gd name="T10" fmla="*/ 366 w 561"/>
                  <a:gd name="T11" fmla="*/ 532 h 570"/>
                  <a:gd name="T12" fmla="*/ 371 w 561"/>
                  <a:gd name="T13" fmla="*/ 570 h 570"/>
                  <a:gd name="T14" fmla="*/ 493 w 561"/>
                  <a:gd name="T15" fmla="*/ 570 h 570"/>
                  <a:gd name="T16" fmla="*/ 485 w 561"/>
                  <a:gd name="T17" fmla="*/ 504 h 570"/>
                  <a:gd name="T18" fmla="*/ 489 w 561"/>
                  <a:gd name="T19" fmla="*/ 405 h 570"/>
                  <a:gd name="T20" fmla="*/ 430 w 561"/>
                  <a:gd name="T21" fmla="*/ 305 h 570"/>
                  <a:gd name="T22" fmla="*/ 430 w 561"/>
                  <a:gd name="T23" fmla="*/ 304 h 570"/>
                  <a:gd name="T24" fmla="*/ 561 w 561"/>
                  <a:gd name="T25" fmla="*/ 151 h 570"/>
                  <a:gd name="T26" fmla="*/ 391 w 561"/>
                  <a:gd name="T27" fmla="*/ 2 h 570"/>
                  <a:gd name="T28" fmla="*/ 119 w 561"/>
                  <a:gd name="T29" fmla="*/ 2 h 570"/>
                  <a:gd name="T30" fmla="*/ 0 w 561"/>
                  <a:gd name="T31" fmla="*/ 570 h 570"/>
                  <a:gd name="T32" fmla="*/ 225 w 561"/>
                  <a:gd name="T33" fmla="*/ 99 h 570"/>
                  <a:gd name="T34" fmla="*/ 343 w 561"/>
                  <a:gd name="T35" fmla="*/ 99 h 570"/>
                  <a:gd name="T36" fmla="*/ 436 w 561"/>
                  <a:gd name="T37" fmla="*/ 169 h 570"/>
                  <a:gd name="T38" fmla="*/ 307 w 561"/>
                  <a:gd name="T39" fmla="*/ 259 h 570"/>
                  <a:gd name="T40" fmla="*/ 191 w 561"/>
                  <a:gd name="T41" fmla="*/ 259 h 570"/>
                  <a:gd name="T42" fmla="*/ 225 w 561"/>
                  <a:gd name="T43" fmla="*/ 9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1" h="570">
                    <a:moveTo>
                      <a:pt x="0" y="570"/>
                    </a:moveTo>
                    <a:lnTo>
                      <a:pt x="125" y="570"/>
                    </a:lnTo>
                    <a:lnTo>
                      <a:pt x="172" y="348"/>
                    </a:lnTo>
                    <a:lnTo>
                      <a:pt x="290" y="348"/>
                    </a:lnTo>
                    <a:cubicBezTo>
                      <a:pt x="339" y="348"/>
                      <a:pt x="372" y="362"/>
                      <a:pt x="372" y="417"/>
                    </a:cubicBezTo>
                    <a:cubicBezTo>
                      <a:pt x="372" y="455"/>
                      <a:pt x="366" y="494"/>
                      <a:pt x="366" y="532"/>
                    </a:cubicBezTo>
                    <a:cubicBezTo>
                      <a:pt x="366" y="545"/>
                      <a:pt x="368" y="557"/>
                      <a:pt x="371" y="570"/>
                    </a:cubicBezTo>
                    <a:lnTo>
                      <a:pt x="493" y="570"/>
                    </a:lnTo>
                    <a:cubicBezTo>
                      <a:pt x="487" y="554"/>
                      <a:pt x="485" y="530"/>
                      <a:pt x="485" y="504"/>
                    </a:cubicBezTo>
                    <a:cubicBezTo>
                      <a:pt x="485" y="469"/>
                      <a:pt x="489" y="431"/>
                      <a:pt x="489" y="405"/>
                    </a:cubicBezTo>
                    <a:cubicBezTo>
                      <a:pt x="489" y="361"/>
                      <a:pt x="477" y="319"/>
                      <a:pt x="430" y="305"/>
                    </a:cubicBezTo>
                    <a:lnTo>
                      <a:pt x="430" y="304"/>
                    </a:lnTo>
                    <a:cubicBezTo>
                      <a:pt x="507" y="292"/>
                      <a:pt x="561" y="228"/>
                      <a:pt x="561" y="151"/>
                    </a:cubicBezTo>
                    <a:cubicBezTo>
                      <a:pt x="561" y="41"/>
                      <a:pt x="494" y="0"/>
                      <a:pt x="391" y="2"/>
                    </a:cubicBezTo>
                    <a:lnTo>
                      <a:pt x="119" y="2"/>
                    </a:lnTo>
                    <a:lnTo>
                      <a:pt x="0" y="570"/>
                    </a:lnTo>
                    <a:close/>
                    <a:moveTo>
                      <a:pt x="225" y="99"/>
                    </a:moveTo>
                    <a:lnTo>
                      <a:pt x="343" y="99"/>
                    </a:lnTo>
                    <a:cubicBezTo>
                      <a:pt x="393" y="99"/>
                      <a:pt x="436" y="108"/>
                      <a:pt x="436" y="169"/>
                    </a:cubicBezTo>
                    <a:cubicBezTo>
                      <a:pt x="436" y="233"/>
                      <a:pt x="373" y="258"/>
                      <a:pt x="307" y="259"/>
                    </a:cubicBezTo>
                    <a:lnTo>
                      <a:pt x="191" y="259"/>
                    </a:lnTo>
                    <a:lnTo>
                      <a:pt x="225"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3" name="Freeform 27">
                <a:extLst>
                  <a:ext uri="{FF2B5EF4-FFF2-40B4-BE49-F238E27FC236}">
                    <a16:creationId xmlns:a16="http://schemas.microsoft.com/office/drawing/2014/main" id="{384EF604-614C-4074-93A7-AD5730DDB4B9}"/>
                  </a:ext>
                </a:extLst>
              </p:cNvPr>
              <p:cNvSpPr>
                <a:spLocks/>
              </p:cNvSpPr>
              <p:nvPr userDrawn="1"/>
            </p:nvSpPr>
            <p:spPr bwMode="auto">
              <a:xfrm>
                <a:off x="5392533" y="6536660"/>
                <a:ext cx="81812" cy="63257"/>
              </a:xfrm>
              <a:custGeom>
                <a:avLst/>
                <a:gdLst>
                  <a:gd name="T0" fmla="*/ 0 w 732"/>
                  <a:gd name="T1" fmla="*/ 568 h 568"/>
                  <a:gd name="T2" fmla="*/ 118 w 732"/>
                  <a:gd name="T3" fmla="*/ 568 h 568"/>
                  <a:gd name="T4" fmla="*/ 204 w 732"/>
                  <a:gd name="T5" fmla="*/ 116 h 568"/>
                  <a:gd name="T6" fmla="*/ 205 w 732"/>
                  <a:gd name="T7" fmla="*/ 116 h 568"/>
                  <a:gd name="T8" fmla="*/ 260 w 732"/>
                  <a:gd name="T9" fmla="*/ 568 h 568"/>
                  <a:gd name="T10" fmla="*/ 356 w 732"/>
                  <a:gd name="T11" fmla="*/ 568 h 568"/>
                  <a:gd name="T12" fmla="*/ 596 w 732"/>
                  <a:gd name="T13" fmla="*/ 116 h 568"/>
                  <a:gd name="T14" fmla="*/ 598 w 732"/>
                  <a:gd name="T15" fmla="*/ 116 h 568"/>
                  <a:gd name="T16" fmla="*/ 494 w 732"/>
                  <a:gd name="T17" fmla="*/ 568 h 568"/>
                  <a:gd name="T18" fmla="*/ 611 w 732"/>
                  <a:gd name="T19" fmla="*/ 568 h 568"/>
                  <a:gd name="T20" fmla="*/ 732 w 732"/>
                  <a:gd name="T21" fmla="*/ 0 h 568"/>
                  <a:gd name="T22" fmla="*/ 557 w 732"/>
                  <a:gd name="T23" fmla="*/ 0 h 568"/>
                  <a:gd name="T24" fmla="*/ 338 w 732"/>
                  <a:gd name="T25" fmla="*/ 411 h 568"/>
                  <a:gd name="T26" fmla="*/ 337 w 732"/>
                  <a:gd name="T27" fmla="*/ 411 h 568"/>
                  <a:gd name="T28" fmla="*/ 293 w 732"/>
                  <a:gd name="T29" fmla="*/ 0 h 568"/>
                  <a:gd name="T30" fmla="*/ 120 w 732"/>
                  <a:gd name="T31" fmla="*/ 0 h 568"/>
                  <a:gd name="T32" fmla="*/ 0 w 732"/>
                  <a:gd name="T3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68">
                    <a:moveTo>
                      <a:pt x="0" y="568"/>
                    </a:moveTo>
                    <a:lnTo>
                      <a:pt x="118" y="568"/>
                    </a:lnTo>
                    <a:lnTo>
                      <a:pt x="204" y="116"/>
                    </a:lnTo>
                    <a:lnTo>
                      <a:pt x="205" y="116"/>
                    </a:lnTo>
                    <a:lnTo>
                      <a:pt x="260" y="568"/>
                    </a:lnTo>
                    <a:lnTo>
                      <a:pt x="356" y="568"/>
                    </a:lnTo>
                    <a:lnTo>
                      <a:pt x="596" y="116"/>
                    </a:lnTo>
                    <a:lnTo>
                      <a:pt x="598" y="116"/>
                    </a:lnTo>
                    <a:lnTo>
                      <a:pt x="494" y="568"/>
                    </a:lnTo>
                    <a:lnTo>
                      <a:pt x="611" y="568"/>
                    </a:lnTo>
                    <a:lnTo>
                      <a:pt x="732" y="0"/>
                    </a:lnTo>
                    <a:lnTo>
                      <a:pt x="557" y="0"/>
                    </a:lnTo>
                    <a:lnTo>
                      <a:pt x="338" y="411"/>
                    </a:lnTo>
                    <a:lnTo>
                      <a:pt x="337" y="411"/>
                    </a:lnTo>
                    <a:lnTo>
                      <a:pt x="293"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4" name="Freeform 28">
                <a:extLst>
                  <a:ext uri="{FF2B5EF4-FFF2-40B4-BE49-F238E27FC236}">
                    <a16:creationId xmlns:a16="http://schemas.microsoft.com/office/drawing/2014/main" id="{A7F7AF3E-0790-4DFE-A104-7E3299436EA3}"/>
                  </a:ext>
                </a:extLst>
              </p:cNvPr>
              <p:cNvSpPr>
                <a:spLocks noEditPoints="1"/>
              </p:cNvSpPr>
              <p:nvPr userDrawn="1"/>
            </p:nvSpPr>
            <p:spPr bwMode="auto">
              <a:xfrm>
                <a:off x="5465910" y="6536660"/>
                <a:ext cx="62414" cy="63257"/>
              </a:xfrm>
              <a:custGeom>
                <a:avLst/>
                <a:gdLst>
                  <a:gd name="T0" fmla="*/ 376 w 559"/>
                  <a:gd name="T1" fmla="*/ 122 h 568"/>
                  <a:gd name="T2" fmla="*/ 378 w 559"/>
                  <a:gd name="T3" fmla="*/ 122 h 568"/>
                  <a:gd name="T4" fmla="*/ 406 w 559"/>
                  <a:gd name="T5" fmla="*/ 349 h 568"/>
                  <a:gd name="T6" fmla="*/ 254 w 559"/>
                  <a:gd name="T7" fmla="*/ 349 h 568"/>
                  <a:gd name="T8" fmla="*/ 376 w 559"/>
                  <a:gd name="T9" fmla="*/ 122 h 568"/>
                  <a:gd name="T10" fmla="*/ 0 w 559"/>
                  <a:gd name="T11" fmla="*/ 568 h 568"/>
                  <a:gd name="T12" fmla="*/ 133 w 559"/>
                  <a:gd name="T13" fmla="*/ 568 h 568"/>
                  <a:gd name="T14" fmla="*/ 204 w 559"/>
                  <a:gd name="T15" fmla="*/ 442 h 568"/>
                  <a:gd name="T16" fmla="*/ 417 w 559"/>
                  <a:gd name="T17" fmla="*/ 442 h 568"/>
                  <a:gd name="T18" fmla="*/ 435 w 559"/>
                  <a:gd name="T19" fmla="*/ 568 h 568"/>
                  <a:gd name="T20" fmla="*/ 559 w 559"/>
                  <a:gd name="T21" fmla="*/ 568 h 568"/>
                  <a:gd name="T22" fmla="*/ 465 w 559"/>
                  <a:gd name="T23" fmla="*/ 0 h 568"/>
                  <a:gd name="T24" fmla="*/ 336 w 559"/>
                  <a:gd name="T25" fmla="*/ 0 h 568"/>
                  <a:gd name="T26" fmla="*/ 0 w 559"/>
                  <a:gd name="T2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68">
                    <a:moveTo>
                      <a:pt x="376" y="122"/>
                    </a:moveTo>
                    <a:lnTo>
                      <a:pt x="378" y="122"/>
                    </a:lnTo>
                    <a:lnTo>
                      <a:pt x="406" y="349"/>
                    </a:lnTo>
                    <a:lnTo>
                      <a:pt x="254" y="349"/>
                    </a:lnTo>
                    <a:lnTo>
                      <a:pt x="376" y="122"/>
                    </a:lnTo>
                    <a:close/>
                    <a:moveTo>
                      <a:pt x="0" y="568"/>
                    </a:moveTo>
                    <a:lnTo>
                      <a:pt x="133" y="568"/>
                    </a:lnTo>
                    <a:lnTo>
                      <a:pt x="204" y="442"/>
                    </a:lnTo>
                    <a:lnTo>
                      <a:pt x="417" y="442"/>
                    </a:lnTo>
                    <a:lnTo>
                      <a:pt x="435" y="568"/>
                    </a:lnTo>
                    <a:lnTo>
                      <a:pt x="559" y="568"/>
                    </a:lnTo>
                    <a:lnTo>
                      <a:pt x="465" y="0"/>
                    </a:lnTo>
                    <a:lnTo>
                      <a:pt x="336"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5" name="Freeform 29">
                <a:extLst>
                  <a:ext uri="{FF2B5EF4-FFF2-40B4-BE49-F238E27FC236}">
                    <a16:creationId xmlns:a16="http://schemas.microsoft.com/office/drawing/2014/main" id="{A2D22545-1A40-42CA-865A-FCE949ADD76C}"/>
                  </a:ext>
                </a:extLst>
              </p:cNvPr>
              <p:cNvSpPr>
                <a:spLocks/>
              </p:cNvSpPr>
              <p:nvPr userDrawn="1"/>
            </p:nvSpPr>
            <p:spPr bwMode="auto">
              <a:xfrm>
                <a:off x="5533385" y="6536660"/>
                <a:ext cx="55666" cy="63257"/>
              </a:xfrm>
              <a:custGeom>
                <a:avLst/>
                <a:gdLst>
                  <a:gd name="T0" fmla="*/ 81 w 497"/>
                  <a:gd name="T1" fmla="*/ 568 h 568"/>
                  <a:gd name="T2" fmla="*/ 207 w 497"/>
                  <a:gd name="T3" fmla="*/ 568 h 568"/>
                  <a:gd name="T4" fmla="*/ 304 w 497"/>
                  <a:gd name="T5" fmla="*/ 105 h 568"/>
                  <a:gd name="T6" fmla="*/ 475 w 497"/>
                  <a:gd name="T7" fmla="*/ 105 h 568"/>
                  <a:gd name="T8" fmla="*/ 497 w 497"/>
                  <a:gd name="T9" fmla="*/ 0 h 568"/>
                  <a:gd name="T10" fmla="*/ 22 w 497"/>
                  <a:gd name="T11" fmla="*/ 0 h 568"/>
                  <a:gd name="T12" fmla="*/ 0 w 497"/>
                  <a:gd name="T13" fmla="*/ 105 h 568"/>
                  <a:gd name="T14" fmla="*/ 179 w 497"/>
                  <a:gd name="T15" fmla="*/ 105 h 568"/>
                  <a:gd name="T16" fmla="*/ 81 w 497"/>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68">
                    <a:moveTo>
                      <a:pt x="81" y="568"/>
                    </a:moveTo>
                    <a:lnTo>
                      <a:pt x="207" y="568"/>
                    </a:lnTo>
                    <a:lnTo>
                      <a:pt x="304" y="105"/>
                    </a:lnTo>
                    <a:lnTo>
                      <a:pt x="475" y="105"/>
                    </a:lnTo>
                    <a:lnTo>
                      <a:pt x="497" y="0"/>
                    </a:lnTo>
                    <a:lnTo>
                      <a:pt x="22" y="0"/>
                    </a:lnTo>
                    <a:lnTo>
                      <a:pt x="0" y="105"/>
                    </a:lnTo>
                    <a:lnTo>
                      <a:pt x="179" y="105"/>
                    </a:lnTo>
                    <a:lnTo>
                      <a:pt x="81"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6" name="Freeform 30">
                <a:extLst>
                  <a:ext uri="{FF2B5EF4-FFF2-40B4-BE49-F238E27FC236}">
                    <a16:creationId xmlns:a16="http://schemas.microsoft.com/office/drawing/2014/main" id="{B460270F-E068-4243-B656-B25C40D2ED51}"/>
                  </a:ext>
                </a:extLst>
              </p:cNvPr>
              <p:cNvSpPr>
                <a:spLocks/>
              </p:cNvSpPr>
              <p:nvPr userDrawn="1"/>
            </p:nvSpPr>
            <p:spPr bwMode="auto">
              <a:xfrm>
                <a:off x="5583147" y="6536660"/>
                <a:ext cx="26990" cy="63257"/>
              </a:xfrm>
              <a:custGeom>
                <a:avLst/>
                <a:gdLst>
                  <a:gd name="T0" fmla="*/ 0 w 246"/>
                  <a:gd name="T1" fmla="*/ 568 h 568"/>
                  <a:gd name="T2" fmla="*/ 126 w 246"/>
                  <a:gd name="T3" fmla="*/ 568 h 568"/>
                  <a:gd name="T4" fmla="*/ 246 w 246"/>
                  <a:gd name="T5" fmla="*/ 0 h 568"/>
                  <a:gd name="T6" fmla="*/ 120 w 246"/>
                  <a:gd name="T7" fmla="*/ 0 h 568"/>
                  <a:gd name="T8" fmla="*/ 0 w 246"/>
                  <a:gd name="T9" fmla="*/ 568 h 568"/>
                </a:gdLst>
                <a:ahLst/>
                <a:cxnLst>
                  <a:cxn ang="0">
                    <a:pos x="T0" y="T1"/>
                  </a:cxn>
                  <a:cxn ang="0">
                    <a:pos x="T2" y="T3"/>
                  </a:cxn>
                  <a:cxn ang="0">
                    <a:pos x="T4" y="T5"/>
                  </a:cxn>
                  <a:cxn ang="0">
                    <a:pos x="T6" y="T7"/>
                  </a:cxn>
                  <a:cxn ang="0">
                    <a:pos x="T8" y="T9"/>
                  </a:cxn>
                </a:cxnLst>
                <a:rect l="0" t="0" r="r" b="b"/>
                <a:pathLst>
                  <a:path w="246" h="568">
                    <a:moveTo>
                      <a:pt x="0" y="568"/>
                    </a:moveTo>
                    <a:lnTo>
                      <a:pt x="126" y="568"/>
                    </a:lnTo>
                    <a:lnTo>
                      <a:pt x="246"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7" name="Freeform 31">
                <a:extLst>
                  <a:ext uri="{FF2B5EF4-FFF2-40B4-BE49-F238E27FC236}">
                    <a16:creationId xmlns:a16="http://schemas.microsoft.com/office/drawing/2014/main" id="{96B3551E-A9C0-4B3E-8831-A6184F993D79}"/>
                  </a:ext>
                </a:extLst>
              </p:cNvPr>
              <p:cNvSpPr>
                <a:spLocks noEditPoints="1"/>
              </p:cNvSpPr>
              <p:nvPr userDrawn="1"/>
            </p:nvSpPr>
            <p:spPr bwMode="auto">
              <a:xfrm>
                <a:off x="5612667" y="6535817"/>
                <a:ext cx="62414" cy="65787"/>
              </a:xfrm>
              <a:custGeom>
                <a:avLst/>
                <a:gdLst>
                  <a:gd name="T0" fmla="*/ 125 w 563"/>
                  <a:gd name="T1" fmla="*/ 344 h 596"/>
                  <a:gd name="T2" fmla="*/ 311 w 563"/>
                  <a:gd name="T3" fmla="*/ 105 h 596"/>
                  <a:gd name="T4" fmla="*/ 438 w 563"/>
                  <a:gd name="T5" fmla="*/ 253 h 596"/>
                  <a:gd name="T6" fmla="*/ 254 w 563"/>
                  <a:gd name="T7" fmla="*/ 491 h 596"/>
                  <a:gd name="T8" fmla="*/ 125 w 563"/>
                  <a:gd name="T9" fmla="*/ 344 h 596"/>
                  <a:gd name="T10" fmla="*/ 0 w 563"/>
                  <a:gd name="T11" fmla="*/ 344 h 596"/>
                  <a:gd name="T12" fmla="*/ 253 w 563"/>
                  <a:gd name="T13" fmla="*/ 596 h 596"/>
                  <a:gd name="T14" fmla="*/ 563 w 563"/>
                  <a:gd name="T15" fmla="*/ 244 h 596"/>
                  <a:gd name="T16" fmla="*/ 311 w 563"/>
                  <a:gd name="T17" fmla="*/ 0 h 596"/>
                  <a:gd name="T18" fmla="*/ 0 w 563"/>
                  <a:gd name="T19" fmla="*/ 34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596">
                    <a:moveTo>
                      <a:pt x="125" y="344"/>
                    </a:moveTo>
                    <a:cubicBezTo>
                      <a:pt x="125" y="235"/>
                      <a:pt x="183" y="105"/>
                      <a:pt x="311" y="105"/>
                    </a:cubicBezTo>
                    <a:cubicBezTo>
                      <a:pt x="403" y="105"/>
                      <a:pt x="438" y="173"/>
                      <a:pt x="438" y="253"/>
                    </a:cubicBezTo>
                    <a:cubicBezTo>
                      <a:pt x="438" y="360"/>
                      <a:pt x="377" y="491"/>
                      <a:pt x="254" y="491"/>
                    </a:cubicBezTo>
                    <a:cubicBezTo>
                      <a:pt x="163" y="491"/>
                      <a:pt x="125" y="422"/>
                      <a:pt x="125" y="344"/>
                    </a:cubicBezTo>
                    <a:close/>
                    <a:moveTo>
                      <a:pt x="0" y="344"/>
                    </a:moveTo>
                    <a:cubicBezTo>
                      <a:pt x="0" y="504"/>
                      <a:pt x="93" y="596"/>
                      <a:pt x="253" y="596"/>
                    </a:cubicBezTo>
                    <a:cubicBezTo>
                      <a:pt x="452" y="596"/>
                      <a:pt x="563" y="431"/>
                      <a:pt x="563" y="244"/>
                    </a:cubicBezTo>
                    <a:cubicBezTo>
                      <a:pt x="563" y="85"/>
                      <a:pt x="464" y="0"/>
                      <a:pt x="311" y="0"/>
                    </a:cubicBezTo>
                    <a:cubicBezTo>
                      <a:pt x="119" y="0"/>
                      <a:pt x="0" y="160"/>
                      <a:pt x="0" y="3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8" name="Freeform 32">
                <a:extLst>
                  <a:ext uri="{FF2B5EF4-FFF2-40B4-BE49-F238E27FC236}">
                    <a16:creationId xmlns:a16="http://schemas.microsoft.com/office/drawing/2014/main" id="{6D0087E2-8515-4311-9D7E-294E55182952}"/>
                  </a:ext>
                </a:extLst>
              </p:cNvPr>
              <p:cNvSpPr>
                <a:spLocks/>
              </p:cNvSpPr>
              <p:nvPr userDrawn="1"/>
            </p:nvSpPr>
            <p:spPr bwMode="auto">
              <a:xfrm>
                <a:off x="5677610" y="6536660"/>
                <a:ext cx="67474" cy="63257"/>
              </a:xfrm>
              <a:custGeom>
                <a:avLst/>
                <a:gdLst>
                  <a:gd name="T0" fmla="*/ 0 w 601"/>
                  <a:gd name="T1" fmla="*/ 568 h 568"/>
                  <a:gd name="T2" fmla="*/ 117 w 601"/>
                  <a:gd name="T3" fmla="*/ 568 h 568"/>
                  <a:gd name="T4" fmla="*/ 198 w 601"/>
                  <a:gd name="T5" fmla="*/ 169 h 568"/>
                  <a:gd name="T6" fmla="*/ 199 w 601"/>
                  <a:gd name="T7" fmla="*/ 169 h 568"/>
                  <a:gd name="T8" fmla="*/ 356 w 601"/>
                  <a:gd name="T9" fmla="*/ 568 h 568"/>
                  <a:gd name="T10" fmla="*/ 481 w 601"/>
                  <a:gd name="T11" fmla="*/ 568 h 568"/>
                  <a:gd name="T12" fmla="*/ 601 w 601"/>
                  <a:gd name="T13" fmla="*/ 0 h 568"/>
                  <a:gd name="T14" fmla="*/ 486 w 601"/>
                  <a:gd name="T15" fmla="*/ 0 h 568"/>
                  <a:gd name="T16" fmla="*/ 405 w 601"/>
                  <a:gd name="T17" fmla="*/ 404 h 568"/>
                  <a:gd name="T18" fmla="*/ 403 w 601"/>
                  <a:gd name="T19" fmla="*/ 404 h 568"/>
                  <a:gd name="T20" fmla="*/ 249 w 601"/>
                  <a:gd name="T21" fmla="*/ 0 h 568"/>
                  <a:gd name="T22" fmla="*/ 120 w 601"/>
                  <a:gd name="T23" fmla="*/ 0 h 568"/>
                  <a:gd name="T24" fmla="*/ 0 w 601"/>
                  <a:gd name="T2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568">
                    <a:moveTo>
                      <a:pt x="0" y="568"/>
                    </a:moveTo>
                    <a:lnTo>
                      <a:pt x="117" y="568"/>
                    </a:lnTo>
                    <a:lnTo>
                      <a:pt x="198" y="169"/>
                    </a:lnTo>
                    <a:lnTo>
                      <a:pt x="199" y="169"/>
                    </a:lnTo>
                    <a:lnTo>
                      <a:pt x="356" y="568"/>
                    </a:lnTo>
                    <a:lnTo>
                      <a:pt x="481" y="568"/>
                    </a:lnTo>
                    <a:lnTo>
                      <a:pt x="601" y="0"/>
                    </a:lnTo>
                    <a:lnTo>
                      <a:pt x="486" y="0"/>
                    </a:lnTo>
                    <a:lnTo>
                      <a:pt x="405" y="404"/>
                    </a:lnTo>
                    <a:lnTo>
                      <a:pt x="403" y="404"/>
                    </a:lnTo>
                    <a:lnTo>
                      <a:pt x="249" y="0"/>
                    </a:lnTo>
                    <a:lnTo>
                      <a:pt x="120" y="0"/>
                    </a:lnTo>
                    <a:lnTo>
                      <a:pt x="0" y="5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sp>
            <p:nvSpPr>
              <p:cNvPr id="59" name="Freeform 33">
                <a:extLst>
                  <a:ext uri="{FF2B5EF4-FFF2-40B4-BE49-F238E27FC236}">
                    <a16:creationId xmlns:a16="http://schemas.microsoft.com/office/drawing/2014/main" id="{0863115B-C18D-4973-BCF4-D2C11E98C0C8}"/>
                  </a:ext>
                </a:extLst>
              </p:cNvPr>
              <p:cNvSpPr>
                <a:spLocks/>
              </p:cNvSpPr>
              <p:nvPr userDrawn="1"/>
            </p:nvSpPr>
            <p:spPr bwMode="auto">
              <a:xfrm>
                <a:off x="5744241" y="6535817"/>
                <a:ext cx="55666" cy="65787"/>
              </a:xfrm>
              <a:custGeom>
                <a:avLst/>
                <a:gdLst>
                  <a:gd name="T0" fmla="*/ 0 w 501"/>
                  <a:gd name="T1" fmla="*/ 394 h 596"/>
                  <a:gd name="T2" fmla="*/ 237 w 501"/>
                  <a:gd name="T3" fmla="*/ 596 h 596"/>
                  <a:gd name="T4" fmla="*/ 469 w 501"/>
                  <a:gd name="T5" fmla="*/ 408 h 596"/>
                  <a:gd name="T6" fmla="*/ 317 w 501"/>
                  <a:gd name="T7" fmla="*/ 249 h 596"/>
                  <a:gd name="T8" fmla="*/ 181 w 501"/>
                  <a:gd name="T9" fmla="*/ 168 h 596"/>
                  <a:gd name="T10" fmla="*/ 281 w 501"/>
                  <a:gd name="T11" fmla="*/ 97 h 596"/>
                  <a:gd name="T12" fmla="*/ 383 w 501"/>
                  <a:gd name="T13" fmla="*/ 183 h 596"/>
                  <a:gd name="T14" fmla="*/ 501 w 501"/>
                  <a:gd name="T15" fmla="*/ 183 h 596"/>
                  <a:gd name="T16" fmla="*/ 288 w 501"/>
                  <a:gd name="T17" fmla="*/ 0 h 596"/>
                  <a:gd name="T18" fmla="*/ 62 w 501"/>
                  <a:gd name="T19" fmla="*/ 177 h 596"/>
                  <a:gd name="T20" fmla="*/ 206 w 501"/>
                  <a:gd name="T21" fmla="*/ 330 h 596"/>
                  <a:gd name="T22" fmla="*/ 350 w 501"/>
                  <a:gd name="T23" fmla="*/ 418 h 596"/>
                  <a:gd name="T24" fmla="*/ 242 w 501"/>
                  <a:gd name="T25" fmla="*/ 499 h 596"/>
                  <a:gd name="T26" fmla="*/ 119 w 501"/>
                  <a:gd name="T27" fmla="*/ 394 h 596"/>
                  <a:gd name="T28" fmla="*/ 0 w 501"/>
                  <a:gd name="T29" fmla="*/ 39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596">
                    <a:moveTo>
                      <a:pt x="0" y="394"/>
                    </a:moveTo>
                    <a:cubicBezTo>
                      <a:pt x="0" y="531"/>
                      <a:pt x="80" y="596"/>
                      <a:pt x="237" y="596"/>
                    </a:cubicBezTo>
                    <a:cubicBezTo>
                      <a:pt x="345" y="596"/>
                      <a:pt x="469" y="544"/>
                      <a:pt x="469" y="408"/>
                    </a:cubicBezTo>
                    <a:cubicBezTo>
                      <a:pt x="469" y="306"/>
                      <a:pt x="406" y="272"/>
                      <a:pt x="317" y="249"/>
                    </a:cubicBezTo>
                    <a:cubicBezTo>
                      <a:pt x="277" y="239"/>
                      <a:pt x="181" y="225"/>
                      <a:pt x="181" y="168"/>
                    </a:cubicBezTo>
                    <a:cubicBezTo>
                      <a:pt x="181" y="116"/>
                      <a:pt x="233" y="97"/>
                      <a:pt x="281" y="97"/>
                    </a:cubicBezTo>
                    <a:cubicBezTo>
                      <a:pt x="339" y="97"/>
                      <a:pt x="385" y="120"/>
                      <a:pt x="383" y="183"/>
                    </a:cubicBezTo>
                    <a:lnTo>
                      <a:pt x="501" y="183"/>
                    </a:lnTo>
                    <a:cubicBezTo>
                      <a:pt x="501" y="52"/>
                      <a:pt x="404" y="0"/>
                      <a:pt x="288" y="0"/>
                    </a:cubicBezTo>
                    <a:cubicBezTo>
                      <a:pt x="178" y="0"/>
                      <a:pt x="62" y="50"/>
                      <a:pt x="62" y="177"/>
                    </a:cubicBezTo>
                    <a:cubicBezTo>
                      <a:pt x="62" y="275"/>
                      <a:pt x="134" y="308"/>
                      <a:pt x="206" y="330"/>
                    </a:cubicBezTo>
                    <a:cubicBezTo>
                      <a:pt x="277" y="351"/>
                      <a:pt x="350" y="363"/>
                      <a:pt x="350" y="418"/>
                    </a:cubicBezTo>
                    <a:cubicBezTo>
                      <a:pt x="350" y="475"/>
                      <a:pt x="292" y="499"/>
                      <a:pt x="242" y="499"/>
                    </a:cubicBezTo>
                    <a:cubicBezTo>
                      <a:pt x="170" y="499"/>
                      <a:pt x="115" y="474"/>
                      <a:pt x="119" y="394"/>
                    </a:cubicBezTo>
                    <a:lnTo>
                      <a:pt x="0"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Atkinson Hyperlegible)"/>
                </a:endParaRPr>
              </a:p>
            </p:txBody>
          </p:sp>
        </p:grpSp>
      </p:grpSp>
      <p:pic>
        <p:nvPicPr>
          <p:cNvPr id="60" name="Image 59">
            <a:extLst>
              <a:ext uri="{FF2B5EF4-FFF2-40B4-BE49-F238E27FC236}">
                <a16:creationId xmlns:a16="http://schemas.microsoft.com/office/drawing/2014/main" id="{EBEFC591-DAD1-454A-86F1-9E99356F15D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1732" y="6357643"/>
            <a:ext cx="1713213" cy="343126"/>
          </a:xfrm>
          <a:prstGeom prst="rect">
            <a:avLst/>
          </a:prstGeom>
        </p:spPr>
      </p:pic>
      <p:sp>
        <p:nvSpPr>
          <p:cNvPr id="61" name="ZoneTexte 60">
            <a:extLst>
              <a:ext uri="{FF2B5EF4-FFF2-40B4-BE49-F238E27FC236}">
                <a16:creationId xmlns:a16="http://schemas.microsoft.com/office/drawing/2014/main" id="{3B86027F-77B8-42DC-A2BE-DC8FDEB678EF}"/>
              </a:ext>
            </a:extLst>
          </p:cNvPr>
          <p:cNvSpPr txBox="1"/>
          <p:nvPr/>
        </p:nvSpPr>
        <p:spPr>
          <a:xfrm>
            <a:off x="9966250" y="5988311"/>
            <a:ext cx="2034363" cy="369332"/>
          </a:xfrm>
          <a:prstGeom prst="rect">
            <a:avLst/>
          </a:prstGeom>
          <a:noFill/>
        </p:spPr>
        <p:txBody>
          <a:bodyPr wrap="square" rtlCol="0">
            <a:spAutoFit/>
          </a:bodyPr>
          <a:lstStyle/>
          <a:p>
            <a:pPr algn="r"/>
            <a:r>
              <a:rPr lang="fr-FR" altLang="zh-CN" dirty="0"/>
              <a:t>visuel  FOTOLIA</a:t>
            </a:r>
            <a:endParaRPr lang="zh-CN" altLang="en-US" dirty="0"/>
          </a:p>
        </p:txBody>
      </p:sp>
    </p:spTree>
    <p:extLst>
      <p:ext uri="{BB962C8B-B14F-4D97-AF65-F5344CB8AC3E}">
        <p14:creationId xmlns:p14="http://schemas.microsoft.com/office/powerpoint/2010/main" val="36499814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2201</TotalTime>
  <Words>1924</Words>
  <Application>Microsoft Office PowerPoint</Application>
  <PresentationFormat>Grand écran</PresentationFormat>
  <Paragraphs>376</Paragraphs>
  <Slides>26</Slides>
  <Notes>26</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26</vt:i4>
      </vt:variant>
    </vt:vector>
  </HeadingPairs>
  <TitlesOfParts>
    <vt:vector size="36" baseType="lpstr">
      <vt:lpstr>Atkinson Hyperlegible)</vt:lpstr>
      <vt:lpstr>Arial</vt:lpstr>
      <vt:lpstr>Atkinson Hyperlegible</vt:lpstr>
      <vt:lpstr>Braille_2007</vt:lpstr>
      <vt:lpstr>Calibri</vt:lpstr>
      <vt:lpstr>Calibri Light</vt:lpstr>
      <vt:lpstr>Courier New</vt:lpstr>
      <vt:lpstr>Wingdings</vt:lpstr>
      <vt:lpstr>Thème Office</vt:lpstr>
      <vt:lpstr>1_Thème Office</vt:lpstr>
      <vt:lpstr>GS1 Digital Link</vt:lpstr>
      <vt:lpstr>Quel futur pour le code-barres ?</vt:lpstr>
      <vt:lpstr>Quel futur pour le code-barres ?</vt:lpstr>
      <vt:lpstr>EAN – UPC / GTIN</vt:lpstr>
      <vt:lpstr>W3C / URL</vt:lpstr>
      <vt:lpstr>GS1 Web URI GS1 Digital Link</vt:lpstr>
      <vt:lpstr>    GS1 Digital Link</vt:lpstr>
      <vt:lpstr>Unified Ressource Locator (URL)</vt:lpstr>
      <vt:lpstr>Identifiants GS1 (AI)</vt:lpstr>
      <vt:lpstr>GS1 Application Identifiers (AI)</vt:lpstr>
      <vt:lpstr>Présentation PowerPoint</vt:lpstr>
      <vt:lpstr>nouveaux usages</vt:lpstr>
      <vt:lpstr>Présentation PowerPoint</vt:lpstr>
      <vt:lpstr>GS1 Digital Link</vt:lpstr>
      <vt:lpstr>4 octobre 2021</vt:lpstr>
      <vt:lpstr>15% lisent le braille 89% ont un Smartphone</vt:lpstr>
      <vt:lpstr>Medicine Labelling for the Visually Impaired</vt:lpstr>
      <vt:lpstr>Présentation PowerPoint</vt:lpstr>
      <vt:lpstr>Vocalisation des étiquettes et emballages imprimés</vt:lpstr>
      <vt:lpstr>spécifications</vt:lpstr>
      <vt:lpstr>PI</vt:lpstr>
      <vt:lpstr>82% des marques 92% des distributeurs</vt:lpstr>
      <vt:lpstr>formation GS1 Digital Link </vt:lpstr>
      <vt:lpstr>formation GS1 Digital Link </vt:lpstr>
      <vt:lpstr>Merci pour votre attention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TONNELIER</dc:creator>
  <cp:lastModifiedBy>Laurent TONNELIER</cp:lastModifiedBy>
  <cp:revision>65</cp:revision>
  <cp:lastPrinted>2021-10-04T09:04:50Z</cp:lastPrinted>
  <dcterms:created xsi:type="dcterms:W3CDTF">2021-10-02T20:00:42Z</dcterms:created>
  <dcterms:modified xsi:type="dcterms:W3CDTF">2021-11-08T10:16:28Z</dcterms:modified>
</cp:coreProperties>
</file>