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8" r:id="rId3"/>
    <p:sldId id="260" r:id="rId4"/>
    <p:sldId id="257" r:id="rId5"/>
    <p:sldId id="259" r:id="rId6"/>
    <p:sldId id="262" r:id="rId7"/>
    <p:sldId id="263" r:id="rId8"/>
    <p:sldId id="264" r:id="rId9"/>
    <p:sldId id="265" r:id="rId10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452178"/>
    <a:srgbClr val="66C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06799F8-075E-4A3A-A7F6-7FBC6576F1A4}" styleName="Style à thème 2 - Accentuation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Style à thème 2 - Accentuation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E9639D4-E3E2-4D34-9284-5A2195B3D0D7}" styleName="Style clair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988"/>
    <p:restoredTop sz="96755"/>
  </p:normalViewPr>
  <p:slideViewPr>
    <p:cSldViewPr snapToGrid="0" snapToObjects="1">
      <p:cViewPr varScale="1">
        <p:scale>
          <a:sx n="111" d="100"/>
          <a:sy n="111" d="100"/>
        </p:scale>
        <p:origin x="114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14" d="100"/>
          <a:sy n="114" d="100"/>
        </p:scale>
        <p:origin x="3752" y="1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CA1E61-2436-3648-BC97-1361192221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13636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807927-E1C3-C14B-8DD4-4AC0B5FF41B0}" type="datetimeFigureOut">
              <a:rPr lang="fr-FR" smtClean="0"/>
              <a:t>14/06/2017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17E34B-328A-E045-934A-9B46D89D1E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91024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ouvertu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10290" y="4304113"/>
            <a:ext cx="5426984" cy="1655561"/>
          </a:xfrm>
        </p:spPr>
        <p:txBody>
          <a:bodyPr anchor="b">
            <a:normAutofit/>
          </a:bodyPr>
          <a:lstStyle>
            <a:lvl1pPr algn="l">
              <a:lnSpc>
                <a:spcPts val="6000"/>
              </a:lnSpc>
              <a:defRPr sz="5000" b="1" i="0" cap="all" spc="0" baseline="0">
                <a:solidFill>
                  <a:schemeClr val="tx1"/>
                </a:solidFill>
                <a:latin typeface="Inpi" charset="0"/>
                <a:ea typeface="Inpi" charset="0"/>
                <a:cs typeface="Inpi" charset="0"/>
              </a:defRPr>
            </a:lvl1pPr>
          </a:lstStyle>
          <a:p>
            <a:r>
              <a:rPr lang="fr-FR" dirty="0" smtClean="0"/>
              <a:t>TITRE DE LA PRÉSENTATION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10290" y="5901517"/>
            <a:ext cx="3179982" cy="536816"/>
          </a:xfrm>
        </p:spPr>
        <p:txBody>
          <a:bodyPr>
            <a:normAutofit/>
          </a:bodyPr>
          <a:lstStyle>
            <a:lvl1pPr marL="0" indent="0" algn="l">
              <a:buNone/>
              <a:defRPr sz="2500" b="0" i="0" spc="0">
                <a:solidFill>
                  <a:schemeClr val="tx1"/>
                </a:solidFill>
                <a:latin typeface="Inpi Thin" charset="0"/>
                <a:ea typeface="Inpi Thin" charset="0"/>
                <a:cs typeface="Inpi Thin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 smtClean="0"/>
              <a:t>Date</a:t>
            </a:r>
            <a:endParaRPr lang="en-US" dirty="0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6291" y="-74428"/>
            <a:ext cx="5382137" cy="5382137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320" y="1783158"/>
            <a:ext cx="1847103" cy="1847103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6514" y="2952344"/>
            <a:ext cx="1106135" cy="1106135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2230" y="6056610"/>
            <a:ext cx="846813" cy="608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17052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verture 1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1333000" y="2892612"/>
            <a:ext cx="5067800" cy="2254265"/>
          </a:xfrm>
        </p:spPr>
        <p:txBody>
          <a:bodyPr anchor="t">
            <a:normAutofit/>
          </a:bodyPr>
          <a:lstStyle>
            <a:lvl1pPr>
              <a:lnSpc>
                <a:spcPts val="6000"/>
              </a:lnSpc>
              <a:defRPr sz="4000" b="1" i="0" cap="all" baseline="0">
                <a:solidFill>
                  <a:schemeClr val="tx1"/>
                </a:solidFill>
                <a:latin typeface="Inpi" charset="0"/>
                <a:ea typeface="Inpi" charset="0"/>
                <a:cs typeface="Inpi" charset="0"/>
              </a:defRPr>
            </a:lvl1pPr>
          </a:lstStyle>
          <a:p>
            <a:r>
              <a:rPr lang="fr-FR" dirty="0" smtClean="0"/>
              <a:t>Insérer ici le nom de la sous-partie 1</a:t>
            </a:r>
            <a:endParaRPr lang="fr-FR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1212471" y="6257698"/>
            <a:ext cx="2949178" cy="265869"/>
          </a:xfrm>
        </p:spPr>
        <p:txBody>
          <a:bodyPr/>
          <a:lstStyle>
            <a:lvl1pPr marL="0" indent="0">
              <a:lnSpc>
                <a:spcPts val="1200"/>
              </a:lnSpc>
              <a:buNone/>
              <a:defRPr sz="1000" b="1" i="0" baseline="0">
                <a:solidFill>
                  <a:schemeClr val="bg2"/>
                </a:solidFill>
                <a:latin typeface="Inpi" charset="0"/>
                <a:ea typeface="Inpi" charset="0"/>
                <a:cs typeface="Inpi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dirty="0" smtClean="0"/>
              <a:t>Date / Événement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1" hasCustomPrompt="1"/>
          </p:nvPr>
        </p:nvSpPr>
        <p:spPr>
          <a:xfrm>
            <a:off x="1212691" y="6056610"/>
            <a:ext cx="2949178" cy="286970"/>
          </a:xfrm>
        </p:spPr>
        <p:txBody>
          <a:bodyPr>
            <a:normAutofit/>
          </a:bodyPr>
          <a:lstStyle>
            <a:lvl1pPr marL="0" indent="0">
              <a:lnSpc>
                <a:spcPts val="1400"/>
              </a:lnSpc>
              <a:buNone/>
              <a:defRPr sz="1200" b="1" i="0" cap="all" baseline="0">
                <a:solidFill>
                  <a:schemeClr val="tx1"/>
                </a:solidFill>
                <a:latin typeface="Inpi" charset="0"/>
                <a:ea typeface="Inpi" charset="0"/>
                <a:cs typeface="Inpi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dirty="0" smtClean="0"/>
              <a:t>TITRE DE LA PRÉSENTATION</a:t>
            </a:r>
          </a:p>
        </p:txBody>
      </p:sp>
      <p:sp>
        <p:nvSpPr>
          <p:cNvPr id="13" name="Espace réservé du texte 3"/>
          <p:cNvSpPr>
            <a:spLocks noGrp="1"/>
          </p:cNvSpPr>
          <p:nvPr>
            <p:ph type="body" sz="quarter" idx="12" hasCustomPrompt="1"/>
          </p:nvPr>
        </p:nvSpPr>
        <p:spPr>
          <a:xfrm>
            <a:off x="1336162" y="2121001"/>
            <a:ext cx="5064638" cy="766762"/>
          </a:xfrm>
        </p:spPr>
        <p:txBody>
          <a:bodyPr anchor="t">
            <a:normAutofit/>
          </a:bodyPr>
          <a:lstStyle>
            <a:lvl1pPr marL="0" indent="0" algn="l">
              <a:buNone/>
              <a:defRPr sz="4000" b="0" i="0" cap="all" baseline="0">
                <a:solidFill>
                  <a:schemeClr val="bg2"/>
                </a:solidFill>
                <a:latin typeface="Inpi Thin" charset="0"/>
                <a:ea typeface="Inpi Thin" charset="0"/>
                <a:cs typeface="Inpi Thin" charset="0"/>
              </a:defRPr>
            </a:lvl1pPr>
          </a:lstStyle>
          <a:p>
            <a:pPr lvl="0"/>
            <a:r>
              <a:rPr lang="fr-FR" dirty="0" smtClean="0"/>
              <a:t>TITRE DE LA PARTIE</a:t>
            </a:r>
            <a:endParaRPr lang="fr-FR" dirty="0"/>
          </a:p>
        </p:txBody>
      </p:sp>
      <p:pic>
        <p:nvPicPr>
          <p:cNvPr id="12" name="Imag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59" y="5566074"/>
            <a:ext cx="1268041" cy="1268041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5441" y="529998"/>
            <a:ext cx="2095215" cy="2095215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5297" y="2538592"/>
            <a:ext cx="1128840" cy="1128840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2230" y="6056610"/>
            <a:ext cx="846813" cy="608960"/>
          </a:xfrm>
          <a:prstGeom prst="rect">
            <a:avLst/>
          </a:prstGeom>
        </p:spPr>
      </p:pic>
    </p:spTree>
    <p:extLst/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verture 2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1212471" y="6257698"/>
            <a:ext cx="2949178" cy="265869"/>
          </a:xfrm>
        </p:spPr>
        <p:txBody>
          <a:bodyPr/>
          <a:lstStyle>
            <a:lvl1pPr marL="0" indent="0">
              <a:lnSpc>
                <a:spcPts val="1200"/>
              </a:lnSpc>
              <a:buNone/>
              <a:defRPr sz="1000" b="1" i="0" baseline="0">
                <a:solidFill>
                  <a:schemeClr val="bg2"/>
                </a:solidFill>
                <a:latin typeface="Inpi" charset="0"/>
                <a:ea typeface="Inpi" charset="0"/>
                <a:cs typeface="Inpi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dirty="0" smtClean="0"/>
              <a:t>Date / Événement</a:t>
            </a:r>
          </a:p>
        </p:txBody>
      </p:sp>
      <p:sp>
        <p:nvSpPr>
          <p:cNvPr id="5" name="Text Placeholder 3"/>
          <p:cNvSpPr>
            <a:spLocks noGrp="1"/>
          </p:cNvSpPr>
          <p:nvPr>
            <p:ph type="body" sz="half" idx="11" hasCustomPrompt="1"/>
          </p:nvPr>
        </p:nvSpPr>
        <p:spPr>
          <a:xfrm>
            <a:off x="1212691" y="6056610"/>
            <a:ext cx="2949178" cy="286970"/>
          </a:xfrm>
        </p:spPr>
        <p:txBody>
          <a:bodyPr>
            <a:normAutofit/>
          </a:bodyPr>
          <a:lstStyle>
            <a:lvl1pPr marL="0" indent="0">
              <a:lnSpc>
                <a:spcPts val="1400"/>
              </a:lnSpc>
              <a:buNone/>
              <a:defRPr sz="1200" b="1" i="0" cap="all" baseline="0">
                <a:solidFill>
                  <a:schemeClr val="tx1"/>
                </a:solidFill>
                <a:latin typeface="Inpi" charset="0"/>
                <a:ea typeface="Inpi" charset="0"/>
                <a:cs typeface="Inpi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dirty="0" smtClean="0"/>
              <a:t>TITRE DE LA PRÉSENTATION</a:t>
            </a:r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>
          <a:xfrm>
            <a:off x="477593" y="1712741"/>
            <a:ext cx="4989141" cy="2254265"/>
          </a:xfrm>
        </p:spPr>
        <p:txBody>
          <a:bodyPr anchor="t">
            <a:normAutofit/>
          </a:bodyPr>
          <a:lstStyle>
            <a:lvl1pPr>
              <a:lnSpc>
                <a:spcPts val="6000"/>
              </a:lnSpc>
              <a:defRPr sz="4000" b="1" i="0" cap="all" baseline="0">
                <a:solidFill>
                  <a:schemeClr val="tx1"/>
                </a:solidFill>
                <a:latin typeface="Inpi" charset="0"/>
                <a:ea typeface="Inpi" charset="0"/>
                <a:cs typeface="Inpi" charset="0"/>
              </a:defRPr>
            </a:lvl1pPr>
          </a:lstStyle>
          <a:p>
            <a:r>
              <a:rPr lang="fr-FR" dirty="0" smtClean="0"/>
              <a:t>Insérer ici le nom de la sous-partie 2</a:t>
            </a:r>
            <a:endParaRPr lang="fr-FR" dirty="0"/>
          </a:p>
        </p:txBody>
      </p:sp>
      <p:sp>
        <p:nvSpPr>
          <p:cNvPr id="7" name="Espace réservé du texte 3"/>
          <p:cNvSpPr>
            <a:spLocks noGrp="1"/>
          </p:cNvSpPr>
          <p:nvPr>
            <p:ph type="body" sz="quarter" idx="12" hasCustomPrompt="1"/>
          </p:nvPr>
        </p:nvSpPr>
        <p:spPr>
          <a:xfrm>
            <a:off x="480756" y="941130"/>
            <a:ext cx="4985978" cy="766762"/>
          </a:xfrm>
        </p:spPr>
        <p:txBody>
          <a:bodyPr anchor="t">
            <a:normAutofit/>
          </a:bodyPr>
          <a:lstStyle>
            <a:lvl1pPr marL="0" indent="0" algn="l">
              <a:buNone/>
              <a:defRPr sz="4000" b="0" i="0" cap="all" baseline="0">
                <a:solidFill>
                  <a:schemeClr val="bg2"/>
                </a:solidFill>
                <a:latin typeface="Inpi Thin" charset="0"/>
                <a:ea typeface="Inpi Thin" charset="0"/>
                <a:cs typeface="Inpi Thin" charset="0"/>
              </a:defRPr>
            </a:lvl1pPr>
          </a:lstStyle>
          <a:p>
            <a:pPr lvl="0"/>
            <a:r>
              <a:rPr lang="fr-FR" dirty="0" smtClean="0"/>
              <a:t>TITRE DE LA PARTIE</a:t>
            </a:r>
            <a:endParaRPr lang="fr-FR" dirty="0"/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59" y="5566074"/>
            <a:ext cx="1268041" cy="1268041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3884" y="3274823"/>
            <a:ext cx="1106135" cy="1106135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4677" y="4297631"/>
            <a:ext cx="2271253" cy="2271253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6952" y="4809906"/>
            <a:ext cx="1246704" cy="1246704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2230" y="6056610"/>
            <a:ext cx="846813" cy="608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7907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s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er 20"/>
          <p:cNvGrpSpPr/>
          <p:nvPr userDrawn="1"/>
        </p:nvGrpSpPr>
        <p:grpSpPr>
          <a:xfrm>
            <a:off x="0" y="-556755"/>
            <a:ext cx="9655278" cy="7414755"/>
            <a:chOff x="0" y="-556755"/>
            <a:chExt cx="9655278" cy="7414755"/>
          </a:xfrm>
        </p:grpSpPr>
        <p:pic>
          <p:nvPicPr>
            <p:cNvPr id="22" name="Image 21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5555225"/>
              <a:ext cx="1302775" cy="1302775"/>
            </a:xfrm>
            <a:prstGeom prst="rect">
              <a:avLst/>
            </a:prstGeom>
          </p:spPr>
        </p:pic>
        <p:pic>
          <p:nvPicPr>
            <p:cNvPr id="23" name="Image 22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1816100"/>
            </a:xfrm>
            <a:prstGeom prst="rect">
              <a:avLst/>
            </a:prstGeom>
          </p:spPr>
        </p:pic>
        <p:pic>
          <p:nvPicPr>
            <p:cNvPr id="24" name="Image 23"/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84691" y="-556755"/>
              <a:ext cx="1870587" cy="1870587"/>
            </a:xfrm>
            <a:prstGeom prst="rect">
              <a:avLst/>
            </a:prstGeom>
          </p:spPr>
        </p:pic>
        <p:pic>
          <p:nvPicPr>
            <p:cNvPr id="25" name="Image 24"/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82117" y="6129951"/>
              <a:ext cx="639096" cy="435474"/>
            </a:xfrm>
            <a:prstGeom prst="rect">
              <a:avLst/>
            </a:prstGeom>
          </p:spPr>
        </p:pic>
      </p:grpSp>
      <p:sp>
        <p:nvSpPr>
          <p:cNvPr id="13" name="Espace réservé du texte 17"/>
          <p:cNvSpPr>
            <a:spLocks noGrp="1"/>
          </p:cNvSpPr>
          <p:nvPr>
            <p:ph type="body" sz="quarter" idx="10" hasCustomPrompt="1"/>
          </p:nvPr>
        </p:nvSpPr>
        <p:spPr>
          <a:xfrm>
            <a:off x="1185972" y="812372"/>
            <a:ext cx="5971912" cy="59428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160" b="1" i="0" baseline="0">
                <a:solidFill>
                  <a:schemeClr val="bg1"/>
                </a:solidFill>
                <a:latin typeface="Inpi" charset="0"/>
                <a:ea typeface="Inpi" charset="0"/>
                <a:cs typeface="Inpi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FF4A"/>
              </a:buClr>
              <a:buSzTx/>
              <a:buFont typeface="AppleSymbols" charset="0"/>
              <a:buNone/>
              <a:tabLst/>
              <a:defRPr/>
            </a:pPr>
            <a:r>
              <a:rPr lang="fr-FR" dirty="0" smtClean="0"/>
              <a:t>Sous-titre de la page</a:t>
            </a:r>
            <a:endParaRPr lang="fr-FR" dirty="0"/>
          </a:p>
        </p:txBody>
      </p:sp>
      <p:sp>
        <p:nvSpPr>
          <p:cNvPr id="15" name="Espace réservé du texte 34"/>
          <p:cNvSpPr>
            <a:spLocks noGrp="1"/>
          </p:cNvSpPr>
          <p:nvPr>
            <p:ph type="body" sz="quarter" idx="20" hasCustomPrompt="1"/>
          </p:nvPr>
        </p:nvSpPr>
        <p:spPr>
          <a:xfrm>
            <a:off x="1190346" y="378539"/>
            <a:ext cx="5967538" cy="568325"/>
          </a:xfrm>
        </p:spPr>
        <p:txBody>
          <a:bodyPr/>
          <a:lstStyle>
            <a:lvl1pPr marL="0" indent="0">
              <a:lnSpc>
                <a:spcPts val="3456"/>
              </a:lnSpc>
              <a:buFontTx/>
              <a:buNone/>
              <a:defRPr b="0" i="0" cap="all" baseline="0">
                <a:solidFill>
                  <a:schemeClr val="bg1"/>
                </a:solidFill>
                <a:latin typeface="Inpi Thin" charset="0"/>
                <a:ea typeface="Inpi Thin" charset="0"/>
                <a:cs typeface="Inpi Thin" charset="0"/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dirty="0" smtClean="0"/>
              <a:t>Titre de la page focus avec photos</a:t>
            </a:r>
            <a:endParaRPr lang="fr-FR" dirty="0"/>
          </a:p>
        </p:txBody>
      </p:sp>
      <p:sp>
        <p:nvSpPr>
          <p:cNvPr id="17" name="Title 1"/>
          <p:cNvSpPr>
            <a:spLocks noGrp="1"/>
          </p:cNvSpPr>
          <p:nvPr>
            <p:ph type="title" hasCustomPrompt="1"/>
          </p:nvPr>
        </p:nvSpPr>
        <p:spPr>
          <a:xfrm>
            <a:off x="1181910" y="1740302"/>
            <a:ext cx="3822709" cy="325170"/>
          </a:xfrm>
        </p:spPr>
        <p:txBody>
          <a:bodyPr>
            <a:normAutofit/>
          </a:bodyPr>
          <a:lstStyle>
            <a:lvl1pPr>
              <a:lnSpc>
                <a:spcPts val="2160"/>
              </a:lnSpc>
              <a:defRPr sz="1800" b="1" i="0" cap="all" baseline="0">
                <a:latin typeface="Inpi" charset="0"/>
                <a:ea typeface="Inpi" charset="0"/>
                <a:cs typeface="Inpi" charset="0"/>
              </a:defRPr>
            </a:lvl1pPr>
          </a:lstStyle>
          <a:p>
            <a:r>
              <a:rPr lang="fr-FR" dirty="0" smtClean="0"/>
              <a:t>Focus 1</a:t>
            </a:r>
            <a:endParaRPr lang="en-US" dirty="0"/>
          </a:p>
        </p:txBody>
      </p:sp>
      <p:sp>
        <p:nvSpPr>
          <p:cNvPr id="18" name="Espace réservé du texte 23"/>
          <p:cNvSpPr>
            <a:spLocks noGrp="1"/>
          </p:cNvSpPr>
          <p:nvPr>
            <p:ph type="body" sz="quarter" idx="15" hasCustomPrompt="1"/>
          </p:nvPr>
        </p:nvSpPr>
        <p:spPr>
          <a:xfrm>
            <a:off x="1180430" y="2039995"/>
            <a:ext cx="3824189" cy="245334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ts val="12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Tx/>
              <a:buFontTx/>
              <a:buNone/>
              <a:tabLst/>
              <a:defRPr lang="fr-FR" sz="1400" b="0" i="0" baseline="0">
                <a:solidFill>
                  <a:srgbClr val="000000"/>
                </a:solidFill>
                <a:latin typeface="Inpi Light" charset="0"/>
                <a:ea typeface="Inpi Light" charset="0"/>
                <a:cs typeface="Inpi Light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Tx/>
              <a:buFontTx/>
              <a:buNone/>
              <a:tabLst/>
              <a:defRPr/>
            </a:pPr>
            <a:r>
              <a:rPr lang="fr-FR" dirty="0" smtClean="0"/>
              <a:t>Cette page vous permet d’insérer du texte, mais aussi un logo ou une image en cliquant sur les cadres dédiés.</a:t>
            </a: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Tx/>
              <a:buFontTx/>
              <a:buNone/>
              <a:tabLst/>
              <a:defRPr/>
            </a:pPr>
            <a:r>
              <a:rPr lang="fr-FR" dirty="0" err="1" smtClean="0"/>
              <a:t>Sime</a:t>
            </a:r>
            <a:r>
              <a:rPr lang="fr-FR" dirty="0" smtClean="0"/>
              <a:t> lit, </a:t>
            </a:r>
            <a:r>
              <a:rPr lang="fr-FR" dirty="0" err="1" smtClean="0"/>
              <a:t>officil</a:t>
            </a:r>
            <a:r>
              <a:rPr lang="fr-FR" dirty="0" smtClean="0"/>
              <a:t> </a:t>
            </a:r>
            <a:r>
              <a:rPr lang="fr-FR" dirty="0" err="1" smtClean="0"/>
              <a:t>igendel</a:t>
            </a:r>
            <a:r>
              <a:rPr lang="fr-FR" dirty="0" smtClean="0"/>
              <a:t> </a:t>
            </a:r>
            <a:r>
              <a:rPr lang="fr-FR" dirty="0" err="1" smtClean="0"/>
              <a:t>icipic</a:t>
            </a:r>
            <a:r>
              <a:rPr lang="fr-FR" dirty="0" smtClean="0"/>
              <a:t> to </a:t>
            </a:r>
            <a:r>
              <a:rPr lang="fr-FR" dirty="0" err="1" smtClean="0"/>
              <a:t>eaque</a:t>
            </a:r>
            <a:r>
              <a:rPr lang="fr-FR" dirty="0" smtClean="0"/>
              <a:t> </a:t>
            </a:r>
            <a:r>
              <a:rPr lang="fr-FR" dirty="0" err="1" smtClean="0"/>
              <a:t>moluption</a:t>
            </a:r>
            <a:r>
              <a:rPr lang="fr-FR" dirty="0" smtClean="0"/>
              <a:t> </a:t>
            </a:r>
            <a:r>
              <a:rPr lang="fr-FR" dirty="0" err="1" smtClean="0"/>
              <a:t>cori</a:t>
            </a:r>
            <a:r>
              <a:rPr lang="fr-FR" dirty="0" smtClean="0"/>
              <a:t> </a:t>
            </a:r>
            <a:r>
              <a:rPr lang="fr-FR" dirty="0" err="1" smtClean="0"/>
              <a:t>aut</a:t>
            </a:r>
            <a:r>
              <a:rPr lang="fr-FR" dirty="0" smtClean="0"/>
              <a:t> </a:t>
            </a:r>
            <a:r>
              <a:rPr lang="fr-FR" dirty="0" err="1" smtClean="0"/>
              <a:t>quis</a:t>
            </a:r>
            <a:r>
              <a:rPr lang="fr-FR" dirty="0" smtClean="0"/>
              <a:t> </a:t>
            </a:r>
            <a:r>
              <a:rPr lang="fr-FR" dirty="0" err="1" smtClean="0"/>
              <a:t>volorunt</a:t>
            </a:r>
            <a:r>
              <a:rPr lang="fr-FR" dirty="0" smtClean="0"/>
              <a:t> </a:t>
            </a:r>
            <a:r>
              <a:rPr lang="fr-FR" dirty="0" err="1" smtClean="0"/>
              <a:t>volescidus</a:t>
            </a:r>
            <a:r>
              <a:rPr lang="fr-FR" dirty="0" smtClean="0"/>
              <a:t>. </a:t>
            </a:r>
            <a:r>
              <a:rPr lang="fr-FR" dirty="0" err="1" smtClean="0"/>
              <a:t>Sime</a:t>
            </a:r>
            <a:r>
              <a:rPr lang="fr-FR" dirty="0" smtClean="0"/>
              <a:t> lit, </a:t>
            </a:r>
            <a:r>
              <a:rPr lang="fr-FR" dirty="0" err="1" smtClean="0"/>
              <a:t>officil</a:t>
            </a:r>
            <a:r>
              <a:rPr lang="fr-FR" dirty="0" smtClean="0"/>
              <a:t> </a:t>
            </a:r>
            <a:r>
              <a:rPr lang="fr-FR" dirty="0" err="1" smtClean="0"/>
              <a:t>igendel</a:t>
            </a:r>
            <a:r>
              <a:rPr lang="fr-FR" dirty="0" smtClean="0"/>
              <a:t> </a:t>
            </a:r>
            <a:r>
              <a:rPr lang="fr-FR" dirty="0" err="1" smtClean="0"/>
              <a:t>icipic</a:t>
            </a:r>
            <a:r>
              <a:rPr lang="fr-FR" dirty="0" smtClean="0"/>
              <a:t> to </a:t>
            </a:r>
            <a:r>
              <a:rPr lang="fr-FR" dirty="0" err="1" smtClean="0"/>
              <a:t>eaque</a:t>
            </a:r>
            <a:r>
              <a:rPr lang="fr-FR" dirty="0" smtClean="0"/>
              <a:t> </a:t>
            </a:r>
            <a:r>
              <a:rPr lang="fr-FR" dirty="0" err="1" smtClean="0"/>
              <a:t>moluption</a:t>
            </a:r>
            <a:r>
              <a:rPr lang="fr-FR" dirty="0" smtClean="0"/>
              <a:t> </a:t>
            </a:r>
            <a:r>
              <a:rPr lang="fr-FR" dirty="0" err="1" smtClean="0"/>
              <a:t>cori</a:t>
            </a:r>
            <a:r>
              <a:rPr lang="fr-FR" dirty="0" smtClean="0"/>
              <a:t> </a:t>
            </a:r>
            <a:r>
              <a:rPr lang="fr-FR" dirty="0" err="1" smtClean="0"/>
              <a:t>aut</a:t>
            </a:r>
            <a:r>
              <a:rPr lang="fr-FR" dirty="0" smtClean="0"/>
              <a:t> </a:t>
            </a:r>
            <a:r>
              <a:rPr lang="fr-FR" dirty="0" err="1" smtClean="0"/>
              <a:t>quis</a:t>
            </a:r>
            <a:r>
              <a:rPr lang="fr-FR" dirty="0" smtClean="0"/>
              <a:t> </a:t>
            </a:r>
            <a:r>
              <a:rPr lang="fr-FR" dirty="0" err="1" smtClean="0"/>
              <a:t>volorunt</a:t>
            </a:r>
            <a:r>
              <a:rPr lang="fr-FR" dirty="0" smtClean="0"/>
              <a:t> </a:t>
            </a:r>
            <a:r>
              <a:rPr lang="fr-FR" dirty="0" err="1" smtClean="0"/>
              <a:t>volescidus</a:t>
            </a:r>
            <a:r>
              <a:rPr lang="fr-FR" dirty="0" smtClean="0"/>
              <a:t>. </a:t>
            </a:r>
            <a:r>
              <a:rPr lang="fr-FR" dirty="0" err="1" smtClean="0"/>
              <a:t>Sime</a:t>
            </a:r>
            <a:r>
              <a:rPr lang="fr-FR" dirty="0" smtClean="0"/>
              <a:t> lit, </a:t>
            </a:r>
            <a:r>
              <a:rPr lang="fr-FR" dirty="0" err="1" smtClean="0"/>
              <a:t>officil</a:t>
            </a:r>
            <a:r>
              <a:rPr lang="fr-FR" dirty="0" smtClean="0"/>
              <a:t> </a:t>
            </a:r>
            <a:r>
              <a:rPr lang="fr-FR" dirty="0" err="1" smtClean="0"/>
              <a:t>igendel</a:t>
            </a:r>
            <a:r>
              <a:rPr lang="fr-FR" dirty="0" smtClean="0"/>
              <a:t> </a:t>
            </a:r>
            <a:r>
              <a:rPr lang="fr-FR" dirty="0" err="1" smtClean="0"/>
              <a:t>icipic</a:t>
            </a:r>
            <a:r>
              <a:rPr lang="fr-FR" dirty="0" smtClean="0"/>
              <a:t> to </a:t>
            </a:r>
            <a:r>
              <a:rPr lang="fr-FR" dirty="0" err="1" smtClean="0"/>
              <a:t>eaque</a:t>
            </a:r>
            <a:r>
              <a:rPr lang="fr-FR" dirty="0" smtClean="0"/>
              <a:t> </a:t>
            </a:r>
            <a:r>
              <a:rPr lang="fr-FR" dirty="0" err="1" smtClean="0"/>
              <a:t>moluption</a:t>
            </a:r>
            <a:r>
              <a:rPr lang="fr-FR" dirty="0" smtClean="0"/>
              <a:t> </a:t>
            </a:r>
            <a:r>
              <a:rPr lang="fr-FR" dirty="0" err="1" smtClean="0"/>
              <a:t>cori</a:t>
            </a:r>
            <a:r>
              <a:rPr lang="fr-FR" dirty="0" smtClean="0"/>
              <a:t> </a:t>
            </a:r>
            <a:r>
              <a:rPr lang="fr-FR" dirty="0" err="1" smtClean="0"/>
              <a:t>aut</a:t>
            </a:r>
            <a:r>
              <a:rPr lang="fr-FR" dirty="0" smtClean="0"/>
              <a:t> </a:t>
            </a:r>
            <a:r>
              <a:rPr lang="fr-FR" dirty="0" err="1" smtClean="0"/>
              <a:t>quis</a:t>
            </a:r>
            <a:r>
              <a:rPr lang="fr-FR" dirty="0" smtClean="0"/>
              <a:t> </a:t>
            </a:r>
            <a:r>
              <a:rPr lang="fr-FR" dirty="0" err="1" smtClean="0"/>
              <a:t>volorunt</a:t>
            </a:r>
            <a:r>
              <a:rPr lang="fr-FR" dirty="0" smtClean="0"/>
              <a:t> </a:t>
            </a:r>
            <a:r>
              <a:rPr lang="fr-FR" dirty="0" err="1" smtClean="0"/>
              <a:t>volescidus</a:t>
            </a:r>
            <a:r>
              <a:rPr lang="fr-FR" dirty="0" smtClean="0"/>
              <a:t>. </a:t>
            </a:r>
            <a:r>
              <a:rPr lang="fr-FR" dirty="0" err="1" smtClean="0"/>
              <a:t>Sime</a:t>
            </a:r>
            <a:r>
              <a:rPr lang="fr-FR" dirty="0" smtClean="0"/>
              <a:t> lit, </a:t>
            </a:r>
            <a:r>
              <a:rPr lang="fr-FR" dirty="0" err="1" smtClean="0"/>
              <a:t>officil</a:t>
            </a:r>
            <a:r>
              <a:rPr lang="fr-FR" dirty="0" smtClean="0"/>
              <a:t> </a:t>
            </a:r>
            <a:r>
              <a:rPr lang="fr-FR" dirty="0" err="1" smtClean="0"/>
              <a:t>igendel</a:t>
            </a:r>
            <a:r>
              <a:rPr lang="fr-FR" dirty="0" smtClean="0"/>
              <a:t> </a:t>
            </a:r>
            <a:r>
              <a:rPr lang="fr-FR" dirty="0" err="1" smtClean="0"/>
              <a:t>icipic</a:t>
            </a:r>
            <a:r>
              <a:rPr lang="fr-FR" dirty="0" smtClean="0"/>
              <a:t> to </a:t>
            </a:r>
            <a:r>
              <a:rPr lang="fr-FR" dirty="0" err="1" smtClean="0"/>
              <a:t>eaque</a:t>
            </a:r>
            <a:r>
              <a:rPr lang="fr-FR" dirty="0" smtClean="0"/>
              <a:t> </a:t>
            </a:r>
            <a:r>
              <a:rPr lang="fr-FR" dirty="0" err="1" smtClean="0"/>
              <a:t>moluption</a:t>
            </a:r>
            <a:r>
              <a:rPr lang="fr-FR" dirty="0" smtClean="0"/>
              <a:t> </a:t>
            </a:r>
            <a:r>
              <a:rPr lang="fr-FR" dirty="0" err="1" smtClean="0"/>
              <a:t>cori</a:t>
            </a:r>
            <a:r>
              <a:rPr lang="fr-FR" dirty="0" smtClean="0"/>
              <a:t> </a:t>
            </a:r>
            <a:r>
              <a:rPr lang="fr-FR" dirty="0" err="1" smtClean="0"/>
              <a:t>aut</a:t>
            </a:r>
            <a:r>
              <a:rPr lang="fr-FR" dirty="0" smtClean="0"/>
              <a:t> </a:t>
            </a:r>
            <a:r>
              <a:rPr lang="fr-FR" dirty="0" err="1" smtClean="0"/>
              <a:t>quis</a:t>
            </a:r>
            <a:r>
              <a:rPr lang="fr-FR" dirty="0" smtClean="0"/>
              <a:t> </a:t>
            </a:r>
            <a:r>
              <a:rPr lang="fr-FR" dirty="0" err="1" smtClean="0"/>
              <a:t>volorunt</a:t>
            </a:r>
            <a:r>
              <a:rPr lang="fr-FR" dirty="0" smtClean="0"/>
              <a:t> </a:t>
            </a:r>
            <a:r>
              <a:rPr lang="fr-FR" dirty="0" err="1" smtClean="0"/>
              <a:t>volescidus</a:t>
            </a:r>
            <a:r>
              <a:rPr lang="fr-FR" dirty="0" smtClean="0"/>
              <a:t>. </a:t>
            </a:r>
            <a:r>
              <a:rPr lang="fr-FR" dirty="0" err="1" smtClean="0"/>
              <a:t>Sime</a:t>
            </a:r>
            <a:r>
              <a:rPr lang="fr-FR" dirty="0" smtClean="0"/>
              <a:t> lit, </a:t>
            </a:r>
            <a:r>
              <a:rPr lang="fr-FR" dirty="0" err="1" smtClean="0"/>
              <a:t>officil</a:t>
            </a:r>
            <a:r>
              <a:rPr lang="fr-FR" dirty="0" smtClean="0"/>
              <a:t> </a:t>
            </a:r>
            <a:r>
              <a:rPr lang="fr-FR" dirty="0" err="1" smtClean="0"/>
              <a:t>igendel</a:t>
            </a:r>
            <a:r>
              <a:rPr lang="fr-FR" dirty="0" smtClean="0"/>
              <a:t> </a:t>
            </a:r>
            <a:r>
              <a:rPr lang="fr-FR" dirty="0" err="1" smtClean="0"/>
              <a:t>icipic</a:t>
            </a:r>
            <a:r>
              <a:rPr lang="fr-FR" dirty="0" smtClean="0"/>
              <a:t> to </a:t>
            </a:r>
            <a:r>
              <a:rPr lang="fr-FR" dirty="0" err="1" smtClean="0"/>
              <a:t>eaque</a:t>
            </a:r>
            <a:r>
              <a:rPr lang="fr-FR" dirty="0" smtClean="0"/>
              <a:t> </a:t>
            </a:r>
            <a:r>
              <a:rPr lang="fr-FR" dirty="0" err="1" smtClean="0"/>
              <a:t>moluption</a:t>
            </a:r>
            <a:r>
              <a:rPr lang="fr-FR" dirty="0" smtClean="0"/>
              <a:t> </a:t>
            </a:r>
            <a:r>
              <a:rPr lang="fr-FR" dirty="0" err="1" smtClean="0"/>
              <a:t>cori</a:t>
            </a:r>
            <a:r>
              <a:rPr lang="fr-FR" dirty="0" smtClean="0"/>
              <a:t> </a:t>
            </a:r>
            <a:r>
              <a:rPr lang="fr-FR" dirty="0" err="1" smtClean="0"/>
              <a:t>aut</a:t>
            </a:r>
            <a:r>
              <a:rPr lang="fr-FR" dirty="0" smtClean="0"/>
              <a:t> </a:t>
            </a:r>
            <a:r>
              <a:rPr lang="fr-FR" dirty="0" err="1" smtClean="0"/>
              <a:t>quis</a:t>
            </a:r>
            <a:r>
              <a:rPr lang="fr-FR" dirty="0" smtClean="0"/>
              <a:t> </a:t>
            </a:r>
            <a:r>
              <a:rPr lang="fr-FR" dirty="0" err="1" smtClean="0"/>
              <a:t>volorunt</a:t>
            </a:r>
            <a:r>
              <a:rPr lang="fr-FR" dirty="0" smtClean="0"/>
              <a:t> </a:t>
            </a:r>
            <a:r>
              <a:rPr lang="fr-FR" dirty="0" err="1" smtClean="0"/>
              <a:t>volescidus</a:t>
            </a:r>
            <a:r>
              <a:rPr lang="fr-FR" dirty="0" smtClean="0"/>
              <a:t>. </a:t>
            </a:r>
            <a:r>
              <a:rPr lang="fr-FR" dirty="0" err="1" smtClean="0"/>
              <a:t>Sime</a:t>
            </a:r>
            <a:r>
              <a:rPr lang="fr-FR" dirty="0" smtClean="0"/>
              <a:t> lit, </a:t>
            </a:r>
            <a:r>
              <a:rPr lang="fr-FR" dirty="0" err="1" smtClean="0"/>
              <a:t>officil</a:t>
            </a:r>
            <a:r>
              <a:rPr lang="fr-FR" dirty="0" smtClean="0"/>
              <a:t> </a:t>
            </a:r>
            <a:r>
              <a:rPr lang="fr-FR" dirty="0" err="1" smtClean="0"/>
              <a:t>igendel</a:t>
            </a:r>
            <a:r>
              <a:rPr lang="fr-FR" dirty="0" smtClean="0"/>
              <a:t> </a:t>
            </a:r>
            <a:r>
              <a:rPr lang="fr-FR" dirty="0" err="1" smtClean="0"/>
              <a:t>icipic</a:t>
            </a:r>
            <a:r>
              <a:rPr lang="fr-FR" dirty="0" smtClean="0"/>
              <a:t> to </a:t>
            </a:r>
            <a:r>
              <a:rPr lang="fr-FR" dirty="0" err="1" smtClean="0"/>
              <a:t>eaque</a:t>
            </a:r>
            <a:r>
              <a:rPr lang="fr-FR" dirty="0" smtClean="0"/>
              <a:t> </a:t>
            </a:r>
            <a:r>
              <a:rPr lang="fr-FR" dirty="0" err="1" smtClean="0"/>
              <a:t>moluption</a:t>
            </a:r>
            <a:r>
              <a:rPr lang="fr-FR" dirty="0" smtClean="0"/>
              <a:t> </a:t>
            </a:r>
            <a:r>
              <a:rPr lang="fr-FR" dirty="0" err="1" smtClean="0"/>
              <a:t>cori</a:t>
            </a:r>
            <a:r>
              <a:rPr lang="fr-FR" dirty="0" smtClean="0"/>
              <a:t> </a:t>
            </a:r>
            <a:r>
              <a:rPr lang="fr-FR" dirty="0" err="1" smtClean="0"/>
              <a:t>aut</a:t>
            </a:r>
            <a:r>
              <a:rPr lang="fr-FR" dirty="0" smtClean="0"/>
              <a:t> </a:t>
            </a:r>
            <a:r>
              <a:rPr lang="fr-FR" dirty="0" err="1" smtClean="0"/>
              <a:t>quis</a:t>
            </a:r>
            <a:r>
              <a:rPr lang="fr-FR" dirty="0" smtClean="0"/>
              <a:t> </a:t>
            </a:r>
            <a:r>
              <a:rPr lang="fr-FR" dirty="0" err="1" smtClean="0"/>
              <a:t>volorunt</a:t>
            </a:r>
            <a:r>
              <a:rPr lang="fr-FR" dirty="0" smtClean="0"/>
              <a:t> </a:t>
            </a:r>
            <a:r>
              <a:rPr lang="fr-FR" dirty="0" err="1" smtClean="0"/>
              <a:t>volescidus</a:t>
            </a:r>
            <a:r>
              <a:rPr lang="fr-FR" dirty="0" smtClean="0"/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Tx/>
              <a:buFontTx/>
              <a:buNone/>
              <a:tabLst/>
              <a:defRPr/>
            </a:pPr>
            <a:endParaRPr lang="fr-FR" dirty="0" smtClean="0"/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Tx/>
              <a:buFontTx/>
              <a:buNone/>
              <a:tabLst/>
              <a:defRPr/>
            </a:pPr>
            <a:endParaRPr lang="fr-FR" dirty="0" smtClean="0"/>
          </a:p>
          <a:p>
            <a:pPr lvl="0"/>
            <a:endParaRPr lang="fr-FR" dirty="0" smtClean="0"/>
          </a:p>
        </p:txBody>
      </p:sp>
      <p:sp>
        <p:nvSpPr>
          <p:cNvPr id="26" name="Text Placeholder 3"/>
          <p:cNvSpPr>
            <a:spLocks noGrp="1"/>
          </p:cNvSpPr>
          <p:nvPr>
            <p:ph type="body" sz="half" idx="21" hasCustomPrompt="1"/>
          </p:nvPr>
        </p:nvSpPr>
        <p:spPr>
          <a:xfrm>
            <a:off x="1212471" y="6257698"/>
            <a:ext cx="2949178" cy="265869"/>
          </a:xfrm>
        </p:spPr>
        <p:txBody>
          <a:bodyPr/>
          <a:lstStyle>
            <a:lvl1pPr marL="0" indent="0">
              <a:lnSpc>
                <a:spcPts val="1200"/>
              </a:lnSpc>
              <a:buNone/>
              <a:defRPr sz="1000" b="1" i="0" baseline="0">
                <a:solidFill>
                  <a:schemeClr val="tx2"/>
                </a:solidFill>
                <a:latin typeface="Inpi" charset="0"/>
                <a:ea typeface="Inpi" charset="0"/>
                <a:cs typeface="Inpi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dirty="0" smtClean="0"/>
              <a:t>Date / Direction - lieu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11" hasCustomPrompt="1"/>
          </p:nvPr>
        </p:nvSpPr>
        <p:spPr>
          <a:xfrm>
            <a:off x="1212691" y="6056610"/>
            <a:ext cx="2949178" cy="286970"/>
          </a:xfrm>
        </p:spPr>
        <p:txBody>
          <a:bodyPr>
            <a:normAutofit/>
          </a:bodyPr>
          <a:lstStyle>
            <a:lvl1pPr marL="0" indent="0">
              <a:lnSpc>
                <a:spcPts val="1400"/>
              </a:lnSpc>
              <a:buNone/>
              <a:defRPr sz="1200" b="1" i="0" cap="all" baseline="0">
                <a:solidFill>
                  <a:schemeClr val="tx1"/>
                </a:solidFill>
                <a:latin typeface="Inpi" charset="0"/>
                <a:ea typeface="Inpi" charset="0"/>
                <a:cs typeface="Inpi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dirty="0" smtClean="0"/>
              <a:t>TITRE DE LA PRÉSENTATION</a:t>
            </a:r>
          </a:p>
        </p:txBody>
      </p:sp>
      <p:sp>
        <p:nvSpPr>
          <p:cNvPr id="5" name="Espace réservé pour une image  4"/>
          <p:cNvSpPr>
            <a:spLocks noGrp="1"/>
          </p:cNvSpPr>
          <p:nvPr>
            <p:ph type="pic" sz="quarter" idx="22"/>
          </p:nvPr>
        </p:nvSpPr>
        <p:spPr>
          <a:xfrm>
            <a:off x="5260975" y="1739900"/>
            <a:ext cx="3263900" cy="3814763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7" name="Espace réservé pour une image  6"/>
          <p:cNvSpPr>
            <a:spLocks noGrp="1"/>
          </p:cNvSpPr>
          <p:nvPr>
            <p:ph type="pic" sz="quarter" idx="23"/>
          </p:nvPr>
        </p:nvSpPr>
        <p:spPr>
          <a:xfrm>
            <a:off x="1180430" y="4611688"/>
            <a:ext cx="3824958" cy="942975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0250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s contenu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er 17"/>
          <p:cNvGrpSpPr/>
          <p:nvPr userDrawn="1"/>
        </p:nvGrpSpPr>
        <p:grpSpPr>
          <a:xfrm>
            <a:off x="0" y="-556755"/>
            <a:ext cx="9655278" cy="7414755"/>
            <a:chOff x="0" y="-556755"/>
            <a:chExt cx="9655278" cy="7414755"/>
          </a:xfrm>
        </p:grpSpPr>
        <p:pic>
          <p:nvPicPr>
            <p:cNvPr id="19" name="Image 18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5555225"/>
              <a:ext cx="1302775" cy="1302775"/>
            </a:xfrm>
            <a:prstGeom prst="rect">
              <a:avLst/>
            </a:prstGeom>
          </p:spPr>
        </p:pic>
        <p:pic>
          <p:nvPicPr>
            <p:cNvPr id="21" name="Image 20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1816100"/>
            </a:xfrm>
            <a:prstGeom prst="rect">
              <a:avLst/>
            </a:prstGeom>
          </p:spPr>
        </p:pic>
        <p:pic>
          <p:nvPicPr>
            <p:cNvPr id="22" name="Image 21"/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84691" y="-556755"/>
              <a:ext cx="1870587" cy="1870587"/>
            </a:xfrm>
            <a:prstGeom prst="rect">
              <a:avLst/>
            </a:prstGeom>
          </p:spPr>
        </p:pic>
        <p:pic>
          <p:nvPicPr>
            <p:cNvPr id="26" name="Image 25"/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82117" y="6129951"/>
              <a:ext cx="639096" cy="435474"/>
            </a:xfrm>
            <a:prstGeom prst="rect">
              <a:avLst/>
            </a:prstGeom>
          </p:spPr>
        </p:pic>
      </p:grpSp>
      <p:sp>
        <p:nvSpPr>
          <p:cNvPr id="20" name="Espace réservé du texte 23"/>
          <p:cNvSpPr>
            <a:spLocks noGrp="1"/>
          </p:cNvSpPr>
          <p:nvPr>
            <p:ph type="body" sz="quarter" idx="15" hasCustomPrompt="1"/>
          </p:nvPr>
        </p:nvSpPr>
        <p:spPr>
          <a:xfrm>
            <a:off x="902486" y="2027769"/>
            <a:ext cx="3749185" cy="1022718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ts val="12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Tx/>
              <a:buFontTx/>
              <a:buNone/>
              <a:tabLst/>
              <a:defRPr lang="fr-FR" sz="1400" b="0" i="0" baseline="0">
                <a:solidFill>
                  <a:srgbClr val="000000"/>
                </a:solidFill>
                <a:latin typeface="Inpi Light" charset="0"/>
                <a:ea typeface="Inpi Light" charset="0"/>
                <a:cs typeface="Inpi Light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Tx/>
              <a:buFontTx/>
              <a:buNone/>
              <a:tabLst/>
              <a:defRPr/>
            </a:pPr>
            <a:r>
              <a:rPr lang="fr-FR" dirty="0" smtClean="0"/>
              <a:t>Cette page vous permet d’insérer du contenu sur 2 colonnes.</a:t>
            </a: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Tx/>
              <a:buFontTx/>
              <a:buNone/>
              <a:tabLst/>
              <a:defRPr/>
            </a:pPr>
            <a:r>
              <a:rPr lang="fr-FR" dirty="0" err="1" smtClean="0"/>
              <a:t>Sime</a:t>
            </a:r>
            <a:r>
              <a:rPr lang="fr-FR" dirty="0" smtClean="0"/>
              <a:t> lit, </a:t>
            </a:r>
            <a:r>
              <a:rPr lang="fr-FR" dirty="0" err="1" smtClean="0"/>
              <a:t>officil</a:t>
            </a:r>
            <a:r>
              <a:rPr lang="fr-FR" dirty="0" smtClean="0"/>
              <a:t> </a:t>
            </a:r>
            <a:r>
              <a:rPr lang="fr-FR" dirty="0" err="1" smtClean="0"/>
              <a:t>igendel</a:t>
            </a:r>
            <a:r>
              <a:rPr lang="fr-FR" dirty="0" smtClean="0"/>
              <a:t> </a:t>
            </a:r>
            <a:r>
              <a:rPr lang="fr-FR" dirty="0" err="1" smtClean="0"/>
              <a:t>icipic</a:t>
            </a:r>
            <a:r>
              <a:rPr lang="fr-FR" dirty="0" smtClean="0"/>
              <a:t> to </a:t>
            </a:r>
            <a:r>
              <a:rPr lang="fr-FR" dirty="0" err="1" smtClean="0"/>
              <a:t>eaque</a:t>
            </a:r>
            <a:r>
              <a:rPr lang="fr-FR" dirty="0" smtClean="0"/>
              <a:t> </a:t>
            </a:r>
            <a:r>
              <a:rPr lang="fr-FR" dirty="0" err="1" smtClean="0"/>
              <a:t>moluption</a:t>
            </a:r>
            <a:r>
              <a:rPr lang="fr-FR" dirty="0" smtClean="0"/>
              <a:t> </a:t>
            </a:r>
            <a:r>
              <a:rPr lang="fr-FR" dirty="0" err="1" smtClean="0"/>
              <a:t>cori</a:t>
            </a:r>
            <a:r>
              <a:rPr lang="fr-FR" dirty="0" smtClean="0"/>
              <a:t> </a:t>
            </a:r>
            <a:r>
              <a:rPr lang="fr-FR" dirty="0" err="1" smtClean="0"/>
              <a:t>aut</a:t>
            </a:r>
            <a:r>
              <a:rPr lang="fr-FR" dirty="0" smtClean="0"/>
              <a:t> </a:t>
            </a:r>
            <a:r>
              <a:rPr lang="fr-FR" dirty="0" err="1" smtClean="0"/>
              <a:t>quis</a:t>
            </a:r>
            <a:r>
              <a:rPr lang="fr-FR" dirty="0" smtClean="0"/>
              <a:t> </a:t>
            </a:r>
            <a:r>
              <a:rPr lang="fr-FR" dirty="0" err="1" smtClean="0"/>
              <a:t>volorunt</a:t>
            </a:r>
            <a:r>
              <a:rPr lang="fr-FR" dirty="0" smtClean="0"/>
              <a:t> </a:t>
            </a:r>
            <a:r>
              <a:rPr lang="fr-FR" dirty="0" err="1" smtClean="0"/>
              <a:t>volescidus</a:t>
            </a:r>
            <a:r>
              <a:rPr lang="fr-FR" dirty="0" smtClean="0"/>
              <a:t>. </a:t>
            </a:r>
            <a:r>
              <a:rPr lang="fr-FR" dirty="0" err="1" smtClean="0"/>
              <a:t>Sime</a:t>
            </a:r>
            <a:r>
              <a:rPr lang="fr-FR" dirty="0" smtClean="0"/>
              <a:t> lit, </a:t>
            </a:r>
            <a:r>
              <a:rPr lang="fr-FR" dirty="0" err="1" smtClean="0"/>
              <a:t>officil</a:t>
            </a:r>
            <a:r>
              <a:rPr lang="fr-FR" dirty="0" smtClean="0"/>
              <a:t> </a:t>
            </a:r>
            <a:r>
              <a:rPr lang="fr-FR" dirty="0" err="1" smtClean="0"/>
              <a:t>igendel</a:t>
            </a:r>
            <a:r>
              <a:rPr lang="fr-FR" dirty="0" smtClean="0"/>
              <a:t> </a:t>
            </a:r>
            <a:r>
              <a:rPr lang="fr-FR" dirty="0" err="1" smtClean="0"/>
              <a:t>icipic</a:t>
            </a:r>
            <a:r>
              <a:rPr lang="fr-FR" dirty="0" smtClean="0"/>
              <a:t> to </a:t>
            </a:r>
            <a:r>
              <a:rPr lang="fr-FR" dirty="0" err="1" smtClean="0"/>
              <a:t>eaque</a:t>
            </a:r>
            <a:r>
              <a:rPr lang="fr-FR" dirty="0" smtClean="0"/>
              <a:t> </a:t>
            </a:r>
            <a:r>
              <a:rPr lang="fr-FR" dirty="0" err="1" smtClean="0"/>
              <a:t>moluption</a:t>
            </a:r>
            <a:r>
              <a:rPr lang="fr-FR" dirty="0" smtClean="0"/>
              <a:t>.</a:t>
            </a:r>
          </a:p>
        </p:txBody>
      </p:sp>
      <p:sp>
        <p:nvSpPr>
          <p:cNvPr id="23" name="Espace réservé du texte 23"/>
          <p:cNvSpPr>
            <a:spLocks noGrp="1"/>
          </p:cNvSpPr>
          <p:nvPr>
            <p:ph type="body" sz="quarter" idx="21" hasCustomPrompt="1"/>
          </p:nvPr>
        </p:nvSpPr>
        <p:spPr>
          <a:xfrm>
            <a:off x="4935160" y="2020099"/>
            <a:ext cx="3749185" cy="10303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ts val="12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Tx/>
              <a:buFontTx/>
              <a:buNone/>
              <a:tabLst/>
              <a:defRPr lang="fr-FR" sz="1400" b="0" i="0" baseline="0">
                <a:solidFill>
                  <a:srgbClr val="000000"/>
                </a:solidFill>
                <a:latin typeface="Inpi Light" charset="0"/>
                <a:ea typeface="Inpi Light" charset="0"/>
                <a:cs typeface="Inpi Light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Tx/>
              <a:buFontTx/>
              <a:buNone/>
              <a:tabLst/>
              <a:defRPr/>
            </a:pPr>
            <a:r>
              <a:rPr lang="fr-FR" dirty="0" err="1" smtClean="0"/>
              <a:t>Sime</a:t>
            </a:r>
            <a:r>
              <a:rPr lang="fr-FR" dirty="0" smtClean="0"/>
              <a:t> lit, </a:t>
            </a:r>
            <a:r>
              <a:rPr lang="fr-FR" dirty="0" err="1" smtClean="0"/>
              <a:t>officil</a:t>
            </a:r>
            <a:r>
              <a:rPr lang="fr-FR" dirty="0" smtClean="0"/>
              <a:t> </a:t>
            </a:r>
            <a:r>
              <a:rPr lang="fr-FR" dirty="0" err="1" smtClean="0"/>
              <a:t>igendel</a:t>
            </a:r>
            <a:r>
              <a:rPr lang="fr-FR" dirty="0" smtClean="0"/>
              <a:t> </a:t>
            </a:r>
            <a:r>
              <a:rPr lang="fr-FR" dirty="0" err="1" smtClean="0"/>
              <a:t>icipic</a:t>
            </a:r>
            <a:r>
              <a:rPr lang="fr-FR" dirty="0" smtClean="0"/>
              <a:t> to </a:t>
            </a:r>
            <a:r>
              <a:rPr lang="fr-FR" dirty="0" err="1" smtClean="0"/>
              <a:t>eaque</a:t>
            </a:r>
            <a:r>
              <a:rPr lang="fr-FR" dirty="0" smtClean="0"/>
              <a:t> </a:t>
            </a:r>
            <a:r>
              <a:rPr lang="fr-FR" dirty="0" err="1" smtClean="0"/>
              <a:t>moluption</a:t>
            </a:r>
            <a:r>
              <a:rPr lang="fr-FR" dirty="0" smtClean="0"/>
              <a:t> </a:t>
            </a:r>
            <a:r>
              <a:rPr lang="fr-FR" dirty="0" err="1" smtClean="0"/>
              <a:t>cori</a:t>
            </a:r>
            <a:r>
              <a:rPr lang="fr-FR" dirty="0" smtClean="0"/>
              <a:t> </a:t>
            </a:r>
            <a:r>
              <a:rPr lang="fr-FR" dirty="0" err="1" smtClean="0"/>
              <a:t>aut</a:t>
            </a:r>
            <a:r>
              <a:rPr lang="fr-FR" dirty="0" smtClean="0"/>
              <a:t> </a:t>
            </a:r>
            <a:r>
              <a:rPr lang="fr-FR" dirty="0" err="1" smtClean="0"/>
              <a:t>quis</a:t>
            </a:r>
            <a:r>
              <a:rPr lang="fr-FR" dirty="0" smtClean="0"/>
              <a:t> </a:t>
            </a:r>
            <a:r>
              <a:rPr lang="fr-FR" dirty="0" err="1" smtClean="0"/>
              <a:t>volorunt</a:t>
            </a:r>
            <a:r>
              <a:rPr lang="fr-FR" dirty="0" smtClean="0"/>
              <a:t> </a:t>
            </a:r>
            <a:r>
              <a:rPr lang="fr-FR" dirty="0" err="1" smtClean="0"/>
              <a:t>volescidus</a:t>
            </a:r>
            <a:r>
              <a:rPr lang="fr-FR" dirty="0" smtClean="0"/>
              <a:t>. </a:t>
            </a:r>
            <a:r>
              <a:rPr lang="fr-FR" dirty="0" err="1" smtClean="0"/>
              <a:t>Sime</a:t>
            </a:r>
            <a:r>
              <a:rPr lang="fr-FR" dirty="0" smtClean="0"/>
              <a:t> lit, </a:t>
            </a:r>
            <a:r>
              <a:rPr lang="fr-FR" dirty="0" err="1" smtClean="0"/>
              <a:t>officil</a:t>
            </a:r>
            <a:r>
              <a:rPr lang="fr-FR" dirty="0" smtClean="0"/>
              <a:t> </a:t>
            </a:r>
            <a:r>
              <a:rPr lang="fr-FR" dirty="0" err="1" smtClean="0"/>
              <a:t>igendel</a:t>
            </a:r>
            <a:r>
              <a:rPr lang="fr-FR" dirty="0" smtClean="0"/>
              <a:t> </a:t>
            </a:r>
            <a:r>
              <a:rPr lang="fr-FR" dirty="0" err="1" smtClean="0"/>
              <a:t>icipic</a:t>
            </a:r>
            <a:r>
              <a:rPr lang="fr-FR" dirty="0" smtClean="0"/>
              <a:t> to </a:t>
            </a:r>
            <a:r>
              <a:rPr lang="fr-FR" dirty="0" err="1" smtClean="0"/>
              <a:t>eaque</a:t>
            </a:r>
            <a:r>
              <a:rPr lang="fr-FR" dirty="0" smtClean="0"/>
              <a:t> </a:t>
            </a:r>
            <a:r>
              <a:rPr lang="fr-FR" dirty="0" err="1" smtClean="0"/>
              <a:t>moluption</a:t>
            </a:r>
            <a:r>
              <a:rPr lang="fr-FR" dirty="0" smtClean="0"/>
              <a:t> </a:t>
            </a:r>
            <a:r>
              <a:rPr lang="fr-FR" dirty="0" err="1" smtClean="0"/>
              <a:t>cori</a:t>
            </a:r>
            <a:r>
              <a:rPr lang="fr-FR" dirty="0" smtClean="0"/>
              <a:t> </a:t>
            </a:r>
            <a:r>
              <a:rPr lang="fr-FR" dirty="0" err="1" smtClean="0"/>
              <a:t>aut</a:t>
            </a:r>
            <a:r>
              <a:rPr lang="fr-FR" dirty="0" smtClean="0"/>
              <a:t> </a:t>
            </a:r>
            <a:r>
              <a:rPr lang="fr-FR" dirty="0" err="1" smtClean="0"/>
              <a:t>quis</a:t>
            </a:r>
            <a:r>
              <a:rPr lang="fr-FR" dirty="0" smtClean="0"/>
              <a:t> </a:t>
            </a:r>
            <a:r>
              <a:rPr lang="fr-FR" dirty="0" err="1" smtClean="0"/>
              <a:t>volorunt</a:t>
            </a:r>
            <a:r>
              <a:rPr lang="fr-FR" dirty="0" smtClean="0"/>
              <a:t> </a:t>
            </a:r>
            <a:r>
              <a:rPr lang="fr-FR" dirty="0" err="1" smtClean="0"/>
              <a:t>volescidus</a:t>
            </a:r>
            <a:r>
              <a:rPr lang="fr-FR" dirty="0" smtClean="0"/>
              <a:t>. </a:t>
            </a:r>
            <a:r>
              <a:rPr lang="fr-FR" dirty="0" err="1" smtClean="0"/>
              <a:t>Sime</a:t>
            </a:r>
            <a:r>
              <a:rPr lang="fr-FR" dirty="0" smtClean="0"/>
              <a:t> lit, </a:t>
            </a:r>
            <a:r>
              <a:rPr lang="fr-FR" dirty="0" err="1" smtClean="0"/>
              <a:t>officil</a:t>
            </a:r>
            <a:r>
              <a:rPr lang="fr-FR" dirty="0" smtClean="0"/>
              <a:t> </a:t>
            </a:r>
            <a:r>
              <a:rPr lang="fr-FR" dirty="0" err="1" smtClean="0"/>
              <a:t>igendel</a:t>
            </a:r>
            <a:r>
              <a:rPr lang="fr-FR" dirty="0" smtClean="0"/>
              <a:t> </a:t>
            </a:r>
            <a:r>
              <a:rPr lang="fr-FR" dirty="0" err="1" smtClean="0"/>
              <a:t>icipic</a:t>
            </a:r>
            <a:r>
              <a:rPr lang="fr-FR" dirty="0" smtClean="0"/>
              <a:t> to </a:t>
            </a:r>
            <a:r>
              <a:rPr lang="fr-FR" dirty="0" err="1" smtClean="0"/>
              <a:t>eaque</a:t>
            </a:r>
            <a:r>
              <a:rPr lang="fr-FR" dirty="0" smtClean="0"/>
              <a:t> </a:t>
            </a:r>
            <a:r>
              <a:rPr lang="fr-FR" dirty="0" err="1" smtClean="0"/>
              <a:t>moluption</a:t>
            </a:r>
            <a:r>
              <a:rPr lang="fr-FR" dirty="0" smtClean="0"/>
              <a:t> </a:t>
            </a:r>
            <a:r>
              <a:rPr lang="fr-FR" dirty="0" err="1" smtClean="0"/>
              <a:t>cori</a:t>
            </a:r>
            <a:r>
              <a:rPr lang="fr-FR" dirty="0" smtClean="0"/>
              <a:t> </a:t>
            </a:r>
            <a:r>
              <a:rPr lang="fr-FR" dirty="0" err="1" smtClean="0"/>
              <a:t>aut</a:t>
            </a:r>
            <a:r>
              <a:rPr lang="fr-FR" dirty="0" smtClean="0"/>
              <a:t> </a:t>
            </a:r>
            <a:r>
              <a:rPr lang="fr-FR" dirty="0" err="1" smtClean="0"/>
              <a:t>quis</a:t>
            </a:r>
            <a:r>
              <a:rPr lang="fr-FR" dirty="0" smtClean="0"/>
              <a:t> </a:t>
            </a:r>
            <a:r>
              <a:rPr lang="fr-FR" dirty="0" err="1" smtClean="0"/>
              <a:t>volorunt</a:t>
            </a:r>
            <a:r>
              <a:rPr lang="fr-FR" dirty="0" smtClean="0"/>
              <a:t> </a:t>
            </a:r>
            <a:r>
              <a:rPr lang="fr-FR" dirty="0" err="1" smtClean="0"/>
              <a:t>volescidus</a:t>
            </a:r>
            <a:r>
              <a:rPr lang="fr-FR" dirty="0" smtClean="0"/>
              <a:t>.</a:t>
            </a:r>
          </a:p>
        </p:txBody>
      </p:sp>
      <p:sp>
        <p:nvSpPr>
          <p:cNvPr id="28" name="Espace réservé du texte 28"/>
          <p:cNvSpPr>
            <a:spLocks noGrp="1"/>
          </p:cNvSpPr>
          <p:nvPr>
            <p:ph type="body" sz="quarter" idx="16" hasCustomPrompt="1"/>
          </p:nvPr>
        </p:nvSpPr>
        <p:spPr>
          <a:xfrm>
            <a:off x="899693" y="3176154"/>
            <a:ext cx="3751978" cy="402621"/>
          </a:xfrm>
        </p:spPr>
        <p:txBody>
          <a:bodyPr>
            <a:normAutofit/>
          </a:bodyPr>
          <a:lstStyle>
            <a:lvl1pPr marL="0" indent="0">
              <a:lnSpc>
                <a:spcPts val="1400"/>
              </a:lnSpc>
              <a:buFontTx/>
              <a:buNone/>
              <a:defRPr sz="1600" cap="all" baseline="0"/>
            </a:lvl1pPr>
          </a:lstStyle>
          <a:p>
            <a:pPr lvl="0"/>
            <a:r>
              <a:rPr lang="fr-FR" dirty="0" smtClean="0"/>
              <a:t>Détails 1</a:t>
            </a:r>
            <a:endParaRPr lang="fr-FR" dirty="0"/>
          </a:p>
        </p:txBody>
      </p:sp>
      <p:sp>
        <p:nvSpPr>
          <p:cNvPr id="29" name="Espace réservé du texte 28"/>
          <p:cNvSpPr>
            <a:spLocks noGrp="1"/>
          </p:cNvSpPr>
          <p:nvPr>
            <p:ph type="body" sz="quarter" idx="18" hasCustomPrompt="1"/>
          </p:nvPr>
        </p:nvSpPr>
        <p:spPr>
          <a:xfrm>
            <a:off x="4934717" y="3174729"/>
            <a:ext cx="3738996" cy="384148"/>
          </a:xfrm>
        </p:spPr>
        <p:txBody>
          <a:bodyPr>
            <a:normAutofit/>
          </a:bodyPr>
          <a:lstStyle>
            <a:lvl1pPr marL="0" indent="0">
              <a:lnSpc>
                <a:spcPts val="1400"/>
              </a:lnSpc>
              <a:buFontTx/>
              <a:buNone/>
              <a:defRPr sz="1600" cap="all" baseline="0"/>
            </a:lvl1pPr>
          </a:lstStyle>
          <a:p>
            <a:pPr lvl="0"/>
            <a:r>
              <a:rPr lang="fr-FR" dirty="0" smtClean="0"/>
              <a:t>Détails 2</a:t>
            </a:r>
            <a:endParaRPr lang="fr-FR" dirty="0"/>
          </a:p>
        </p:txBody>
      </p:sp>
      <p:sp>
        <p:nvSpPr>
          <p:cNvPr id="30" name="Espace réservé du texte 30"/>
          <p:cNvSpPr>
            <a:spLocks noGrp="1"/>
          </p:cNvSpPr>
          <p:nvPr>
            <p:ph type="body" sz="quarter" idx="17" hasCustomPrompt="1"/>
          </p:nvPr>
        </p:nvSpPr>
        <p:spPr>
          <a:xfrm>
            <a:off x="899693" y="3424706"/>
            <a:ext cx="3751978" cy="2310483"/>
          </a:xfrm>
        </p:spPr>
        <p:txBody>
          <a:bodyPr>
            <a:noAutofit/>
          </a:bodyPr>
          <a:lstStyle>
            <a:lvl1pPr marL="0" indent="0">
              <a:lnSpc>
                <a:spcPts val="1400"/>
              </a:lnSpc>
              <a:buFontTx/>
              <a:buNone/>
              <a:defRPr sz="1400" b="0" i="0" baseline="0">
                <a:solidFill>
                  <a:srgbClr val="000000"/>
                </a:solidFill>
                <a:latin typeface="Inpi Light" charset="0"/>
                <a:ea typeface="Inpi Light" charset="0"/>
                <a:cs typeface="Inpi Light" charset="0"/>
              </a:defRPr>
            </a:lvl1pPr>
            <a:lvl2pPr>
              <a:lnSpc>
                <a:spcPts val="1400"/>
              </a:lnSpc>
              <a:defRPr sz="1400" b="0" i="0" baseline="0">
                <a:solidFill>
                  <a:srgbClr val="000000"/>
                </a:solidFill>
                <a:latin typeface="Inpi Light" charset="0"/>
                <a:ea typeface="Inpi Light" charset="0"/>
                <a:cs typeface="Inpi Light" charset="0"/>
              </a:defRPr>
            </a:lvl2pPr>
          </a:lstStyle>
          <a:p>
            <a:pPr lvl="0"/>
            <a:r>
              <a:rPr lang="fr-FR" dirty="0" err="1" smtClean="0"/>
              <a:t>Sime</a:t>
            </a:r>
            <a:r>
              <a:rPr lang="fr-FR" dirty="0" smtClean="0"/>
              <a:t> lit, </a:t>
            </a:r>
            <a:r>
              <a:rPr lang="fr-FR" dirty="0" err="1" smtClean="0"/>
              <a:t>officil</a:t>
            </a:r>
            <a:r>
              <a:rPr lang="fr-FR" dirty="0" smtClean="0"/>
              <a:t> </a:t>
            </a:r>
            <a:r>
              <a:rPr lang="fr-FR" dirty="0" err="1" smtClean="0"/>
              <a:t>igendel</a:t>
            </a:r>
            <a:r>
              <a:rPr lang="fr-FR" dirty="0" smtClean="0"/>
              <a:t> </a:t>
            </a:r>
            <a:r>
              <a:rPr lang="fr-FR" dirty="0" err="1" smtClean="0"/>
              <a:t>icipic</a:t>
            </a:r>
            <a:r>
              <a:rPr lang="fr-FR" dirty="0" smtClean="0"/>
              <a:t> to </a:t>
            </a:r>
            <a:r>
              <a:rPr lang="fr-FR" dirty="0" err="1" smtClean="0"/>
              <a:t>eaque</a:t>
            </a:r>
            <a:r>
              <a:rPr lang="fr-FR" dirty="0" smtClean="0"/>
              <a:t> </a:t>
            </a:r>
            <a:r>
              <a:rPr lang="fr-FR" dirty="0" err="1" smtClean="0"/>
              <a:t>moluption</a:t>
            </a:r>
            <a:r>
              <a:rPr lang="fr-FR" dirty="0" smtClean="0"/>
              <a:t> </a:t>
            </a:r>
            <a:r>
              <a:rPr lang="fr-FR" dirty="0" err="1" smtClean="0"/>
              <a:t>cori</a:t>
            </a:r>
            <a:r>
              <a:rPr lang="fr-FR" dirty="0" smtClean="0"/>
              <a:t> </a:t>
            </a:r>
            <a:r>
              <a:rPr lang="fr-FR" dirty="0" err="1" smtClean="0"/>
              <a:t>aut</a:t>
            </a:r>
            <a:r>
              <a:rPr lang="fr-FR" dirty="0" smtClean="0"/>
              <a:t> </a:t>
            </a:r>
            <a:r>
              <a:rPr lang="fr-FR" dirty="0" err="1" smtClean="0"/>
              <a:t>quis</a:t>
            </a:r>
            <a:r>
              <a:rPr lang="fr-FR" dirty="0" smtClean="0"/>
              <a:t> </a:t>
            </a:r>
            <a:r>
              <a:rPr lang="fr-FR" dirty="0" err="1" smtClean="0"/>
              <a:t>volorunt</a:t>
            </a:r>
            <a:r>
              <a:rPr lang="fr-FR" dirty="0" smtClean="0"/>
              <a:t> </a:t>
            </a:r>
            <a:r>
              <a:rPr lang="fr-FR" dirty="0" err="1" smtClean="0"/>
              <a:t>volescidus</a:t>
            </a:r>
            <a:r>
              <a:rPr lang="fr-FR" dirty="0" smtClean="0"/>
              <a:t>.</a:t>
            </a:r>
          </a:p>
          <a:p>
            <a:pPr lvl="1"/>
            <a:r>
              <a:rPr lang="fr-FR" dirty="0" err="1" smtClean="0"/>
              <a:t>Udamus</a:t>
            </a:r>
            <a:r>
              <a:rPr lang="fr-FR" dirty="0" smtClean="0"/>
              <a:t> mos </a:t>
            </a:r>
            <a:r>
              <a:rPr lang="fr-FR" dirty="0" err="1" smtClean="0"/>
              <a:t>vid</a:t>
            </a:r>
            <a:r>
              <a:rPr lang="fr-FR" dirty="0" smtClean="0"/>
              <a:t> </a:t>
            </a:r>
            <a:r>
              <a:rPr lang="fr-FR" dirty="0" err="1" smtClean="0"/>
              <a:t>modit</a:t>
            </a:r>
            <a:r>
              <a:rPr lang="fr-FR" dirty="0" smtClean="0"/>
              <a:t>, </a:t>
            </a:r>
            <a:r>
              <a:rPr lang="fr-FR" dirty="0" err="1" smtClean="0"/>
              <a:t>utam</a:t>
            </a:r>
            <a:r>
              <a:rPr lang="fr-FR" dirty="0" smtClean="0"/>
              <a:t>, </a:t>
            </a:r>
            <a:r>
              <a:rPr lang="fr-FR" dirty="0" err="1" smtClean="0"/>
              <a:t>im</a:t>
            </a:r>
            <a:r>
              <a:rPr lang="fr-FR" dirty="0" smtClean="0"/>
              <a:t> </a:t>
            </a:r>
            <a:r>
              <a:rPr lang="fr-FR" dirty="0" err="1" smtClean="0"/>
              <a:t>rero</a:t>
            </a:r>
            <a:r>
              <a:rPr lang="fr-FR" dirty="0" smtClean="0"/>
              <a:t> </a:t>
            </a:r>
            <a:r>
              <a:rPr lang="fr-FR" dirty="0" err="1" smtClean="0"/>
              <a:t>verita</a:t>
            </a:r>
            <a:r>
              <a:rPr lang="fr-FR" dirty="0" smtClean="0"/>
              <a:t> </a:t>
            </a:r>
            <a:r>
              <a:rPr lang="fr-FR" dirty="0" err="1" smtClean="0"/>
              <a:t>qusantia</a:t>
            </a:r>
            <a:r>
              <a:rPr lang="fr-FR" dirty="0" smtClean="0"/>
              <a:t>.</a:t>
            </a:r>
          </a:p>
          <a:p>
            <a:pPr lvl="1"/>
            <a:r>
              <a:rPr lang="fr-FR" dirty="0" smtClean="0"/>
              <a:t> </a:t>
            </a:r>
            <a:r>
              <a:rPr lang="fr-FR" dirty="0" err="1" smtClean="0"/>
              <a:t>Tur</a:t>
            </a:r>
            <a:r>
              <a:rPr lang="fr-FR" dirty="0" smtClean="0"/>
              <a:t> mi officia </a:t>
            </a:r>
            <a:r>
              <a:rPr lang="fr-FR" dirty="0" err="1" smtClean="0"/>
              <a:t>escitem</a:t>
            </a:r>
            <a:r>
              <a:rPr lang="fr-FR" dirty="0" smtClean="0"/>
              <a:t> </a:t>
            </a:r>
            <a:r>
              <a:rPr lang="fr-FR" dirty="0" err="1" smtClean="0"/>
              <a:t>porpor</a:t>
            </a:r>
            <a:r>
              <a:rPr lang="fr-FR" dirty="0" smtClean="0"/>
              <a:t> </a:t>
            </a:r>
            <a:r>
              <a:rPr lang="fr-FR" dirty="0" err="1" smtClean="0"/>
              <a:t>rero</a:t>
            </a:r>
            <a:r>
              <a:rPr lang="fr-FR" dirty="0" smtClean="0"/>
              <a:t> ma </a:t>
            </a:r>
            <a:r>
              <a:rPr lang="fr-FR" dirty="0" err="1" smtClean="0"/>
              <a:t>quidis</a:t>
            </a:r>
            <a:r>
              <a:rPr lang="fr-FR" dirty="0" smtClean="0"/>
              <a:t> </a:t>
            </a:r>
            <a:r>
              <a:rPr lang="fr-FR" dirty="0" err="1" smtClean="0"/>
              <a:t>dolorumquia</a:t>
            </a:r>
            <a:r>
              <a:rPr lang="fr-FR" dirty="0" smtClean="0"/>
              <a:t> </a:t>
            </a:r>
            <a:r>
              <a:rPr lang="fr-FR" dirty="0" err="1" smtClean="0"/>
              <a:t>ium</a:t>
            </a:r>
            <a:r>
              <a:rPr lang="fr-FR" dirty="0" smtClean="0"/>
              <a:t> </a:t>
            </a:r>
            <a:r>
              <a:rPr lang="fr-FR" dirty="0" err="1" smtClean="0"/>
              <a:t>res</a:t>
            </a:r>
            <a:endParaRPr lang="fr-FR" dirty="0" smtClean="0"/>
          </a:p>
        </p:txBody>
      </p:sp>
      <p:sp>
        <p:nvSpPr>
          <p:cNvPr id="31" name="Espace réservé du texte 30"/>
          <p:cNvSpPr>
            <a:spLocks noGrp="1"/>
          </p:cNvSpPr>
          <p:nvPr>
            <p:ph type="body" sz="quarter" idx="19" hasCustomPrompt="1"/>
          </p:nvPr>
        </p:nvSpPr>
        <p:spPr>
          <a:xfrm>
            <a:off x="4934717" y="3431800"/>
            <a:ext cx="3738996" cy="2303389"/>
          </a:xfrm>
        </p:spPr>
        <p:txBody>
          <a:bodyPr>
            <a:noAutofit/>
          </a:bodyPr>
          <a:lstStyle>
            <a:lvl1pPr marL="0" indent="0">
              <a:lnSpc>
                <a:spcPts val="1400"/>
              </a:lnSpc>
              <a:buFontTx/>
              <a:buNone/>
              <a:defRPr sz="1400" b="0" i="0" baseline="0">
                <a:solidFill>
                  <a:srgbClr val="000000"/>
                </a:solidFill>
                <a:latin typeface="Inpi Light" charset="0"/>
                <a:ea typeface="Inpi Light" charset="0"/>
                <a:cs typeface="Inpi Light" charset="0"/>
              </a:defRPr>
            </a:lvl1pPr>
            <a:lvl2pPr>
              <a:lnSpc>
                <a:spcPts val="1400"/>
              </a:lnSpc>
              <a:defRPr sz="1400" b="0" i="0" baseline="0">
                <a:solidFill>
                  <a:srgbClr val="000000"/>
                </a:solidFill>
                <a:latin typeface="Inpi Light" charset="0"/>
                <a:ea typeface="Inpi Light" charset="0"/>
                <a:cs typeface="Inpi Light" charset="0"/>
              </a:defRPr>
            </a:lvl2pPr>
          </a:lstStyle>
          <a:p>
            <a:pPr lvl="0"/>
            <a:r>
              <a:rPr lang="fr-FR" dirty="0" err="1" smtClean="0"/>
              <a:t>Sime</a:t>
            </a:r>
            <a:r>
              <a:rPr lang="fr-FR" dirty="0" smtClean="0"/>
              <a:t> lit, </a:t>
            </a:r>
            <a:r>
              <a:rPr lang="fr-FR" dirty="0" err="1" smtClean="0"/>
              <a:t>officil</a:t>
            </a:r>
            <a:r>
              <a:rPr lang="fr-FR" dirty="0" smtClean="0"/>
              <a:t> </a:t>
            </a:r>
            <a:r>
              <a:rPr lang="fr-FR" dirty="0" err="1" smtClean="0"/>
              <a:t>igendel</a:t>
            </a:r>
            <a:r>
              <a:rPr lang="fr-FR" dirty="0" smtClean="0"/>
              <a:t> </a:t>
            </a:r>
            <a:r>
              <a:rPr lang="fr-FR" dirty="0" err="1" smtClean="0"/>
              <a:t>icipic</a:t>
            </a:r>
            <a:r>
              <a:rPr lang="fr-FR" dirty="0" smtClean="0"/>
              <a:t> to </a:t>
            </a:r>
            <a:r>
              <a:rPr lang="fr-FR" dirty="0" err="1" smtClean="0"/>
              <a:t>eaque</a:t>
            </a:r>
            <a:r>
              <a:rPr lang="fr-FR" dirty="0" smtClean="0"/>
              <a:t> </a:t>
            </a:r>
            <a:r>
              <a:rPr lang="fr-FR" dirty="0" err="1" smtClean="0"/>
              <a:t>moluption</a:t>
            </a:r>
            <a:r>
              <a:rPr lang="fr-FR" dirty="0" smtClean="0"/>
              <a:t> </a:t>
            </a:r>
            <a:r>
              <a:rPr lang="fr-FR" dirty="0" err="1" smtClean="0"/>
              <a:t>cori</a:t>
            </a:r>
            <a:r>
              <a:rPr lang="fr-FR" dirty="0" smtClean="0"/>
              <a:t> </a:t>
            </a:r>
            <a:r>
              <a:rPr lang="fr-FR" dirty="0" err="1" smtClean="0"/>
              <a:t>aut</a:t>
            </a:r>
            <a:r>
              <a:rPr lang="fr-FR" dirty="0" smtClean="0"/>
              <a:t> </a:t>
            </a:r>
            <a:r>
              <a:rPr lang="fr-FR" dirty="0" err="1" smtClean="0"/>
              <a:t>quis</a:t>
            </a:r>
            <a:r>
              <a:rPr lang="fr-FR" dirty="0" smtClean="0"/>
              <a:t> </a:t>
            </a:r>
            <a:r>
              <a:rPr lang="fr-FR" dirty="0" err="1" smtClean="0"/>
              <a:t>volorunt</a:t>
            </a:r>
            <a:r>
              <a:rPr lang="fr-FR" dirty="0" smtClean="0"/>
              <a:t> </a:t>
            </a:r>
            <a:r>
              <a:rPr lang="fr-FR" dirty="0" err="1" smtClean="0"/>
              <a:t>volescidus</a:t>
            </a:r>
            <a:r>
              <a:rPr lang="fr-FR" dirty="0" smtClean="0"/>
              <a:t>.</a:t>
            </a:r>
          </a:p>
          <a:p>
            <a:pPr lvl="0"/>
            <a:r>
              <a:rPr lang="fr-FR" dirty="0" err="1" smtClean="0"/>
              <a:t>Hil</a:t>
            </a:r>
            <a:r>
              <a:rPr lang="fr-FR" dirty="0" smtClean="0"/>
              <a:t> </a:t>
            </a:r>
            <a:r>
              <a:rPr lang="fr-FR" dirty="0" err="1" smtClean="0"/>
              <a:t>esequia</a:t>
            </a:r>
            <a:r>
              <a:rPr lang="fr-FR" dirty="0" smtClean="0"/>
              <a:t> non </a:t>
            </a:r>
            <a:r>
              <a:rPr lang="fr-FR" dirty="0" err="1" smtClean="0"/>
              <a:t>pa</a:t>
            </a:r>
            <a:r>
              <a:rPr lang="fr-FR" dirty="0" smtClean="0"/>
              <a:t> ne si </a:t>
            </a:r>
            <a:r>
              <a:rPr lang="fr-FR" dirty="0" err="1" smtClean="0"/>
              <a:t>nonsequ</a:t>
            </a:r>
            <a:r>
              <a:rPr lang="fr-FR" dirty="0" smtClean="0"/>
              <a:t> </a:t>
            </a:r>
            <a:r>
              <a:rPr lang="fr-FR" dirty="0" err="1" smtClean="0"/>
              <a:t>iassus</a:t>
            </a:r>
            <a:r>
              <a:rPr lang="fr-FR" dirty="0" smtClean="0"/>
              <a:t>, </a:t>
            </a:r>
            <a:r>
              <a:rPr lang="fr-FR" dirty="0" err="1" smtClean="0"/>
              <a:t>volor</a:t>
            </a:r>
            <a:r>
              <a:rPr lang="fr-FR" dirty="0" smtClean="0"/>
              <a:t> arum </a:t>
            </a:r>
            <a:r>
              <a:rPr lang="fr-FR" dirty="0" err="1" smtClean="0"/>
              <a:t>quam</a:t>
            </a:r>
            <a:r>
              <a:rPr lang="fr-FR" dirty="0" smtClean="0"/>
              <a:t>.</a:t>
            </a:r>
          </a:p>
        </p:txBody>
      </p:sp>
      <p:sp>
        <p:nvSpPr>
          <p:cNvPr id="38" name="Espace réservé du texte 37"/>
          <p:cNvSpPr>
            <a:spLocks noGrp="1"/>
          </p:cNvSpPr>
          <p:nvPr>
            <p:ph type="body" sz="quarter" idx="23" hasCustomPrompt="1"/>
          </p:nvPr>
        </p:nvSpPr>
        <p:spPr>
          <a:xfrm>
            <a:off x="4934717" y="1728075"/>
            <a:ext cx="3749628" cy="431904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800" b="1" i="0" cap="all" baseline="0">
                <a:latin typeface="Inpi" charset="0"/>
                <a:ea typeface="Inpi" charset="0"/>
                <a:cs typeface="Inpi" charset="0"/>
              </a:defRPr>
            </a:lvl1pPr>
          </a:lstStyle>
          <a:p>
            <a:pPr lvl="0"/>
            <a:r>
              <a:rPr lang="fr-FR" dirty="0" smtClean="0"/>
              <a:t>Focus 2</a:t>
            </a:r>
            <a:endParaRPr lang="fr-FR" dirty="0"/>
          </a:p>
        </p:txBody>
      </p:sp>
      <p:sp>
        <p:nvSpPr>
          <p:cNvPr id="27" name="Espace réservé du texte 37"/>
          <p:cNvSpPr>
            <a:spLocks noGrp="1"/>
          </p:cNvSpPr>
          <p:nvPr>
            <p:ph type="body" sz="quarter" idx="24" hasCustomPrompt="1"/>
          </p:nvPr>
        </p:nvSpPr>
        <p:spPr>
          <a:xfrm>
            <a:off x="899693" y="1735569"/>
            <a:ext cx="3749628" cy="431904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800" b="1" i="0" cap="all" baseline="0">
                <a:latin typeface="Inpi" charset="0"/>
                <a:ea typeface="Inpi" charset="0"/>
                <a:cs typeface="Inpi" charset="0"/>
              </a:defRPr>
            </a:lvl1pPr>
          </a:lstStyle>
          <a:p>
            <a:pPr lvl="0"/>
            <a:r>
              <a:rPr lang="fr-FR" dirty="0" smtClean="0"/>
              <a:t>Focus 1</a:t>
            </a:r>
            <a:endParaRPr lang="fr-FR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5" hasCustomPrompt="1"/>
          </p:nvPr>
        </p:nvSpPr>
        <p:spPr>
          <a:xfrm>
            <a:off x="1212471" y="6257698"/>
            <a:ext cx="2949178" cy="265869"/>
          </a:xfrm>
        </p:spPr>
        <p:txBody>
          <a:bodyPr/>
          <a:lstStyle>
            <a:lvl1pPr marL="0" indent="0">
              <a:lnSpc>
                <a:spcPts val="1200"/>
              </a:lnSpc>
              <a:buNone/>
              <a:defRPr sz="1000" b="1" i="0" baseline="0">
                <a:solidFill>
                  <a:schemeClr val="tx2"/>
                </a:solidFill>
                <a:latin typeface="Inpi" charset="0"/>
                <a:ea typeface="Inpi" charset="0"/>
                <a:cs typeface="Inpi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dirty="0" smtClean="0"/>
              <a:t>Date / Direction - lieu</a:t>
            </a:r>
          </a:p>
        </p:txBody>
      </p:sp>
      <p:sp>
        <p:nvSpPr>
          <p:cNvPr id="25" name="Text Placeholder 3"/>
          <p:cNvSpPr>
            <a:spLocks noGrp="1"/>
          </p:cNvSpPr>
          <p:nvPr>
            <p:ph type="body" sz="half" idx="11" hasCustomPrompt="1"/>
          </p:nvPr>
        </p:nvSpPr>
        <p:spPr>
          <a:xfrm>
            <a:off x="1212691" y="6056610"/>
            <a:ext cx="2949178" cy="286970"/>
          </a:xfrm>
        </p:spPr>
        <p:txBody>
          <a:bodyPr>
            <a:normAutofit/>
          </a:bodyPr>
          <a:lstStyle>
            <a:lvl1pPr marL="0" indent="0">
              <a:lnSpc>
                <a:spcPts val="1400"/>
              </a:lnSpc>
              <a:buNone/>
              <a:defRPr sz="1200" b="1" i="0" cap="all" baseline="0">
                <a:solidFill>
                  <a:schemeClr val="tx1"/>
                </a:solidFill>
                <a:latin typeface="Inpi" charset="0"/>
                <a:ea typeface="Inpi" charset="0"/>
                <a:cs typeface="Inpi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dirty="0" smtClean="0"/>
              <a:t>TITRE DE LA PRÉSENTATION</a:t>
            </a:r>
          </a:p>
        </p:txBody>
      </p:sp>
      <p:sp>
        <p:nvSpPr>
          <p:cNvPr id="33" name="Espace réservé du texte 17"/>
          <p:cNvSpPr>
            <a:spLocks noGrp="1"/>
          </p:cNvSpPr>
          <p:nvPr>
            <p:ph type="body" sz="quarter" idx="10" hasCustomPrompt="1"/>
          </p:nvPr>
        </p:nvSpPr>
        <p:spPr>
          <a:xfrm>
            <a:off x="1185972" y="812372"/>
            <a:ext cx="5623560" cy="59428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160" b="1" i="0" baseline="0">
                <a:solidFill>
                  <a:schemeClr val="bg1"/>
                </a:solidFill>
                <a:latin typeface="Inpi" charset="0"/>
                <a:ea typeface="Inpi" charset="0"/>
                <a:cs typeface="Inpi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FF4A"/>
              </a:buClr>
              <a:buSzTx/>
              <a:buFont typeface="AppleSymbols" charset="0"/>
              <a:buNone/>
              <a:tabLst/>
              <a:defRPr/>
            </a:pPr>
            <a:r>
              <a:rPr lang="fr-FR" dirty="0" smtClean="0"/>
              <a:t>Sous-titre de la page</a:t>
            </a:r>
            <a:endParaRPr lang="fr-FR" dirty="0"/>
          </a:p>
        </p:txBody>
      </p:sp>
      <p:sp>
        <p:nvSpPr>
          <p:cNvPr id="34" name="Espace réservé du texte 34"/>
          <p:cNvSpPr>
            <a:spLocks noGrp="1"/>
          </p:cNvSpPr>
          <p:nvPr>
            <p:ph type="body" sz="quarter" idx="20" hasCustomPrompt="1"/>
          </p:nvPr>
        </p:nvSpPr>
        <p:spPr>
          <a:xfrm>
            <a:off x="1190346" y="378539"/>
            <a:ext cx="5619185" cy="568325"/>
          </a:xfrm>
        </p:spPr>
        <p:txBody>
          <a:bodyPr/>
          <a:lstStyle>
            <a:lvl1pPr marL="0" indent="0">
              <a:lnSpc>
                <a:spcPts val="3456"/>
              </a:lnSpc>
              <a:buFontTx/>
              <a:buNone/>
              <a:defRPr b="0" i="0" cap="all" baseline="0">
                <a:solidFill>
                  <a:schemeClr val="bg1"/>
                </a:solidFill>
                <a:latin typeface="Inpi Thin" charset="0"/>
                <a:ea typeface="Inpi Thin" charset="0"/>
                <a:cs typeface="Inpi Thin" charset="0"/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dirty="0" smtClean="0"/>
              <a:t>Titre de la page 2 colonnes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14813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encadr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er 17"/>
          <p:cNvGrpSpPr/>
          <p:nvPr userDrawn="1"/>
        </p:nvGrpSpPr>
        <p:grpSpPr>
          <a:xfrm>
            <a:off x="0" y="-556755"/>
            <a:ext cx="9655278" cy="7414755"/>
            <a:chOff x="0" y="-556755"/>
            <a:chExt cx="9655278" cy="7414755"/>
          </a:xfrm>
        </p:grpSpPr>
        <p:pic>
          <p:nvPicPr>
            <p:cNvPr id="19" name="Image 18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5555225"/>
              <a:ext cx="1302775" cy="1302775"/>
            </a:xfrm>
            <a:prstGeom prst="rect">
              <a:avLst/>
            </a:prstGeom>
          </p:spPr>
        </p:pic>
        <p:pic>
          <p:nvPicPr>
            <p:cNvPr id="21" name="Image 20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1816100"/>
            </a:xfrm>
            <a:prstGeom prst="rect">
              <a:avLst/>
            </a:prstGeom>
          </p:spPr>
        </p:pic>
        <p:pic>
          <p:nvPicPr>
            <p:cNvPr id="22" name="Image 21"/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84691" y="-556755"/>
              <a:ext cx="1870587" cy="1870587"/>
            </a:xfrm>
            <a:prstGeom prst="rect">
              <a:avLst/>
            </a:prstGeom>
          </p:spPr>
        </p:pic>
        <p:pic>
          <p:nvPicPr>
            <p:cNvPr id="26" name="Image 25"/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82117" y="6129951"/>
              <a:ext cx="639096" cy="435474"/>
            </a:xfrm>
            <a:prstGeom prst="rect">
              <a:avLst/>
            </a:prstGeom>
          </p:spPr>
        </p:pic>
      </p:grpSp>
      <p:sp>
        <p:nvSpPr>
          <p:cNvPr id="3" name="Rectangle 2"/>
          <p:cNvSpPr/>
          <p:nvPr userDrawn="1"/>
        </p:nvSpPr>
        <p:spPr>
          <a:xfrm>
            <a:off x="6924473" y="1862108"/>
            <a:ext cx="2219527" cy="3862385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accent3"/>
              </a:solidFill>
            </a:endParaRPr>
          </a:p>
        </p:txBody>
      </p:sp>
      <p:sp>
        <p:nvSpPr>
          <p:cNvPr id="20" name="Espace réservé du texte 19"/>
          <p:cNvSpPr>
            <a:spLocks noGrp="1"/>
          </p:cNvSpPr>
          <p:nvPr>
            <p:ph type="body" sz="quarter" idx="13" hasCustomPrompt="1"/>
          </p:nvPr>
        </p:nvSpPr>
        <p:spPr>
          <a:xfrm>
            <a:off x="7042743" y="2035113"/>
            <a:ext cx="1462087" cy="304331"/>
          </a:xfrm>
        </p:spPr>
        <p:txBody>
          <a:bodyPr>
            <a:noAutofit/>
          </a:bodyPr>
          <a:lstStyle>
            <a:lvl1pPr marL="0" indent="0">
              <a:lnSpc>
                <a:spcPts val="2160"/>
              </a:lnSpc>
              <a:buFontTx/>
              <a:buNone/>
              <a:defRPr sz="1800" b="1" i="0" cap="all" baseline="0">
                <a:solidFill>
                  <a:schemeClr val="bg1"/>
                </a:solidFill>
                <a:latin typeface="Inpi" charset="0"/>
                <a:ea typeface="Inpi" charset="0"/>
                <a:cs typeface="Inpi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FF4A"/>
              </a:buClr>
              <a:buSzTx/>
              <a:buFont typeface="AppleSymbols" charset="0"/>
              <a:buNone/>
              <a:tabLst/>
              <a:defRPr/>
            </a:pPr>
            <a:r>
              <a:rPr lang="fr-FR" dirty="0" smtClean="0"/>
              <a:t>ENCADRÉ</a:t>
            </a:r>
            <a:endParaRPr lang="fr-FR" dirty="0"/>
          </a:p>
        </p:txBody>
      </p:sp>
      <p:sp>
        <p:nvSpPr>
          <p:cNvPr id="24" name="Espace réservé du texte 23"/>
          <p:cNvSpPr>
            <a:spLocks noGrp="1"/>
          </p:cNvSpPr>
          <p:nvPr>
            <p:ph type="body" sz="quarter" idx="14" hasCustomPrompt="1"/>
          </p:nvPr>
        </p:nvSpPr>
        <p:spPr>
          <a:xfrm>
            <a:off x="7028881" y="2307601"/>
            <a:ext cx="1952992" cy="2757487"/>
          </a:xfrm>
        </p:spPr>
        <p:txBody>
          <a:bodyPr>
            <a:normAutofit/>
          </a:bodyPr>
          <a:lstStyle>
            <a:lvl1pPr marL="0" indent="0">
              <a:buFontTx/>
              <a:buNone/>
              <a:defRPr lang="fr-FR" sz="1400" b="0" i="0" baseline="0" smtClean="0">
                <a:solidFill>
                  <a:schemeClr val="bg1"/>
                </a:solidFill>
                <a:latin typeface="Inpi Thin" charset="0"/>
                <a:ea typeface="Inpi Thin" charset="0"/>
                <a:cs typeface="Inpi Thin" charset="0"/>
              </a:defRPr>
            </a:lvl1pPr>
          </a:lstStyle>
          <a:p>
            <a:pPr lvl="0"/>
            <a:r>
              <a:rPr lang="fr-FR" dirty="0" smtClean="0"/>
              <a:t>Modifiez la couleur en cliquant sur l’encadré, puis en cliquant sur « remplissage de la forme ».</a:t>
            </a:r>
          </a:p>
          <a:p>
            <a:pPr lvl="0"/>
            <a:r>
              <a:rPr lang="fr-FR" dirty="0" err="1" smtClean="0"/>
              <a:t>Udamus</a:t>
            </a:r>
            <a:r>
              <a:rPr lang="fr-FR" dirty="0" smtClean="0"/>
              <a:t> mos </a:t>
            </a:r>
            <a:r>
              <a:rPr lang="fr-FR" dirty="0" err="1" smtClean="0"/>
              <a:t>vid</a:t>
            </a:r>
            <a:r>
              <a:rPr lang="fr-FR" dirty="0" smtClean="0"/>
              <a:t> </a:t>
            </a:r>
            <a:r>
              <a:rPr lang="fr-FR" dirty="0" err="1" smtClean="0"/>
              <a:t>modit</a:t>
            </a:r>
            <a:r>
              <a:rPr lang="fr-FR" dirty="0" smtClean="0"/>
              <a:t>, </a:t>
            </a:r>
            <a:r>
              <a:rPr lang="fr-FR" dirty="0" err="1" smtClean="0"/>
              <a:t>utam</a:t>
            </a:r>
            <a:r>
              <a:rPr lang="fr-FR" dirty="0" smtClean="0"/>
              <a:t>, </a:t>
            </a:r>
            <a:r>
              <a:rPr lang="fr-FR" dirty="0" err="1" smtClean="0"/>
              <a:t>im</a:t>
            </a:r>
            <a:r>
              <a:rPr lang="fr-FR" dirty="0" smtClean="0"/>
              <a:t> </a:t>
            </a:r>
            <a:r>
              <a:rPr lang="fr-FR" dirty="0" err="1" smtClean="0"/>
              <a:t>rero</a:t>
            </a:r>
            <a:r>
              <a:rPr lang="fr-FR" dirty="0" smtClean="0"/>
              <a:t> </a:t>
            </a:r>
            <a:r>
              <a:rPr lang="fr-FR" dirty="0" err="1" smtClean="0"/>
              <a:t>maximus</a:t>
            </a:r>
            <a:r>
              <a:rPr lang="fr-FR" dirty="0" smtClean="0"/>
              <a:t> </a:t>
            </a:r>
            <a:r>
              <a:rPr lang="fr-FR" dirty="0" err="1" smtClean="0"/>
              <a:t>verita</a:t>
            </a:r>
            <a:r>
              <a:rPr lang="fr-FR" dirty="0" smtClean="0"/>
              <a:t> </a:t>
            </a:r>
            <a:r>
              <a:rPr lang="fr-FR" dirty="0" err="1" smtClean="0"/>
              <a:t>qusantia</a:t>
            </a:r>
            <a:r>
              <a:rPr lang="fr-FR" dirty="0" smtClean="0"/>
              <a:t> </a:t>
            </a:r>
            <a:r>
              <a:rPr lang="fr-FR" dirty="0" err="1" smtClean="0"/>
              <a:t>tur</a:t>
            </a:r>
            <a:r>
              <a:rPr lang="fr-FR" dirty="0" smtClean="0"/>
              <a:t> mi officia </a:t>
            </a:r>
            <a:r>
              <a:rPr lang="fr-FR" dirty="0" err="1" smtClean="0"/>
              <a:t>escitem</a:t>
            </a:r>
            <a:r>
              <a:rPr lang="fr-FR" dirty="0" smtClean="0"/>
              <a:t> </a:t>
            </a:r>
            <a:r>
              <a:rPr lang="fr-FR" dirty="0" err="1" smtClean="0"/>
              <a:t>porpor</a:t>
            </a:r>
            <a:r>
              <a:rPr lang="fr-FR" dirty="0" smtClean="0"/>
              <a:t> </a:t>
            </a:r>
            <a:r>
              <a:rPr lang="fr-FR" dirty="0" err="1" smtClean="0"/>
              <a:t>rero</a:t>
            </a:r>
            <a:r>
              <a:rPr lang="fr-FR" dirty="0" smtClean="0"/>
              <a:t> ma </a:t>
            </a:r>
            <a:r>
              <a:rPr lang="fr-FR" dirty="0" err="1" smtClean="0"/>
              <a:t>quidis</a:t>
            </a:r>
            <a:r>
              <a:rPr lang="fr-FR" dirty="0" smtClean="0"/>
              <a:t> </a:t>
            </a:r>
            <a:r>
              <a:rPr lang="fr-FR" dirty="0" err="1" smtClean="0"/>
              <a:t>dolorumquia</a:t>
            </a:r>
            <a:r>
              <a:rPr lang="fr-FR" dirty="0" smtClean="0"/>
              <a:t> </a:t>
            </a:r>
            <a:r>
              <a:rPr lang="fr-FR" dirty="0" err="1" smtClean="0"/>
              <a:t>ium</a:t>
            </a:r>
            <a:r>
              <a:rPr lang="fr-FR" dirty="0" smtClean="0"/>
              <a:t> </a:t>
            </a:r>
            <a:r>
              <a:rPr lang="fr-FR" dirty="0" err="1" smtClean="0"/>
              <a:t>res</a:t>
            </a:r>
            <a:r>
              <a:rPr lang="fr-FR" dirty="0" smtClean="0"/>
              <a:t> con rem </a:t>
            </a:r>
            <a:r>
              <a:rPr lang="fr-FR" dirty="0" err="1" smtClean="0"/>
              <a:t>uta</a:t>
            </a:r>
            <a:r>
              <a:rPr lang="fr-FR" dirty="0" smtClean="0"/>
              <a:t> </a:t>
            </a:r>
            <a:r>
              <a:rPr lang="fr-FR" dirty="0" err="1" smtClean="0"/>
              <a:t>dellabor</a:t>
            </a:r>
            <a:r>
              <a:rPr lang="fr-FR" dirty="0" smtClean="0"/>
              <a:t> </a:t>
            </a:r>
            <a:r>
              <a:rPr lang="fr-FR" dirty="0" err="1" smtClean="0"/>
              <a:t>asitio</a:t>
            </a:r>
            <a:r>
              <a:rPr lang="fr-FR" dirty="0" smtClean="0"/>
              <a:t>. Nem </a:t>
            </a:r>
            <a:r>
              <a:rPr lang="fr-FR" dirty="0" err="1" smtClean="0"/>
              <a:t>quam</a:t>
            </a:r>
            <a:r>
              <a:rPr lang="fr-FR" dirty="0" smtClean="0"/>
              <a:t> quo qui </a:t>
            </a:r>
            <a:r>
              <a:rPr lang="fr-FR" dirty="0" err="1" smtClean="0"/>
              <a:t>sitaquemqui</a:t>
            </a:r>
            <a:r>
              <a:rPr lang="fr-FR" dirty="0" smtClean="0"/>
              <a:t> </a:t>
            </a:r>
            <a:r>
              <a:rPr lang="fr-FR" dirty="0" err="1" smtClean="0"/>
              <a:t>vendaer</a:t>
            </a:r>
            <a:r>
              <a:rPr lang="fr-FR" dirty="0" smtClean="0"/>
              <a:t> </a:t>
            </a:r>
            <a:r>
              <a:rPr lang="fr-FR" dirty="0" err="1" smtClean="0"/>
              <a:t>natempe</a:t>
            </a:r>
            <a:r>
              <a:rPr lang="fr-FR" dirty="0" smtClean="0"/>
              <a:t> </a:t>
            </a:r>
            <a:r>
              <a:rPr lang="fr-FR" dirty="0" err="1" smtClean="0"/>
              <a:t>rci</a:t>
            </a:r>
            <a:r>
              <a:rPr lang="fr-FR" dirty="0" smtClean="0"/>
              <a:t>.</a:t>
            </a:r>
            <a:endParaRPr lang="fr-FR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21" hasCustomPrompt="1"/>
          </p:nvPr>
        </p:nvSpPr>
        <p:spPr>
          <a:xfrm>
            <a:off x="1212471" y="6257698"/>
            <a:ext cx="2949178" cy="265869"/>
          </a:xfrm>
        </p:spPr>
        <p:txBody>
          <a:bodyPr/>
          <a:lstStyle>
            <a:lvl1pPr marL="0" indent="0">
              <a:lnSpc>
                <a:spcPts val="1200"/>
              </a:lnSpc>
              <a:buNone/>
              <a:defRPr sz="1000" b="1" i="0" baseline="0">
                <a:solidFill>
                  <a:schemeClr val="tx2"/>
                </a:solidFill>
                <a:latin typeface="Inpi" charset="0"/>
                <a:ea typeface="Inpi" charset="0"/>
                <a:cs typeface="Inpi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dirty="0" smtClean="0"/>
              <a:t>Date / Direction - lieu</a:t>
            </a:r>
          </a:p>
        </p:txBody>
      </p:sp>
      <p:sp>
        <p:nvSpPr>
          <p:cNvPr id="25" name="Text Placeholder 3"/>
          <p:cNvSpPr>
            <a:spLocks noGrp="1"/>
          </p:cNvSpPr>
          <p:nvPr>
            <p:ph type="body" sz="half" idx="11" hasCustomPrompt="1"/>
          </p:nvPr>
        </p:nvSpPr>
        <p:spPr>
          <a:xfrm>
            <a:off x="1212691" y="6056610"/>
            <a:ext cx="2949178" cy="286970"/>
          </a:xfrm>
        </p:spPr>
        <p:txBody>
          <a:bodyPr>
            <a:normAutofit/>
          </a:bodyPr>
          <a:lstStyle>
            <a:lvl1pPr marL="0" indent="0">
              <a:lnSpc>
                <a:spcPts val="1400"/>
              </a:lnSpc>
              <a:buNone/>
              <a:defRPr sz="1200" b="1" i="0" cap="all" baseline="0">
                <a:solidFill>
                  <a:schemeClr val="tx1"/>
                </a:solidFill>
                <a:latin typeface="Inpi" charset="0"/>
                <a:ea typeface="Inpi" charset="0"/>
                <a:cs typeface="Inpi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dirty="0" smtClean="0"/>
              <a:t>TITRE DE LA PRÉSENTATION</a:t>
            </a:r>
          </a:p>
        </p:txBody>
      </p:sp>
      <p:sp>
        <p:nvSpPr>
          <p:cNvPr id="28" name="Espace réservé du texte 17"/>
          <p:cNvSpPr>
            <a:spLocks noGrp="1"/>
          </p:cNvSpPr>
          <p:nvPr>
            <p:ph type="body" sz="quarter" idx="10" hasCustomPrompt="1"/>
          </p:nvPr>
        </p:nvSpPr>
        <p:spPr>
          <a:xfrm>
            <a:off x="1185972" y="812372"/>
            <a:ext cx="5623560" cy="59428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160" b="1" i="0" baseline="0">
                <a:solidFill>
                  <a:schemeClr val="bg1"/>
                </a:solidFill>
                <a:latin typeface="Inpi" charset="0"/>
                <a:ea typeface="Inpi" charset="0"/>
                <a:cs typeface="Inpi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FF4A"/>
              </a:buClr>
              <a:buSzTx/>
              <a:buFont typeface="AppleSymbols" charset="0"/>
              <a:buNone/>
              <a:tabLst/>
              <a:defRPr/>
            </a:pPr>
            <a:r>
              <a:rPr lang="fr-FR" dirty="0" smtClean="0"/>
              <a:t>Sous-titre de la page</a:t>
            </a:r>
            <a:endParaRPr lang="fr-FR" dirty="0"/>
          </a:p>
        </p:txBody>
      </p:sp>
      <p:sp>
        <p:nvSpPr>
          <p:cNvPr id="30" name="Espace réservé du texte 34"/>
          <p:cNvSpPr>
            <a:spLocks noGrp="1"/>
          </p:cNvSpPr>
          <p:nvPr>
            <p:ph type="body" sz="quarter" idx="20" hasCustomPrompt="1"/>
          </p:nvPr>
        </p:nvSpPr>
        <p:spPr>
          <a:xfrm>
            <a:off x="1190346" y="378539"/>
            <a:ext cx="5619185" cy="568325"/>
          </a:xfrm>
        </p:spPr>
        <p:txBody>
          <a:bodyPr/>
          <a:lstStyle>
            <a:lvl1pPr marL="0" indent="0">
              <a:lnSpc>
                <a:spcPts val="3456"/>
              </a:lnSpc>
              <a:buFontTx/>
              <a:buNone/>
              <a:defRPr b="0" i="0" cap="all" baseline="0">
                <a:solidFill>
                  <a:schemeClr val="bg1"/>
                </a:solidFill>
                <a:latin typeface="Inpi Thin" charset="0"/>
                <a:ea typeface="Inpi Thin" charset="0"/>
                <a:cs typeface="Inpi Thin" charset="0"/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dirty="0" smtClean="0"/>
              <a:t>Titre de la page 1 encadré</a:t>
            </a:r>
            <a:endParaRPr lang="fr-FR" dirty="0"/>
          </a:p>
        </p:txBody>
      </p:sp>
      <p:sp>
        <p:nvSpPr>
          <p:cNvPr id="34" name="Espace réservé du texte 23"/>
          <p:cNvSpPr>
            <a:spLocks noGrp="1"/>
          </p:cNvSpPr>
          <p:nvPr>
            <p:ph type="body" sz="quarter" idx="15" hasCustomPrompt="1"/>
          </p:nvPr>
        </p:nvSpPr>
        <p:spPr>
          <a:xfrm>
            <a:off x="902486" y="2057294"/>
            <a:ext cx="5907045" cy="1022718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ts val="12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Tx/>
              <a:buFontTx/>
              <a:buNone/>
              <a:tabLst/>
              <a:defRPr lang="fr-FR" sz="1400" b="0" i="0" baseline="0">
                <a:solidFill>
                  <a:srgbClr val="000000"/>
                </a:solidFill>
                <a:latin typeface="Inpi Light" charset="0"/>
                <a:ea typeface="Inpi Light" charset="0"/>
                <a:cs typeface="Inpi Light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Tx/>
              <a:buFontTx/>
              <a:buNone/>
              <a:tabLst/>
              <a:defRPr/>
            </a:pPr>
            <a:r>
              <a:rPr lang="fr-FR" dirty="0" smtClean="0"/>
              <a:t>Insérer ici vos contenus et utilisez l’encadré pour mettre certaines informations en exergue. Vous pouvez également modifier la couleur de fond de l’encadré.</a:t>
            </a: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Tx/>
              <a:buFontTx/>
              <a:buNone/>
              <a:tabLst/>
              <a:defRPr/>
            </a:pPr>
            <a:r>
              <a:rPr lang="fr-FR" dirty="0" err="1" smtClean="0"/>
              <a:t>Sime</a:t>
            </a:r>
            <a:r>
              <a:rPr lang="fr-FR" dirty="0" smtClean="0"/>
              <a:t> lit, </a:t>
            </a:r>
            <a:r>
              <a:rPr lang="fr-FR" dirty="0" err="1" smtClean="0"/>
              <a:t>officil</a:t>
            </a:r>
            <a:r>
              <a:rPr lang="fr-FR" dirty="0" smtClean="0"/>
              <a:t> </a:t>
            </a:r>
            <a:r>
              <a:rPr lang="fr-FR" dirty="0" err="1" smtClean="0"/>
              <a:t>igendel</a:t>
            </a:r>
            <a:r>
              <a:rPr lang="fr-FR" dirty="0" smtClean="0"/>
              <a:t> </a:t>
            </a:r>
            <a:r>
              <a:rPr lang="fr-FR" dirty="0" err="1" smtClean="0"/>
              <a:t>icipic</a:t>
            </a:r>
            <a:r>
              <a:rPr lang="fr-FR" dirty="0" smtClean="0"/>
              <a:t> to </a:t>
            </a:r>
            <a:r>
              <a:rPr lang="fr-FR" dirty="0" err="1" smtClean="0"/>
              <a:t>eaque</a:t>
            </a:r>
            <a:r>
              <a:rPr lang="fr-FR" dirty="0" smtClean="0"/>
              <a:t> </a:t>
            </a:r>
            <a:r>
              <a:rPr lang="fr-FR" dirty="0" err="1" smtClean="0"/>
              <a:t>moluption</a:t>
            </a:r>
            <a:r>
              <a:rPr lang="fr-FR" dirty="0" smtClean="0"/>
              <a:t> </a:t>
            </a:r>
            <a:r>
              <a:rPr lang="fr-FR" dirty="0" err="1" smtClean="0"/>
              <a:t>cori</a:t>
            </a:r>
            <a:r>
              <a:rPr lang="fr-FR" dirty="0" smtClean="0"/>
              <a:t> </a:t>
            </a:r>
            <a:r>
              <a:rPr lang="fr-FR" dirty="0" err="1" smtClean="0"/>
              <a:t>aut</a:t>
            </a:r>
            <a:r>
              <a:rPr lang="fr-FR" dirty="0" smtClean="0"/>
              <a:t> </a:t>
            </a:r>
            <a:r>
              <a:rPr lang="fr-FR" dirty="0" err="1" smtClean="0"/>
              <a:t>quis</a:t>
            </a:r>
            <a:r>
              <a:rPr lang="fr-FR" dirty="0" smtClean="0"/>
              <a:t> </a:t>
            </a:r>
            <a:r>
              <a:rPr lang="fr-FR" dirty="0" err="1" smtClean="0"/>
              <a:t>volorunt</a:t>
            </a:r>
            <a:r>
              <a:rPr lang="fr-FR" dirty="0" smtClean="0"/>
              <a:t> </a:t>
            </a:r>
            <a:r>
              <a:rPr lang="fr-FR" dirty="0" err="1" smtClean="0"/>
              <a:t>volescidus</a:t>
            </a:r>
            <a:r>
              <a:rPr lang="fr-FR" dirty="0" smtClean="0"/>
              <a:t>. </a:t>
            </a:r>
            <a:r>
              <a:rPr lang="fr-FR" dirty="0" err="1" smtClean="0"/>
              <a:t>Sime</a:t>
            </a:r>
            <a:r>
              <a:rPr lang="fr-FR" dirty="0" smtClean="0"/>
              <a:t> lit, </a:t>
            </a:r>
            <a:r>
              <a:rPr lang="fr-FR" dirty="0" err="1" smtClean="0"/>
              <a:t>officil</a:t>
            </a:r>
            <a:r>
              <a:rPr lang="fr-FR" dirty="0" smtClean="0"/>
              <a:t> </a:t>
            </a:r>
            <a:r>
              <a:rPr lang="fr-FR" dirty="0" err="1" smtClean="0"/>
              <a:t>igendel</a:t>
            </a:r>
            <a:r>
              <a:rPr lang="fr-FR" dirty="0" smtClean="0"/>
              <a:t> </a:t>
            </a:r>
            <a:r>
              <a:rPr lang="fr-FR" dirty="0" err="1" smtClean="0"/>
              <a:t>icipic</a:t>
            </a:r>
            <a:r>
              <a:rPr lang="fr-FR" dirty="0" smtClean="0"/>
              <a:t> to </a:t>
            </a:r>
            <a:r>
              <a:rPr lang="fr-FR" dirty="0" err="1" smtClean="0"/>
              <a:t>eaque</a:t>
            </a:r>
            <a:r>
              <a:rPr lang="fr-FR" dirty="0" smtClean="0"/>
              <a:t> </a:t>
            </a:r>
            <a:r>
              <a:rPr lang="fr-FR" dirty="0" err="1" smtClean="0"/>
              <a:t>moluption</a:t>
            </a:r>
            <a:r>
              <a:rPr lang="fr-FR" dirty="0" smtClean="0"/>
              <a:t> </a:t>
            </a:r>
            <a:r>
              <a:rPr lang="fr-FR" dirty="0" err="1" smtClean="0"/>
              <a:t>cori</a:t>
            </a:r>
            <a:r>
              <a:rPr lang="fr-FR" dirty="0" smtClean="0"/>
              <a:t> </a:t>
            </a:r>
            <a:r>
              <a:rPr lang="fr-FR" dirty="0" err="1" smtClean="0"/>
              <a:t>aut</a:t>
            </a:r>
            <a:r>
              <a:rPr lang="fr-FR" dirty="0" smtClean="0"/>
              <a:t> </a:t>
            </a:r>
            <a:r>
              <a:rPr lang="fr-FR" dirty="0" err="1" smtClean="0"/>
              <a:t>quis</a:t>
            </a:r>
            <a:r>
              <a:rPr lang="fr-FR" dirty="0" smtClean="0"/>
              <a:t> </a:t>
            </a:r>
            <a:r>
              <a:rPr lang="fr-FR" dirty="0" err="1" smtClean="0"/>
              <a:t>volorunt</a:t>
            </a:r>
            <a:r>
              <a:rPr lang="fr-FR" dirty="0" smtClean="0"/>
              <a:t> </a:t>
            </a:r>
            <a:r>
              <a:rPr lang="fr-FR" dirty="0" err="1" smtClean="0"/>
              <a:t>volescidus</a:t>
            </a:r>
            <a:r>
              <a:rPr lang="fr-FR" dirty="0" smtClean="0"/>
              <a:t>.</a:t>
            </a:r>
          </a:p>
        </p:txBody>
      </p:sp>
      <p:sp>
        <p:nvSpPr>
          <p:cNvPr id="36" name="Espace réservé du texte 28"/>
          <p:cNvSpPr>
            <a:spLocks noGrp="1"/>
          </p:cNvSpPr>
          <p:nvPr>
            <p:ph type="body" sz="quarter" idx="16" hasCustomPrompt="1"/>
          </p:nvPr>
        </p:nvSpPr>
        <p:spPr>
          <a:xfrm>
            <a:off x="899693" y="3205679"/>
            <a:ext cx="4772974" cy="402621"/>
          </a:xfrm>
        </p:spPr>
        <p:txBody>
          <a:bodyPr>
            <a:normAutofit/>
          </a:bodyPr>
          <a:lstStyle>
            <a:lvl1pPr marL="0" indent="0">
              <a:lnSpc>
                <a:spcPts val="1400"/>
              </a:lnSpc>
              <a:buFontTx/>
              <a:buNone/>
              <a:defRPr sz="1600" cap="all" baseline="0"/>
            </a:lvl1pPr>
          </a:lstStyle>
          <a:p>
            <a:pPr lvl="0"/>
            <a:r>
              <a:rPr lang="fr-FR" dirty="0" smtClean="0"/>
              <a:t>Détails 1</a:t>
            </a:r>
            <a:endParaRPr lang="fr-FR" dirty="0"/>
          </a:p>
        </p:txBody>
      </p:sp>
      <p:sp>
        <p:nvSpPr>
          <p:cNvPr id="37" name="Espace réservé du texte 30"/>
          <p:cNvSpPr>
            <a:spLocks noGrp="1"/>
          </p:cNvSpPr>
          <p:nvPr>
            <p:ph type="body" sz="quarter" idx="17" hasCustomPrompt="1"/>
          </p:nvPr>
        </p:nvSpPr>
        <p:spPr>
          <a:xfrm>
            <a:off x="899693" y="3454231"/>
            <a:ext cx="5909838" cy="2310483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ts val="14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Tx/>
              <a:buFontTx/>
              <a:buNone/>
              <a:tabLst/>
              <a:defRPr sz="1400" b="0" i="0" baseline="0">
                <a:solidFill>
                  <a:srgbClr val="000000"/>
                </a:solidFill>
                <a:latin typeface="Inpi Light" charset="0"/>
                <a:ea typeface="Inpi Light" charset="0"/>
                <a:cs typeface="Inpi Light" charset="0"/>
              </a:defRPr>
            </a:lvl1pPr>
            <a:lvl2pPr>
              <a:lnSpc>
                <a:spcPts val="1400"/>
              </a:lnSpc>
              <a:defRPr sz="1400" b="0" i="0" baseline="0">
                <a:solidFill>
                  <a:srgbClr val="000000"/>
                </a:solidFill>
                <a:latin typeface="Inpi Light" charset="0"/>
                <a:ea typeface="Inpi Light" charset="0"/>
                <a:cs typeface="Inpi Light" charset="0"/>
              </a:defRPr>
            </a:lvl2pPr>
          </a:lstStyle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Tx/>
              <a:buFontTx/>
              <a:buNone/>
              <a:tabLst/>
              <a:defRPr/>
            </a:pPr>
            <a:r>
              <a:rPr lang="fr-FR" dirty="0" err="1" smtClean="0"/>
              <a:t>Sime</a:t>
            </a:r>
            <a:r>
              <a:rPr lang="fr-FR" dirty="0" smtClean="0"/>
              <a:t> lit, </a:t>
            </a:r>
            <a:r>
              <a:rPr lang="fr-FR" dirty="0" err="1" smtClean="0"/>
              <a:t>officil</a:t>
            </a:r>
            <a:r>
              <a:rPr lang="fr-FR" dirty="0" smtClean="0"/>
              <a:t> </a:t>
            </a:r>
            <a:r>
              <a:rPr lang="fr-FR" dirty="0" err="1" smtClean="0"/>
              <a:t>igendel</a:t>
            </a:r>
            <a:r>
              <a:rPr lang="fr-FR" dirty="0" smtClean="0"/>
              <a:t> </a:t>
            </a:r>
            <a:r>
              <a:rPr lang="fr-FR" dirty="0" err="1" smtClean="0"/>
              <a:t>icipic</a:t>
            </a:r>
            <a:r>
              <a:rPr lang="fr-FR" dirty="0" smtClean="0"/>
              <a:t> to </a:t>
            </a:r>
            <a:r>
              <a:rPr lang="fr-FR" dirty="0" err="1" smtClean="0"/>
              <a:t>eaque</a:t>
            </a:r>
            <a:r>
              <a:rPr lang="fr-FR" dirty="0" smtClean="0"/>
              <a:t> </a:t>
            </a:r>
            <a:r>
              <a:rPr lang="fr-FR" dirty="0" err="1" smtClean="0"/>
              <a:t>moluption</a:t>
            </a:r>
            <a:r>
              <a:rPr lang="fr-FR" dirty="0" smtClean="0"/>
              <a:t> </a:t>
            </a:r>
            <a:r>
              <a:rPr lang="fr-FR" dirty="0" err="1" smtClean="0"/>
              <a:t>cori</a:t>
            </a:r>
            <a:r>
              <a:rPr lang="fr-FR" dirty="0" smtClean="0"/>
              <a:t> </a:t>
            </a:r>
            <a:r>
              <a:rPr lang="fr-FR" dirty="0" err="1" smtClean="0"/>
              <a:t>aut</a:t>
            </a:r>
            <a:r>
              <a:rPr lang="fr-FR" dirty="0" smtClean="0"/>
              <a:t> </a:t>
            </a:r>
            <a:r>
              <a:rPr lang="fr-FR" dirty="0" err="1" smtClean="0"/>
              <a:t>quis</a:t>
            </a:r>
            <a:r>
              <a:rPr lang="fr-FR" dirty="0" smtClean="0"/>
              <a:t> </a:t>
            </a:r>
            <a:r>
              <a:rPr lang="fr-FR" dirty="0" err="1" smtClean="0"/>
              <a:t>volorunt</a:t>
            </a:r>
            <a:r>
              <a:rPr lang="fr-FR" dirty="0" smtClean="0"/>
              <a:t> </a:t>
            </a:r>
            <a:r>
              <a:rPr lang="fr-FR" dirty="0" err="1" smtClean="0"/>
              <a:t>volescidus</a:t>
            </a:r>
            <a:r>
              <a:rPr lang="fr-FR" dirty="0" smtClean="0"/>
              <a:t>. </a:t>
            </a:r>
            <a:r>
              <a:rPr lang="fr-FR" dirty="0" err="1" smtClean="0"/>
              <a:t>Sime</a:t>
            </a:r>
            <a:r>
              <a:rPr lang="fr-FR" dirty="0" smtClean="0"/>
              <a:t> lit, </a:t>
            </a:r>
            <a:r>
              <a:rPr lang="fr-FR" dirty="0" err="1" smtClean="0"/>
              <a:t>officil</a:t>
            </a:r>
            <a:r>
              <a:rPr lang="fr-FR" dirty="0" smtClean="0"/>
              <a:t> </a:t>
            </a:r>
            <a:r>
              <a:rPr lang="fr-FR" dirty="0" err="1" smtClean="0"/>
              <a:t>igendel</a:t>
            </a:r>
            <a:r>
              <a:rPr lang="fr-FR" dirty="0" smtClean="0"/>
              <a:t> </a:t>
            </a:r>
            <a:r>
              <a:rPr lang="fr-FR" dirty="0" err="1" smtClean="0"/>
              <a:t>icipic</a:t>
            </a:r>
            <a:r>
              <a:rPr lang="fr-FR" dirty="0" smtClean="0"/>
              <a:t> to </a:t>
            </a:r>
            <a:r>
              <a:rPr lang="fr-FR" dirty="0" err="1" smtClean="0"/>
              <a:t>eaque</a:t>
            </a:r>
            <a:r>
              <a:rPr lang="fr-FR" dirty="0" smtClean="0"/>
              <a:t> </a:t>
            </a:r>
            <a:r>
              <a:rPr lang="fr-FR" dirty="0" err="1" smtClean="0"/>
              <a:t>moluption</a:t>
            </a:r>
            <a:r>
              <a:rPr lang="fr-FR" dirty="0" smtClean="0"/>
              <a:t> </a:t>
            </a:r>
            <a:r>
              <a:rPr lang="fr-FR" dirty="0" err="1" smtClean="0"/>
              <a:t>cori</a:t>
            </a:r>
            <a:r>
              <a:rPr lang="fr-FR" dirty="0" smtClean="0"/>
              <a:t> </a:t>
            </a:r>
            <a:r>
              <a:rPr lang="fr-FR" dirty="0" err="1" smtClean="0"/>
              <a:t>aut</a:t>
            </a:r>
            <a:r>
              <a:rPr lang="fr-FR" dirty="0" smtClean="0"/>
              <a:t> </a:t>
            </a:r>
            <a:r>
              <a:rPr lang="fr-FR" dirty="0" err="1" smtClean="0"/>
              <a:t>quis</a:t>
            </a:r>
            <a:r>
              <a:rPr lang="fr-FR" dirty="0" smtClean="0"/>
              <a:t> </a:t>
            </a:r>
            <a:r>
              <a:rPr lang="fr-FR" dirty="0" err="1" smtClean="0"/>
              <a:t>volorunt</a:t>
            </a:r>
            <a:r>
              <a:rPr lang="fr-FR" dirty="0" smtClean="0"/>
              <a:t> </a:t>
            </a:r>
            <a:r>
              <a:rPr lang="fr-FR" dirty="0" err="1" smtClean="0"/>
              <a:t>volescidus</a:t>
            </a:r>
            <a:r>
              <a:rPr lang="fr-FR" dirty="0" smtClean="0"/>
              <a:t>. </a:t>
            </a:r>
            <a:r>
              <a:rPr lang="fr-FR" dirty="0" err="1" smtClean="0"/>
              <a:t>Sime</a:t>
            </a:r>
            <a:r>
              <a:rPr lang="fr-FR" dirty="0" smtClean="0"/>
              <a:t> lit, </a:t>
            </a:r>
            <a:r>
              <a:rPr lang="fr-FR" dirty="0" err="1" smtClean="0"/>
              <a:t>officil</a:t>
            </a:r>
            <a:r>
              <a:rPr lang="fr-FR" dirty="0" smtClean="0"/>
              <a:t> </a:t>
            </a:r>
            <a:r>
              <a:rPr lang="fr-FR" dirty="0" err="1" smtClean="0"/>
              <a:t>igendel</a:t>
            </a:r>
            <a:r>
              <a:rPr lang="fr-FR" dirty="0" smtClean="0"/>
              <a:t> </a:t>
            </a:r>
            <a:r>
              <a:rPr lang="fr-FR" dirty="0" err="1" smtClean="0"/>
              <a:t>icipic</a:t>
            </a:r>
            <a:r>
              <a:rPr lang="fr-FR" dirty="0" smtClean="0"/>
              <a:t> to </a:t>
            </a:r>
            <a:r>
              <a:rPr lang="fr-FR" dirty="0" err="1" smtClean="0"/>
              <a:t>eaque</a:t>
            </a:r>
            <a:r>
              <a:rPr lang="fr-FR" dirty="0" smtClean="0"/>
              <a:t> </a:t>
            </a:r>
            <a:r>
              <a:rPr lang="fr-FR" dirty="0" err="1" smtClean="0"/>
              <a:t>moluption</a:t>
            </a:r>
            <a:r>
              <a:rPr lang="fr-FR" dirty="0" smtClean="0"/>
              <a:t> </a:t>
            </a:r>
            <a:r>
              <a:rPr lang="fr-FR" dirty="0" err="1" smtClean="0"/>
              <a:t>cori</a:t>
            </a:r>
            <a:r>
              <a:rPr lang="fr-FR" dirty="0" smtClean="0"/>
              <a:t> </a:t>
            </a:r>
            <a:r>
              <a:rPr lang="fr-FR" dirty="0" err="1" smtClean="0"/>
              <a:t>aut</a:t>
            </a:r>
            <a:r>
              <a:rPr lang="fr-FR" dirty="0" smtClean="0"/>
              <a:t> </a:t>
            </a:r>
            <a:r>
              <a:rPr lang="fr-FR" dirty="0" err="1" smtClean="0"/>
              <a:t>quis</a:t>
            </a:r>
            <a:r>
              <a:rPr lang="fr-FR" dirty="0" smtClean="0"/>
              <a:t> </a:t>
            </a:r>
            <a:r>
              <a:rPr lang="fr-FR" dirty="0" err="1" smtClean="0"/>
              <a:t>volorunt</a:t>
            </a:r>
            <a:r>
              <a:rPr lang="fr-FR" dirty="0" smtClean="0"/>
              <a:t> </a:t>
            </a:r>
            <a:r>
              <a:rPr lang="fr-FR" dirty="0" err="1" smtClean="0"/>
              <a:t>volescidus</a:t>
            </a:r>
            <a:r>
              <a:rPr lang="fr-FR" dirty="0" smtClean="0"/>
              <a:t>.</a:t>
            </a:r>
          </a:p>
          <a:p>
            <a:pPr lvl="1"/>
            <a:r>
              <a:rPr lang="fr-FR" dirty="0" err="1" smtClean="0"/>
              <a:t>Udamus</a:t>
            </a:r>
            <a:r>
              <a:rPr lang="fr-FR" dirty="0" smtClean="0"/>
              <a:t> mos </a:t>
            </a:r>
            <a:r>
              <a:rPr lang="fr-FR" dirty="0" err="1" smtClean="0"/>
              <a:t>vid</a:t>
            </a:r>
            <a:r>
              <a:rPr lang="fr-FR" dirty="0" smtClean="0"/>
              <a:t> </a:t>
            </a:r>
            <a:r>
              <a:rPr lang="fr-FR" dirty="0" err="1" smtClean="0"/>
              <a:t>modit</a:t>
            </a:r>
            <a:r>
              <a:rPr lang="fr-FR" dirty="0" smtClean="0"/>
              <a:t>, </a:t>
            </a:r>
            <a:r>
              <a:rPr lang="fr-FR" dirty="0" err="1" smtClean="0"/>
              <a:t>utam</a:t>
            </a:r>
            <a:r>
              <a:rPr lang="fr-FR" dirty="0" smtClean="0"/>
              <a:t>, </a:t>
            </a:r>
            <a:r>
              <a:rPr lang="fr-FR" dirty="0" err="1" smtClean="0"/>
              <a:t>im</a:t>
            </a:r>
            <a:r>
              <a:rPr lang="fr-FR" dirty="0" smtClean="0"/>
              <a:t> </a:t>
            </a:r>
            <a:r>
              <a:rPr lang="fr-FR" dirty="0" err="1" smtClean="0"/>
              <a:t>rero</a:t>
            </a:r>
            <a:r>
              <a:rPr lang="fr-FR" dirty="0" smtClean="0"/>
              <a:t> </a:t>
            </a:r>
            <a:r>
              <a:rPr lang="fr-FR" dirty="0" err="1" smtClean="0"/>
              <a:t>verita</a:t>
            </a:r>
            <a:r>
              <a:rPr lang="fr-FR" dirty="0" smtClean="0"/>
              <a:t> </a:t>
            </a:r>
            <a:r>
              <a:rPr lang="fr-FR" dirty="0" err="1" smtClean="0"/>
              <a:t>qusantia</a:t>
            </a:r>
            <a:r>
              <a:rPr lang="fr-FR" dirty="0" smtClean="0"/>
              <a:t>.</a:t>
            </a:r>
          </a:p>
          <a:p>
            <a:pPr lvl="1"/>
            <a:r>
              <a:rPr lang="fr-FR" dirty="0" err="1" smtClean="0"/>
              <a:t>Tur</a:t>
            </a:r>
            <a:r>
              <a:rPr lang="fr-FR" dirty="0" smtClean="0"/>
              <a:t> mi officia </a:t>
            </a:r>
            <a:r>
              <a:rPr lang="fr-FR" dirty="0" err="1" smtClean="0"/>
              <a:t>escitem</a:t>
            </a:r>
            <a:r>
              <a:rPr lang="fr-FR" dirty="0" smtClean="0"/>
              <a:t> </a:t>
            </a:r>
            <a:r>
              <a:rPr lang="fr-FR" dirty="0" err="1" smtClean="0"/>
              <a:t>porpor</a:t>
            </a:r>
            <a:r>
              <a:rPr lang="fr-FR" dirty="0" smtClean="0"/>
              <a:t> </a:t>
            </a:r>
            <a:r>
              <a:rPr lang="fr-FR" dirty="0" err="1" smtClean="0"/>
              <a:t>rero</a:t>
            </a:r>
            <a:r>
              <a:rPr lang="fr-FR" dirty="0" smtClean="0"/>
              <a:t> ma </a:t>
            </a:r>
            <a:r>
              <a:rPr lang="fr-FR" dirty="0" err="1" smtClean="0"/>
              <a:t>quidis</a:t>
            </a:r>
            <a:r>
              <a:rPr lang="fr-FR" dirty="0" smtClean="0"/>
              <a:t> </a:t>
            </a:r>
            <a:r>
              <a:rPr lang="fr-FR" dirty="0" err="1" smtClean="0"/>
              <a:t>dolorumquia</a:t>
            </a:r>
            <a:r>
              <a:rPr lang="fr-FR" dirty="0" smtClean="0"/>
              <a:t> </a:t>
            </a:r>
            <a:r>
              <a:rPr lang="fr-FR" dirty="0" err="1" smtClean="0"/>
              <a:t>ium</a:t>
            </a:r>
            <a:r>
              <a:rPr lang="fr-FR" dirty="0" smtClean="0"/>
              <a:t> </a:t>
            </a:r>
            <a:r>
              <a:rPr lang="fr-FR" dirty="0" err="1" smtClean="0"/>
              <a:t>res</a:t>
            </a:r>
            <a:endParaRPr lang="fr-FR" dirty="0" smtClean="0"/>
          </a:p>
          <a:p>
            <a:pPr lvl="1"/>
            <a:r>
              <a:rPr lang="fr-FR" dirty="0" err="1" smtClean="0"/>
              <a:t>Udamus</a:t>
            </a:r>
            <a:r>
              <a:rPr lang="fr-FR" dirty="0" smtClean="0"/>
              <a:t> mos </a:t>
            </a:r>
            <a:r>
              <a:rPr lang="fr-FR" dirty="0" err="1" smtClean="0"/>
              <a:t>vid</a:t>
            </a:r>
            <a:r>
              <a:rPr lang="fr-FR" dirty="0" smtClean="0"/>
              <a:t> </a:t>
            </a:r>
            <a:r>
              <a:rPr lang="fr-FR" dirty="0" err="1" smtClean="0"/>
              <a:t>modit</a:t>
            </a:r>
            <a:r>
              <a:rPr lang="fr-FR" dirty="0" smtClean="0"/>
              <a:t>, </a:t>
            </a:r>
            <a:r>
              <a:rPr lang="fr-FR" dirty="0" err="1" smtClean="0"/>
              <a:t>utam</a:t>
            </a:r>
            <a:r>
              <a:rPr lang="fr-FR" dirty="0" smtClean="0"/>
              <a:t>, </a:t>
            </a:r>
            <a:r>
              <a:rPr lang="fr-FR" dirty="0" err="1" smtClean="0"/>
              <a:t>im</a:t>
            </a:r>
            <a:r>
              <a:rPr lang="fr-FR" dirty="0" smtClean="0"/>
              <a:t> </a:t>
            </a:r>
            <a:r>
              <a:rPr lang="fr-FR" dirty="0" err="1" smtClean="0"/>
              <a:t>rero</a:t>
            </a:r>
            <a:r>
              <a:rPr lang="fr-FR" dirty="0" smtClean="0"/>
              <a:t> </a:t>
            </a:r>
            <a:r>
              <a:rPr lang="fr-FR" dirty="0" err="1" smtClean="0"/>
              <a:t>verita</a:t>
            </a:r>
            <a:r>
              <a:rPr lang="fr-FR" dirty="0" smtClean="0"/>
              <a:t> </a:t>
            </a:r>
            <a:r>
              <a:rPr lang="fr-FR" dirty="0" err="1" smtClean="0"/>
              <a:t>qusantia</a:t>
            </a:r>
            <a:r>
              <a:rPr lang="fr-FR" dirty="0" smtClean="0"/>
              <a:t>.</a:t>
            </a:r>
          </a:p>
          <a:p>
            <a:pPr lvl="1"/>
            <a:r>
              <a:rPr lang="fr-FR" dirty="0" err="1" smtClean="0"/>
              <a:t>Tur</a:t>
            </a:r>
            <a:r>
              <a:rPr lang="fr-FR" dirty="0" smtClean="0"/>
              <a:t> mi officia </a:t>
            </a:r>
            <a:r>
              <a:rPr lang="fr-FR" dirty="0" err="1" smtClean="0"/>
              <a:t>escitem</a:t>
            </a:r>
            <a:r>
              <a:rPr lang="fr-FR" dirty="0" smtClean="0"/>
              <a:t> </a:t>
            </a:r>
            <a:r>
              <a:rPr lang="fr-FR" dirty="0" err="1" smtClean="0"/>
              <a:t>porpor</a:t>
            </a:r>
            <a:r>
              <a:rPr lang="fr-FR" dirty="0" smtClean="0"/>
              <a:t> </a:t>
            </a:r>
            <a:r>
              <a:rPr lang="fr-FR" dirty="0" err="1" smtClean="0"/>
              <a:t>rero</a:t>
            </a:r>
            <a:r>
              <a:rPr lang="fr-FR" dirty="0" smtClean="0"/>
              <a:t> ma </a:t>
            </a:r>
            <a:r>
              <a:rPr lang="fr-FR" dirty="0" err="1" smtClean="0"/>
              <a:t>quidis</a:t>
            </a:r>
            <a:r>
              <a:rPr lang="fr-FR" dirty="0" smtClean="0"/>
              <a:t> </a:t>
            </a:r>
            <a:r>
              <a:rPr lang="fr-FR" dirty="0" err="1" smtClean="0"/>
              <a:t>dolorumquia</a:t>
            </a:r>
            <a:r>
              <a:rPr lang="fr-FR" dirty="0" smtClean="0"/>
              <a:t> </a:t>
            </a:r>
            <a:r>
              <a:rPr lang="fr-FR" dirty="0" err="1" smtClean="0"/>
              <a:t>ium</a:t>
            </a:r>
            <a:r>
              <a:rPr lang="fr-FR" dirty="0" smtClean="0"/>
              <a:t> </a:t>
            </a:r>
            <a:r>
              <a:rPr lang="fr-FR" dirty="0" err="1" smtClean="0"/>
              <a:t>res</a:t>
            </a:r>
            <a:endParaRPr lang="fr-FR" dirty="0" smtClean="0"/>
          </a:p>
          <a:p>
            <a:pPr lvl="1"/>
            <a:r>
              <a:rPr lang="fr-FR" dirty="0" err="1" smtClean="0"/>
              <a:t>Udamus</a:t>
            </a:r>
            <a:r>
              <a:rPr lang="fr-FR" dirty="0" smtClean="0"/>
              <a:t> mos </a:t>
            </a:r>
            <a:r>
              <a:rPr lang="fr-FR" dirty="0" err="1" smtClean="0"/>
              <a:t>vid</a:t>
            </a:r>
            <a:r>
              <a:rPr lang="fr-FR" dirty="0" smtClean="0"/>
              <a:t> </a:t>
            </a:r>
            <a:r>
              <a:rPr lang="fr-FR" dirty="0" err="1" smtClean="0"/>
              <a:t>modit</a:t>
            </a:r>
            <a:r>
              <a:rPr lang="fr-FR" dirty="0" smtClean="0"/>
              <a:t>, </a:t>
            </a:r>
            <a:r>
              <a:rPr lang="fr-FR" dirty="0" err="1" smtClean="0"/>
              <a:t>utam</a:t>
            </a:r>
            <a:r>
              <a:rPr lang="fr-FR" dirty="0" smtClean="0"/>
              <a:t>, </a:t>
            </a:r>
            <a:r>
              <a:rPr lang="fr-FR" dirty="0" err="1" smtClean="0"/>
              <a:t>im</a:t>
            </a:r>
            <a:r>
              <a:rPr lang="fr-FR" dirty="0" smtClean="0"/>
              <a:t> </a:t>
            </a:r>
            <a:r>
              <a:rPr lang="fr-FR" dirty="0" err="1" smtClean="0"/>
              <a:t>rero</a:t>
            </a:r>
            <a:r>
              <a:rPr lang="fr-FR" dirty="0" smtClean="0"/>
              <a:t> </a:t>
            </a:r>
            <a:r>
              <a:rPr lang="fr-FR" dirty="0" err="1" smtClean="0"/>
              <a:t>verita</a:t>
            </a:r>
            <a:r>
              <a:rPr lang="fr-FR" dirty="0" smtClean="0"/>
              <a:t> </a:t>
            </a:r>
            <a:r>
              <a:rPr lang="fr-FR" dirty="0" err="1" smtClean="0"/>
              <a:t>qusantia</a:t>
            </a:r>
            <a:r>
              <a:rPr lang="fr-FR" dirty="0" smtClean="0"/>
              <a:t>.</a:t>
            </a:r>
          </a:p>
        </p:txBody>
      </p:sp>
      <p:sp>
        <p:nvSpPr>
          <p:cNvPr id="38" name="Espace réservé du texte 37"/>
          <p:cNvSpPr>
            <a:spLocks noGrp="1"/>
          </p:cNvSpPr>
          <p:nvPr>
            <p:ph type="body" sz="quarter" idx="24" hasCustomPrompt="1"/>
          </p:nvPr>
        </p:nvSpPr>
        <p:spPr>
          <a:xfrm>
            <a:off x="899693" y="1765094"/>
            <a:ext cx="4772974" cy="431904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800" b="1" i="0" cap="all" baseline="0">
                <a:latin typeface="Inpi" charset="0"/>
                <a:ea typeface="Inpi" charset="0"/>
                <a:cs typeface="Inpi" charset="0"/>
              </a:defRPr>
            </a:lvl1pPr>
          </a:lstStyle>
          <a:p>
            <a:pPr lvl="0"/>
            <a:r>
              <a:rPr lang="fr-FR" dirty="0" smtClean="0"/>
              <a:t>Focus 1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345816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encadré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er 40"/>
          <p:cNvGrpSpPr/>
          <p:nvPr userDrawn="1"/>
        </p:nvGrpSpPr>
        <p:grpSpPr>
          <a:xfrm>
            <a:off x="0" y="-556755"/>
            <a:ext cx="9655278" cy="7414755"/>
            <a:chOff x="0" y="-556755"/>
            <a:chExt cx="9655278" cy="7414755"/>
          </a:xfrm>
        </p:grpSpPr>
        <p:pic>
          <p:nvPicPr>
            <p:cNvPr id="42" name="Image 41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5555225"/>
              <a:ext cx="1302775" cy="1302775"/>
            </a:xfrm>
            <a:prstGeom prst="rect">
              <a:avLst/>
            </a:prstGeom>
          </p:spPr>
        </p:pic>
        <p:pic>
          <p:nvPicPr>
            <p:cNvPr id="43" name="Image 42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1816100"/>
            </a:xfrm>
            <a:prstGeom prst="rect">
              <a:avLst/>
            </a:prstGeom>
          </p:spPr>
        </p:pic>
        <p:pic>
          <p:nvPicPr>
            <p:cNvPr id="44" name="Image 43"/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84691" y="-556755"/>
              <a:ext cx="1870587" cy="1870587"/>
            </a:xfrm>
            <a:prstGeom prst="rect">
              <a:avLst/>
            </a:prstGeom>
          </p:spPr>
        </p:pic>
        <p:pic>
          <p:nvPicPr>
            <p:cNvPr id="45" name="Image 44"/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82117" y="6129951"/>
              <a:ext cx="639096" cy="435474"/>
            </a:xfrm>
            <a:prstGeom prst="rect">
              <a:avLst/>
            </a:prstGeom>
          </p:spPr>
        </p:pic>
      </p:grpSp>
      <p:sp>
        <p:nvSpPr>
          <p:cNvPr id="36" name="Text Placeholder 3"/>
          <p:cNvSpPr>
            <a:spLocks noGrp="1"/>
          </p:cNvSpPr>
          <p:nvPr>
            <p:ph type="body" sz="half" idx="17" hasCustomPrompt="1"/>
          </p:nvPr>
        </p:nvSpPr>
        <p:spPr>
          <a:xfrm>
            <a:off x="6773432" y="2229639"/>
            <a:ext cx="2208441" cy="461531"/>
          </a:xfrm>
        </p:spPr>
        <p:txBody>
          <a:bodyPr>
            <a:normAutofit/>
          </a:bodyPr>
          <a:lstStyle>
            <a:lvl1pPr marL="0" indent="0">
              <a:lnSpc>
                <a:spcPts val="1400"/>
              </a:lnSpc>
              <a:spcBef>
                <a:spcPts val="0"/>
              </a:spcBef>
              <a:buNone/>
              <a:defRPr sz="1600" b="0" i="0" cap="all" baseline="0">
                <a:solidFill>
                  <a:schemeClr val="tx1"/>
                </a:solidFill>
                <a:latin typeface="Inpi" charset="0"/>
                <a:ea typeface="Inpi" charset="0"/>
                <a:cs typeface="Inpi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dirty="0" err="1" smtClean="0"/>
              <a:t>Lorem</a:t>
            </a:r>
            <a:r>
              <a:rPr lang="fr-FR" dirty="0" smtClean="0"/>
              <a:t> </a:t>
            </a:r>
            <a:r>
              <a:rPr lang="fr-FR" dirty="0" err="1" smtClean="0"/>
              <a:t>ipsum</a:t>
            </a:r>
            <a:endParaRPr lang="fr-FR" dirty="0" smtClean="0"/>
          </a:p>
          <a:p>
            <a:pPr lvl="0"/>
            <a:r>
              <a:rPr lang="fr-FR" dirty="0" err="1" smtClean="0"/>
              <a:t>Dolor</a:t>
            </a:r>
            <a:r>
              <a:rPr lang="fr-FR" dirty="0" smtClean="0"/>
              <a:t> sin </a:t>
            </a:r>
            <a:r>
              <a:rPr lang="fr-FR" dirty="0" err="1" smtClean="0"/>
              <a:t>amet</a:t>
            </a:r>
            <a:endParaRPr lang="fr-FR" dirty="0" smtClean="0"/>
          </a:p>
        </p:txBody>
      </p:sp>
      <p:sp>
        <p:nvSpPr>
          <p:cNvPr id="37" name="Text Placeholder 3"/>
          <p:cNvSpPr>
            <a:spLocks noGrp="1"/>
          </p:cNvSpPr>
          <p:nvPr>
            <p:ph type="body" sz="half" idx="18" hasCustomPrompt="1"/>
          </p:nvPr>
        </p:nvSpPr>
        <p:spPr>
          <a:xfrm>
            <a:off x="6773432" y="2724991"/>
            <a:ext cx="2208441" cy="2952344"/>
          </a:xfrm>
        </p:spPr>
        <p:txBody>
          <a:bodyPr>
            <a:normAutofit/>
          </a:bodyPr>
          <a:lstStyle>
            <a:lvl1pPr marL="0" indent="0">
              <a:lnSpc>
                <a:spcPts val="1440"/>
              </a:lnSpc>
              <a:buFontTx/>
              <a:buNone/>
              <a:defRPr sz="1400" b="0" i="0" baseline="0">
                <a:solidFill>
                  <a:srgbClr val="000000"/>
                </a:solidFill>
                <a:latin typeface="Inpi" charset="0"/>
                <a:ea typeface="Inpi" charset="0"/>
                <a:cs typeface="Inpi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dirty="0" smtClean="0"/>
              <a:t>Utilisez ces encadrés pour mettre en exergue vos informations. Vous pouvez supprimer un encadré, en ajouter un en faisant « copier-coller » ou modifier leur taille.</a:t>
            </a:r>
          </a:p>
          <a:p>
            <a:pPr lvl="0"/>
            <a:r>
              <a:rPr lang="fr-FR" dirty="0" err="1" smtClean="0"/>
              <a:t>Tur</a:t>
            </a:r>
            <a:r>
              <a:rPr lang="fr-FR" dirty="0" smtClean="0"/>
              <a:t> </a:t>
            </a:r>
            <a:r>
              <a:rPr lang="fr-FR" dirty="0" err="1" smtClean="0"/>
              <a:t>omniposte</a:t>
            </a:r>
            <a:r>
              <a:rPr lang="fr-FR" dirty="0" smtClean="0"/>
              <a:t> pro </a:t>
            </a:r>
            <a:r>
              <a:rPr lang="fr-FR" dirty="0" err="1" smtClean="0"/>
              <a:t>volorum</a:t>
            </a:r>
            <a:r>
              <a:rPr lang="fr-FR" dirty="0" smtClean="0"/>
              <a:t> </a:t>
            </a:r>
            <a:r>
              <a:rPr lang="fr-FR" dirty="0" err="1" smtClean="0"/>
              <a:t>culliquam</a:t>
            </a:r>
            <a:r>
              <a:rPr lang="fr-FR" dirty="0" smtClean="0"/>
              <a:t> </a:t>
            </a:r>
            <a:r>
              <a:rPr lang="fr-FR" dirty="0" err="1" smtClean="0"/>
              <a:t>repraeceatur</a:t>
            </a:r>
            <a:r>
              <a:rPr lang="fr-FR" dirty="0" smtClean="0"/>
              <a:t> </a:t>
            </a:r>
            <a:r>
              <a:rPr lang="fr-FR" dirty="0" err="1" smtClean="0"/>
              <a:t>sant</a:t>
            </a:r>
            <a:r>
              <a:rPr lang="fr-FR" dirty="0" smtClean="0"/>
              <a:t>. Et </a:t>
            </a:r>
            <a:r>
              <a:rPr lang="fr-FR" dirty="0" err="1" smtClean="0"/>
              <a:t>enderum</a:t>
            </a:r>
            <a:r>
              <a:rPr lang="fr-FR" dirty="0" smtClean="0"/>
              <a:t> </a:t>
            </a:r>
            <a:r>
              <a:rPr lang="fr-FR" dirty="0" err="1" smtClean="0"/>
              <a:t>am</a:t>
            </a:r>
            <a:r>
              <a:rPr lang="fr-FR" dirty="0" smtClean="0"/>
              <a:t> </a:t>
            </a:r>
            <a:r>
              <a:rPr lang="fr-FR" dirty="0" err="1" smtClean="0"/>
              <a:t>harum</a:t>
            </a:r>
            <a:r>
              <a:rPr lang="fr-FR" dirty="0" smtClean="0"/>
              <a:t> </a:t>
            </a:r>
            <a:r>
              <a:rPr lang="fr-FR" dirty="0" err="1" smtClean="0"/>
              <a:t>corenia</a:t>
            </a:r>
            <a:r>
              <a:rPr lang="fr-FR" dirty="0" smtClean="0"/>
              <a:t> </a:t>
            </a:r>
            <a:r>
              <a:rPr lang="fr-FR" dirty="0" err="1" smtClean="0"/>
              <a:t>dignis</a:t>
            </a:r>
            <a:r>
              <a:rPr lang="fr-FR" dirty="0" smtClean="0"/>
              <a:t> et </a:t>
            </a:r>
            <a:r>
              <a:rPr lang="fr-FR" dirty="0" err="1" smtClean="0"/>
              <a:t>aute</a:t>
            </a:r>
            <a:r>
              <a:rPr lang="fr-FR" dirty="0" smtClean="0"/>
              <a:t> </a:t>
            </a:r>
            <a:r>
              <a:rPr lang="fr-FR" dirty="0" err="1" smtClean="0"/>
              <a:t>volesto</a:t>
            </a:r>
            <a:r>
              <a:rPr lang="fr-FR" dirty="0" smtClean="0"/>
              <a:t> </a:t>
            </a:r>
            <a:r>
              <a:rPr lang="fr-FR" dirty="0" err="1" smtClean="0"/>
              <a:t>quam</a:t>
            </a:r>
            <a:r>
              <a:rPr lang="fr-FR" dirty="0" smtClean="0"/>
              <a:t> quat </a:t>
            </a:r>
            <a:r>
              <a:rPr lang="fr-FR" dirty="0" err="1" smtClean="0"/>
              <a:t>volut</a:t>
            </a:r>
            <a:r>
              <a:rPr lang="fr-FR" dirty="0" smtClean="0"/>
              <a:t> </a:t>
            </a:r>
            <a:r>
              <a:rPr lang="fr-FR" dirty="0" err="1" smtClean="0"/>
              <a:t>faccae</a:t>
            </a:r>
            <a:r>
              <a:rPr lang="fr-FR" dirty="0" smtClean="0"/>
              <a:t> </a:t>
            </a:r>
            <a:r>
              <a:rPr lang="fr-FR" dirty="0" err="1" smtClean="0"/>
              <a:t>dolecto</a:t>
            </a:r>
            <a:r>
              <a:rPr lang="fr-FR" dirty="0" smtClean="0"/>
              <a:t> </a:t>
            </a:r>
            <a:r>
              <a:rPr lang="fr-FR" dirty="0" err="1" smtClean="0"/>
              <a:t>cone</a:t>
            </a:r>
            <a:r>
              <a:rPr lang="fr-FR" dirty="0" smtClean="0"/>
              <a:t> </a:t>
            </a:r>
            <a:r>
              <a:rPr lang="fr-FR" dirty="0" err="1" smtClean="0"/>
              <a:t>estis</a:t>
            </a:r>
            <a:r>
              <a:rPr lang="fr-FR" dirty="0" smtClean="0"/>
              <a:t> </a:t>
            </a:r>
            <a:r>
              <a:rPr lang="fr-FR" dirty="0" err="1" smtClean="0"/>
              <a:t>denitem</a:t>
            </a:r>
            <a:r>
              <a:rPr lang="fr-FR" dirty="0" smtClean="0"/>
              <a:t> </a:t>
            </a:r>
            <a:r>
              <a:rPr lang="fr-FR" dirty="0" err="1" smtClean="0"/>
              <a:t>olescium</a:t>
            </a:r>
            <a:r>
              <a:rPr lang="fr-FR" dirty="0" smtClean="0"/>
              <a:t> </a:t>
            </a:r>
            <a:r>
              <a:rPr lang="fr-FR" dirty="0" err="1" smtClean="0"/>
              <a:t>aliquunt</a:t>
            </a:r>
            <a:r>
              <a:rPr lang="fr-FR" dirty="0" smtClean="0"/>
              <a:t> </a:t>
            </a:r>
            <a:r>
              <a:rPr lang="fr-FR" dirty="0" err="1" smtClean="0"/>
              <a:t>reicidel</a:t>
            </a:r>
            <a:r>
              <a:rPr lang="fr-FR" dirty="0" smtClean="0"/>
              <a:t> </a:t>
            </a:r>
            <a:r>
              <a:rPr lang="fr-FR" dirty="0" err="1" smtClean="0"/>
              <a:t>ilis</a:t>
            </a:r>
            <a:r>
              <a:rPr lang="fr-FR" dirty="0" smtClean="0"/>
              <a:t>.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720334" y="1722098"/>
            <a:ext cx="5523219" cy="92114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28" name="Espace réservé du texte 27"/>
          <p:cNvSpPr>
            <a:spLocks noGrp="1"/>
          </p:cNvSpPr>
          <p:nvPr>
            <p:ph type="body" sz="quarter" idx="13" hasCustomPrompt="1"/>
          </p:nvPr>
        </p:nvSpPr>
        <p:spPr>
          <a:xfrm>
            <a:off x="839556" y="1722097"/>
            <a:ext cx="4189644" cy="467507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500" b="1" i="0" cap="all" baseline="0">
                <a:solidFill>
                  <a:schemeClr val="bg1"/>
                </a:solidFill>
                <a:latin typeface="Inpi" charset="0"/>
                <a:ea typeface="Inpi" charset="0"/>
                <a:cs typeface="Inpi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FF4A"/>
              </a:buClr>
              <a:buSzTx/>
              <a:buFont typeface="AppleSymbols" charset="0"/>
              <a:buNone/>
              <a:tabLst/>
              <a:defRPr/>
            </a:pPr>
            <a:r>
              <a:rPr lang="fr-FR" dirty="0" smtClean="0"/>
              <a:t>TITRE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22" hasCustomPrompt="1"/>
          </p:nvPr>
        </p:nvSpPr>
        <p:spPr>
          <a:xfrm>
            <a:off x="837261" y="2118813"/>
            <a:ext cx="5265154" cy="470460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FF4A"/>
              </a:buClr>
              <a:buSzTx/>
              <a:buFontTx/>
              <a:buNone/>
              <a:tabLst/>
              <a:defRPr sz="1400" b="0" i="0" baseline="0">
                <a:solidFill>
                  <a:schemeClr val="bg1"/>
                </a:solidFill>
                <a:latin typeface="Inpi Thin" charset="0"/>
                <a:ea typeface="Inpi Thin" charset="0"/>
                <a:cs typeface="Inpi Thin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FF4A"/>
              </a:buClr>
              <a:buSzTx/>
              <a:buFontTx/>
              <a:buNone/>
              <a:tabLst/>
              <a:defRPr/>
            </a:pPr>
            <a:r>
              <a:rPr lang="fr-FR" dirty="0" err="1" smtClean="0"/>
              <a:t>Lorem</a:t>
            </a:r>
            <a:r>
              <a:rPr lang="fr-FR" dirty="0" smtClean="0"/>
              <a:t> </a:t>
            </a:r>
            <a:r>
              <a:rPr lang="fr-FR" dirty="0" err="1" smtClean="0"/>
              <a:t>ipsum</a:t>
            </a:r>
            <a:r>
              <a:rPr lang="fr-FR" dirty="0" smtClean="0"/>
              <a:t> </a:t>
            </a:r>
            <a:r>
              <a:rPr lang="fr-FR" dirty="0" err="1" smtClean="0"/>
              <a:t>dolor</a:t>
            </a:r>
            <a:r>
              <a:rPr lang="fr-FR" dirty="0" smtClean="0"/>
              <a:t> </a:t>
            </a:r>
            <a:r>
              <a:rPr lang="fr-FR" dirty="0" err="1" smtClean="0"/>
              <a:t>sit</a:t>
            </a:r>
            <a:r>
              <a:rPr lang="fr-FR" dirty="0" smtClean="0"/>
              <a:t> </a:t>
            </a:r>
            <a:r>
              <a:rPr lang="fr-FR" dirty="0" err="1" smtClean="0"/>
              <a:t>amet</a:t>
            </a:r>
            <a:r>
              <a:rPr lang="fr-FR" dirty="0" smtClean="0"/>
              <a:t> </a:t>
            </a:r>
            <a:r>
              <a:rPr lang="fr-FR" dirty="0" err="1" smtClean="0"/>
              <a:t>consectetur</a:t>
            </a:r>
            <a:r>
              <a:rPr lang="fr-FR" dirty="0" smtClean="0"/>
              <a:t> </a:t>
            </a:r>
            <a:r>
              <a:rPr lang="fr-FR" dirty="0" err="1" smtClean="0"/>
              <a:t>adipscing</a:t>
            </a:r>
            <a:r>
              <a:rPr lang="fr-FR" dirty="0" smtClean="0"/>
              <a:t> </a:t>
            </a:r>
            <a:r>
              <a:rPr lang="fr-FR" dirty="0" err="1" smtClean="0"/>
              <a:t>elit</a:t>
            </a:r>
            <a:r>
              <a:rPr lang="fr-FR" dirty="0" smtClean="0"/>
              <a:t>. </a:t>
            </a:r>
            <a:r>
              <a:rPr lang="fr-FR" dirty="0" err="1" smtClean="0"/>
              <a:t>Tur</a:t>
            </a:r>
            <a:r>
              <a:rPr lang="fr-FR" dirty="0" smtClean="0"/>
              <a:t> </a:t>
            </a:r>
            <a:r>
              <a:rPr lang="fr-FR" dirty="0" err="1" smtClean="0"/>
              <a:t>omniposte</a:t>
            </a:r>
            <a:r>
              <a:rPr lang="fr-FR" dirty="0" smtClean="0"/>
              <a:t> pro </a:t>
            </a:r>
            <a:r>
              <a:rPr lang="fr-FR" dirty="0" err="1" smtClean="0"/>
              <a:t>volorum</a:t>
            </a:r>
            <a:r>
              <a:rPr lang="fr-FR" dirty="0" smtClean="0"/>
              <a:t> </a:t>
            </a:r>
            <a:r>
              <a:rPr lang="fr-FR" dirty="0" err="1" smtClean="0"/>
              <a:t>culliquam</a:t>
            </a:r>
            <a:r>
              <a:rPr lang="fr-FR" dirty="0" smtClean="0"/>
              <a:t> </a:t>
            </a:r>
            <a:r>
              <a:rPr lang="fr-FR" dirty="0" err="1" smtClean="0"/>
              <a:t>repraeceatur</a:t>
            </a:r>
            <a:r>
              <a:rPr lang="fr-FR" dirty="0" smtClean="0"/>
              <a:t> </a:t>
            </a:r>
            <a:r>
              <a:rPr lang="fr-FR" dirty="0" err="1" smtClean="0"/>
              <a:t>sant</a:t>
            </a:r>
            <a:r>
              <a:rPr lang="fr-FR" dirty="0" smtClean="0"/>
              <a:t>. Et </a:t>
            </a:r>
            <a:r>
              <a:rPr lang="fr-FR" dirty="0" err="1" smtClean="0"/>
              <a:t>enderum</a:t>
            </a:r>
            <a:r>
              <a:rPr lang="fr-FR" dirty="0" smtClean="0"/>
              <a:t> </a:t>
            </a:r>
            <a:r>
              <a:rPr lang="fr-FR" dirty="0" err="1" smtClean="0"/>
              <a:t>am</a:t>
            </a:r>
            <a:r>
              <a:rPr lang="fr-FR" dirty="0" smtClean="0"/>
              <a:t> </a:t>
            </a:r>
            <a:r>
              <a:rPr lang="fr-FR" dirty="0" err="1" smtClean="0"/>
              <a:t>harum</a:t>
            </a:r>
            <a:r>
              <a:rPr lang="fr-FR" dirty="0" smtClean="0"/>
              <a:t>.</a:t>
            </a:r>
            <a:endParaRPr lang="fr-FR" dirty="0"/>
          </a:p>
        </p:txBody>
      </p:sp>
      <p:sp>
        <p:nvSpPr>
          <p:cNvPr id="26" name="Text Placeholder 3"/>
          <p:cNvSpPr>
            <a:spLocks noGrp="1"/>
          </p:cNvSpPr>
          <p:nvPr>
            <p:ph type="body" sz="half" idx="19" hasCustomPrompt="1"/>
          </p:nvPr>
        </p:nvSpPr>
        <p:spPr>
          <a:xfrm>
            <a:off x="1212471" y="6257698"/>
            <a:ext cx="2949178" cy="265869"/>
          </a:xfrm>
        </p:spPr>
        <p:txBody>
          <a:bodyPr/>
          <a:lstStyle>
            <a:lvl1pPr marL="0" indent="0">
              <a:lnSpc>
                <a:spcPts val="1200"/>
              </a:lnSpc>
              <a:buNone/>
              <a:defRPr sz="1000" b="1" i="0" baseline="0">
                <a:solidFill>
                  <a:schemeClr val="tx2"/>
                </a:solidFill>
                <a:latin typeface="Inpi" charset="0"/>
                <a:ea typeface="Inpi" charset="0"/>
                <a:cs typeface="Inpi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dirty="0" smtClean="0"/>
              <a:t>Date / Direction - lieu</a:t>
            </a:r>
          </a:p>
        </p:txBody>
      </p:sp>
      <p:sp>
        <p:nvSpPr>
          <p:cNvPr id="30" name="Text Placeholder 3"/>
          <p:cNvSpPr>
            <a:spLocks noGrp="1"/>
          </p:cNvSpPr>
          <p:nvPr>
            <p:ph type="body" sz="half" idx="11" hasCustomPrompt="1"/>
          </p:nvPr>
        </p:nvSpPr>
        <p:spPr>
          <a:xfrm>
            <a:off x="1212691" y="6056610"/>
            <a:ext cx="2949178" cy="286970"/>
          </a:xfrm>
        </p:spPr>
        <p:txBody>
          <a:bodyPr>
            <a:normAutofit/>
          </a:bodyPr>
          <a:lstStyle>
            <a:lvl1pPr marL="0" indent="0">
              <a:lnSpc>
                <a:spcPts val="1400"/>
              </a:lnSpc>
              <a:buNone/>
              <a:defRPr sz="1200" b="1" i="0" cap="all" baseline="0">
                <a:solidFill>
                  <a:schemeClr val="tx1"/>
                </a:solidFill>
                <a:latin typeface="Inpi" charset="0"/>
                <a:ea typeface="Inpi" charset="0"/>
                <a:cs typeface="Inpi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dirty="0" smtClean="0"/>
              <a:t>TITRE DE LA PRÉSENTATION</a:t>
            </a:r>
          </a:p>
        </p:txBody>
      </p:sp>
      <p:sp>
        <p:nvSpPr>
          <p:cNvPr id="31" name="Espace réservé du texte 17"/>
          <p:cNvSpPr>
            <a:spLocks noGrp="1"/>
          </p:cNvSpPr>
          <p:nvPr>
            <p:ph type="body" sz="quarter" idx="10" hasCustomPrompt="1"/>
          </p:nvPr>
        </p:nvSpPr>
        <p:spPr>
          <a:xfrm>
            <a:off x="1185972" y="812372"/>
            <a:ext cx="5623560" cy="59428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160" b="1" i="0" baseline="0">
                <a:solidFill>
                  <a:schemeClr val="bg1"/>
                </a:solidFill>
                <a:latin typeface="Inpi" charset="0"/>
                <a:ea typeface="Inpi" charset="0"/>
                <a:cs typeface="Inpi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FF4A"/>
              </a:buClr>
              <a:buSzTx/>
              <a:buFont typeface="AppleSymbols" charset="0"/>
              <a:buNone/>
              <a:tabLst/>
              <a:defRPr/>
            </a:pPr>
            <a:r>
              <a:rPr lang="fr-FR" dirty="0" smtClean="0"/>
              <a:t>Sous-titre de la page</a:t>
            </a:r>
            <a:endParaRPr lang="fr-FR" dirty="0"/>
          </a:p>
        </p:txBody>
      </p:sp>
      <p:sp>
        <p:nvSpPr>
          <p:cNvPr id="32" name="Espace réservé du texte 34"/>
          <p:cNvSpPr>
            <a:spLocks noGrp="1"/>
          </p:cNvSpPr>
          <p:nvPr>
            <p:ph type="body" sz="quarter" idx="20" hasCustomPrompt="1"/>
          </p:nvPr>
        </p:nvSpPr>
        <p:spPr>
          <a:xfrm>
            <a:off x="1190346" y="378539"/>
            <a:ext cx="5619185" cy="568325"/>
          </a:xfrm>
        </p:spPr>
        <p:txBody>
          <a:bodyPr/>
          <a:lstStyle>
            <a:lvl1pPr marL="0" indent="0">
              <a:lnSpc>
                <a:spcPts val="3456"/>
              </a:lnSpc>
              <a:buFontTx/>
              <a:buNone/>
              <a:defRPr b="0" i="0" cap="all" baseline="0">
                <a:solidFill>
                  <a:schemeClr val="bg1"/>
                </a:solidFill>
                <a:latin typeface="Inpi Thin" charset="0"/>
                <a:ea typeface="Inpi Thin" charset="0"/>
                <a:cs typeface="Inpi Thin" charset="0"/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dirty="0" smtClean="0"/>
              <a:t>Titre de la page encadrés</a:t>
            </a:r>
            <a:endParaRPr lang="fr-FR" dirty="0"/>
          </a:p>
        </p:txBody>
      </p:sp>
      <p:sp>
        <p:nvSpPr>
          <p:cNvPr id="25" name="Rectangle 24"/>
          <p:cNvSpPr/>
          <p:nvPr userDrawn="1"/>
        </p:nvSpPr>
        <p:spPr>
          <a:xfrm>
            <a:off x="720334" y="2691170"/>
            <a:ext cx="5523219" cy="92114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27" name="Espace réservé du texte 27"/>
          <p:cNvSpPr>
            <a:spLocks noGrp="1"/>
          </p:cNvSpPr>
          <p:nvPr>
            <p:ph type="body" sz="quarter" idx="23" hasCustomPrompt="1"/>
          </p:nvPr>
        </p:nvSpPr>
        <p:spPr>
          <a:xfrm>
            <a:off x="839556" y="2691169"/>
            <a:ext cx="4189644" cy="467507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500" b="1" i="0" cap="all" baseline="0">
                <a:solidFill>
                  <a:schemeClr val="bg1"/>
                </a:solidFill>
                <a:latin typeface="Inpi" charset="0"/>
                <a:ea typeface="Inpi" charset="0"/>
                <a:cs typeface="Inpi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FF4A"/>
              </a:buClr>
              <a:buSzTx/>
              <a:buFont typeface="AppleSymbols" charset="0"/>
              <a:buNone/>
              <a:tabLst/>
              <a:defRPr/>
            </a:pPr>
            <a:r>
              <a:rPr lang="fr-FR" dirty="0" smtClean="0"/>
              <a:t>TITRE</a:t>
            </a:r>
            <a:endParaRPr lang="fr-FR" dirty="0"/>
          </a:p>
        </p:txBody>
      </p:sp>
      <p:sp>
        <p:nvSpPr>
          <p:cNvPr id="29" name="Espace réservé du texte 4"/>
          <p:cNvSpPr>
            <a:spLocks noGrp="1"/>
          </p:cNvSpPr>
          <p:nvPr>
            <p:ph type="body" sz="quarter" idx="24" hasCustomPrompt="1"/>
          </p:nvPr>
        </p:nvSpPr>
        <p:spPr>
          <a:xfrm>
            <a:off x="837261" y="3087885"/>
            <a:ext cx="5265154" cy="470460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FF4A"/>
              </a:buClr>
              <a:buSzTx/>
              <a:buFontTx/>
              <a:buNone/>
              <a:tabLst/>
              <a:defRPr sz="1400" b="0" i="0" baseline="0">
                <a:solidFill>
                  <a:schemeClr val="bg1"/>
                </a:solidFill>
                <a:latin typeface="Inpi Thin" charset="0"/>
                <a:ea typeface="Inpi Thin" charset="0"/>
                <a:cs typeface="Inpi Thin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FF4A"/>
              </a:buClr>
              <a:buSzTx/>
              <a:buFontTx/>
              <a:buNone/>
              <a:tabLst/>
              <a:defRPr/>
            </a:pPr>
            <a:r>
              <a:rPr lang="fr-FR" dirty="0" err="1" smtClean="0"/>
              <a:t>Lorem</a:t>
            </a:r>
            <a:r>
              <a:rPr lang="fr-FR" dirty="0" smtClean="0"/>
              <a:t> </a:t>
            </a:r>
            <a:r>
              <a:rPr lang="fr-FR" dirty="0" err="1" smtClean="0"/>
              <a:t>ipsum</a:t>
            </a:r>
            <a:r>
              <a:rPr lang="fr-FR" dirty="0" smtClean="0"/>
              <a:t> </a:t>
            </a:r>
            <a:r>
              <a:rPr lang="fr-FR" dirty="0" err="1" smtClean="0"/>
              <a:t>dolor</a:t>
            </a:r>
            <a:r>
              <a:rPr lang="fr-FR" dirty="0" smtClean="0"/>
              <a:t> </a:t>
            </a:r>
            <a:r>
              <a:rPr lang="fr-FR" dirty="0" err="1" smtClean="0"/>
              <a:t>sit</a:t>
            </a:r>
            <a:r>
              <a:rPr lang="fr-FR" dirty="0" smtClean="0"/>
              <a:t> </a:t>
            </a:r>
            <a:r>
              <a:rPr lang="fr-FR" dirty="0" err="1" smtClean="0"/>
              <a:t>amet</a:t>
            </a:r>
            <a:r>
              <a:rPr lang="fr-FR" dirty="0" smtClean="0"/>
              <a:t> </a:t>
            </a:r>
            <a:r>
              <a:rPr lang="fr-FR" dirty="0" err="1" smtClean="0"/>
              <a:t>consectetur</a:t>
            </a:r>
            <a:r>
              <a:rPr lang="fr-FR" dirty="0" smtClean="0"/>
              <a:t> </a:t>
            </a:r>
            <a:r>
              <a:rPr lang="fr-FR" dirty="0" err="1" smtClean="0"/>
              <a:t>adipscing</a:t>
            </a:r>
            <a:r>
              <a:rPr lang="fr-FR" dirty="0" smtClean="0"/>
              <a:t> </a:t>
            </a:r>
            <a:r>
              <a:rPr lang="fr-FR" dirty="0" err="1" smtClean="0"/>
              <a:t>elit</a:t>
            </a:r>
            <a:r>
              <a:rPr lang="fr-FR" dirty="0" smtClean="0"/>
              <a:t>. </a:t>
            </a:r>
            <a:r>
              <a:rPr lang="fr-FR" dirty="0" err="1" smtClean="0"/>
              <a:t>Tur</a:t>
            </a:r>
            <a:r>
              <a:rPr lang="fr-FR" dirty="0" smtClean="0"/>
              <a:t> </a:t>
            </a:r>
            <a:r>
              <a:rPr lang="fr-FR" dirty="0" err="1" smtClean="0"/>
              <a:t>omniposte</a:t>
            </a:r>
            <a:r>
              <a:rPr lang="fr-FR" dirty="0" smtClean="0"/>
              <a:t> pro </a:t>
            </a:r>
            <a:r>
              <a:rPr lang="fr-FR" dirty="0" err="1" smtClean="0"/>
              <a:t>volorum</a:t>
            </a:r>
            <a:r>
              <a:rPr lang="fr-FR" dirty="0" smtClean="0"/>
              <a:t> </a:t>
            </a:r>
            <a:r>
              <a:rPr lang="fr-FR" dirty="0" err="1" smtClean="0"/>
              <a:t>culliquam</a:t>
            </a:r>
            <a:r>
              <a:rPr lang="fr-FR" dirty="0" smtClean="0"/>
              <a:t> </a:t>
            </a:r>
            <a:r>
              <a:rPr lang="fr-FR" dirty="0" err="1" smtClean="0"/>
              <a:t>repraeceatur</a:t>
            </a:r>
            <a:r>
              <a:rPr lang="fr-FR" dirty="0" smtClean="0"/>
              <a:t> </a:t>
            </a:r>
            <a:r>
              <a:rPr lang="fr-FR" dirty="0" err="1" smtClean="0"/>
              <a:t>sant</a:t>
            </a:r>
            <a:r>
              <a:rPr lang="fr-FR" dirty="0" smtClean="0"/>
              <a:t>. Et </a:t>
            </a:r>
            <a:r>
              <a:rPr lang="fr-FR" dirty="0" err="1" smtClean="0"/>
              <a:t>enderum</a:t>
            </a:r>
            <a:r>
              <a:rPr lang="fr-FR" dirty="0" smtClean="0"/>
              <a:t> </a:t>
            </a:r>
            <a:r>
              <a:rPr lang="fr-FR" dirty="0" err="1" smtClean="0"/>
              <a:t>am</a:t>
            </a:r>
            <a:r>
              <a:rPr lang="fr-FR" dirty="0" smtClean="0"/>
              <a:t> </a:t>
            </a:r>
            <a:r>
              <a:rPr lang="fr-FR" dirty="0" err="1" smtClean="0"/>
              <a:t>harum</a:t>
            </a:r>
            <a:r>
              <a:rPr lang="fr-FR" dirty="0" smtClean="0"/>
              <a:t>.</a:t>
            </a:r>
            <a:endParaRPr lang="fr-FR" dirty="0"/>
          </a:p>
        </p:txBody>
      </p:sp>
      <p:sp>
        <p:nvSpPr>
          <p:cNvPr id="33" name="Rectangle 32"/>
          <p:cNvSpPr/>
          <p:nvPr userDrawn="1"/>
        </p:nvSpPr>
        <p:spPr>
          <a:xfrm>
            <a:off x="720334" y="3671754"/>
            <a:ext cx="5523219" cy="92114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34" name="Espace réservé du texte 27"/>
          <p:cNvSpPr>
            <a:spLocks noGrp="1"/>
          </p:cNvSpPr>
          <p:nvPr>
            <p:ph type="body" sz="quarter" idx="25" hasCustomPrompt="1"/>
          </p:nvPr>
        </p:nvSpPr>
        <p:spPr>
          <a:xfrm>
            <a:off x="839556" y="3671753"/>
            <a:ext cx="4189644" cy="467507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500" b="1" i="0" cap="all" baseline="0">
                <a:solidFill>
                  <a:schemeClr val="bg1"/>
                </a:solidFill>
                <a:latin typeface="Inpi" charset="0"/>
                <a:ea typeface="Inpi" charset="0"/>
                <a:cs typeface="Inpi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FF4A"/>
              </a:buClr>
              <a:buSzTx/>
              <a:buFont typeface="AppleSymbols" charset="0"/>
              <a:buNone/>
              <a:tabLst/>
              <a:defRPr/>
            </a:pPr>
            <a:r>
              <a:rPr lang="fr-FR" dirty="0" smtClean="0"/>
              <a:t>TITRE</a:t>
            </a:r>
            <a:endParaRPr lang="fr-FR" dirty="0"/>
          </a:p>
        </p:txBody>
      </p:sp>
      <p:sp>
        <p:nvSpPr>
          <p:cNvPr id="35" name="Espace réservé du texte 4"/>
          <p:cNvSpPr>
            <a:spLocks noGrp="1"/>
          </p:cNvSpPr>
          <p:nvPr>
            <p:ph type="body" sz="quarter" idx="26" hasCustomPrompt="1"/>
          </p:nvPr>
        </p:nvSpPr>
        <p:spPr>
          <a:xfrm>
            <a:off x="837261" y="4068469"/>
            <a:ext cx="5265154" cy="470460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FF4A"/>
              </a:buClr>
              <a:buSzTx/>
              <a:buFontTx/>
              <a:buNone/>
              <a:tabLst/>
              <a:defRPr sz="1400" b="0" i="0" baseline="0">
                <a:solidFill>
                  <a:schemeClr val="bg1"/>
                </a:solidFill>
                <a:latin typeface="Inpi Thin" charset="0"/>
                <a:ea typeface="Inpi Thin" charset="0"/>
                <a:cs typeface="Inpi Thin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FF4A"/>
              </a:buClr>
              <a:buSzTx/>
              <a:buFontTx/>
              <a:buNone/>
              <a:tabLst/>
              <a:defRPr/>
            </a:pPr>
            <a:r>
              <a:rPr lang="fr-FR" dirty="0" err="1" smtClean="0"/>
              <a:t>Lorem</a:t>
            </a:r>
            <a:r>
              <a:rPr lang="fr-FR" dirty="0" smtClean="0"/>
              <a:t> </a:t>
            </a:r>
            <a:r>
              <a:rPr lang="fr-FR" dirty="0" err="1" smtClean="0"/>
              <a:t>ipsum</a:t>
            </a:r>
            <a:r>
              <a:rPr lang="fr-FR" dirty="0" smtClean="0"/>
              <a:t> </a:t>
            </a:r>
            <a:r>
              <a:rPr lang="fr-FR" dirty="0" err="1" smtClean="0"/>
              <a:t>dolor</a:t>
            </a:r>
            <a:r>
              <a:rPr lang="fr-FR" dirty="0" smtClean="0"/>
              <a:t> </a:t>
            </a:r>
            <a:r>
              <a:rPr lang="fr-FR" dirty="0" err="1" smtClean="0"/>
              <a:t>sit</a:t>
            </a:r>
            <a:r>
              <a:rPr lang="fr-FR" dirty="0" smtClean="0"/>
              <a:t> </a:t>
            </a:r>
            <a:r>
              <a:rPr lang="fr-FR" dirty="0" err="1" smtClean="0"/>
              <a:t>amet</a:t>
            </a:r>
            <a:r>
              <a:rPr lang="fr-FR" dirty="0" smtClean="0"/>
              <a:t> </a:t>
            </a:r>
            <a:r>
              <a:rPr lang="fr-FR" dirty="0" err="1" smtClean="0"/>
              <a:t>consectetur</a:t>
            </a:r>
            <a:r>
              <a:rPr lang="fr-FR" dirty="0" smtClean="0"/>
              <a:t> </a:t>
            </a:r>
            <a:r>
              <a:rPr lang="fr-FR" dirty="0" err="1" smtClean="0"/>
              <a:t>adipscing</a:t>
            </a:r>
            <a:r>
              <a:rPr lang="fr-FR" dirty="0" smtClean="0"/>
              <a:t> </a:t>
            </a:r>
            <a:r>
              <a:rPr lang="fr-FR" dirty="0" err="1" smtClean="0"/>
              <a:t>elit</a:t>
            </a:r>
            <a:r>
              <a:rPr lang="fr-FR" dirty="0" smtClean="0"/>
              <a:t>. </a:t>
            </a:r>
            <a:r>
              <a:rPr lang="fr-FR" dirty="0" err="1" smtClean="0"/>
              <a:t>Tur</a:t>
            </a:r>
            <a:r>
              <a:rPr lang="fr-FR" dirty="0" smtClean="0"/>
              <a:t> </a:t>
            </a:r>
            <a:r>
              <a:rPr lang="fr-FR" dirty="0" err="1" smtClean="0"/>
              <a:t>omniposte</a:t>
            </a:r>
            <a:r>
              <a:rPr lang="fr-FR" dirty="0" smtClean="0"/>
              <a:t> pro </a:t>
            </a:r>
            <a:r>
              <a:rPr lang="fr-FR" dirty="0" err="1" smtClean="0"/>
              <a:t>volorum</a:t>
            </a:r>
            <a:r>
              <a:rPr lang="fr-FR" dirty="0" smtClean="0"/>
              <a:t> </a:t>
            </a:r>
            <a:r>
              <a:rPr lang="fr-FR" dirty="0" err="1" smtClean="0"/>
              <a:t>culliquam</a:t>
            </a:r>
            <a:r>
              <a:rPr lang="fr-FR" dirty="0" smtClean="0"/>
              <a:t> </a:t>
            </a:r>
            <a:r>
              <a:rPr lang="fr-FR" dirty="0" err="1" smtClean="0"/>
              <a:t>repraeceatur</a:t>
            </a:r>
            <a:r>
              <a:rPr lang="fr-FR" dirty="0" smtClean="0"/>
              <a:t> </a:t>
            </a:r>
            <a:r>
              <a:rPr lang="fr-FR" dirty="0" err="1" smtClean="0"/>
              <a:t>sant</a:t>
            </a:r>
            <a:r>
              <a:rPr lang="fr-FR" dirty="0" smtClean="0"/>
              <a:t>. Et </a:t>
            </a:r>
            <a:r>
              <a:rPr lang="fr-FR" dirty="0" err="1" smtClean="0"/>
              <a:t>enderum</a:t>
            </a:r>
            <a:r>
              <a:rPr lang="fr-FR" dirty="0" smtClean="0"/>
              <a:t> </a:t>
            </a:r>
            <a:r>
              <a:rPr lang="fr-FR" dirty="0" err="1" smtClean="0"/>
              <a:t>am</a:t>
            </a:r>
            <a:r>
              <a:rPr lang="fr-FR" dirty="0" smtClean="0"/>
              <a:t> </a:t>
            </a:r>
            <a:r>
              <a:rPr lang="fr-FR" dirty="0" err="1" smtClean="0"/>
              <a:t>harum</a:t>
            </a:r>
            <a:r>
              <a:rPr lang="fr-FR" dirty="0" smtClean="0"/>
              <a:t>.</a:t>
            </a:r>
            <a:endParaRPr lang="fr-FR" dirty="0"/>
          </a:p>
        </p:txBody>
      </p:sp>
      <p:sp>
        <p:nvSpPr>
          <p:cNvPr id="38" name="Rectangle 37"/>
          <p:cNvSpPr/>
          <p:nvPr userDrawn="1"/>
        </p:nvSpPr>
        <p:spPr>
          <a:xfrm>
            <a:off x="720334" y="4645169"/>
            <a:ext cx="5523219" cy="92114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39" name="Espace réservé du texte 27"/>
          <p:cNvSpPr>
            <a:spLocks noGrp="1"/>
          </p:cNvSpPr>
          <p:nvPr>
            <p:ph type="body" sz="quarter" idx="27" hasCustomPrompt="1"/>
          </p:nvPr>
        </p:nvSpPr>
        <p:spPr>
          <a:xfrm>
            <a:off x="839556" y="4645168"/>
            <a:ext cx="4189644" cy="467507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500" b="1" i="0" cap="all" baseline="0">
                <a:solidFill>
                  <a:schemeClr val="bg1"/>
                </a:solidFill>
                <a:latin typeface="Inpi" charset="0"/>
                <a:ea typeface="Inpi" charset="0"/>
                <a:cs typeface="Inpi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FF4A"/>
              </a:buClr>
              <a:buSzTx/>
              <a:buFont typeface="AppleSymbols" charset="0"/>
              <a:buNone/>
              <a:tabLst/>
              <a:defRPr/>
            </a:pPr>
            <a:r>
              <a:rPr lang="fr-FR" dirty="0" smtClean="0"/>
              <a:t>TITRE</a:t>
            </a:r>
            <a:endParaRPr lang="fr-FR" dirty="0"/>
          </a:p>
        </p:txBody>
      </p:sp>
      <p:sp>
        <p:nvSpPr>
          <p:cNvPr id="40" name="Espace réservé du texte 4"/>
          <p:cNvSpPr>
            <a:spLocks noGrp="1"/>
          </p:cNvSpPr>
          <p:nvPr>
            <p:ph type="body" sz="quarter" idx="28" hasCustomPrompt="1"/>
          </p:nvPr>
        </p:nvSpPr>
        <p:spPr>
          <a:xfrm>
            <a:off x="837261" y="5041884"/>
            <a:ext cx="5265154" cy="470460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FF4A"/>
              </a:buClr>
              <a:buSzTx/>
              <a:buFontTx/>
              <a:buNone/>
              <a:tabLst/>
              <a:defRPr sz="1400" b="0" i="0" baseline="0">
                <a:solidFill>
                  <a:schemeClr val="bg1"/>
                </a:solidFill>
                <a:latin typeface="Inpi Thin" charset="0"/>
                <a:ea typeface="Inpi Thin" charset="0"/>
                <a:cs typeface="Inpi Thin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FF4A"/>
              </a:buClr>
              <a:buSzTx/>
              <a:buFontTx/>
              <a:buNone/>
              <a:tabLst/>
              <a:defRPr/>
            </a:pPr>
            <a:r>
              <a:rPr lang="fr-FR" dirty="0" err="1" smtClean="0"/>
              <a:t>Lorem</a:t>
            </a:r>
            <a:r>
              <a:rPr lang="fr-FR" dirty="0" smtClean="0"/>
              <a:t> </a:t>
            </a:r>
            <a:r>
              <a:rPr lang="fr-FR" dirty="0" err="1" smtClean="0"/>
              <a:t>ipsum</a:t>
            </a:r>
            <a:r>
              <a:rPr lang="fr-FR" dirty="0" smtClean="0"/>
              <a:t> </a:t>
            </a:r>
            <a:r>
              <a:rPr lang="fr-FR" dirty="0" err="1" smtClean="0"/>
              <a:t>dolor</a:t>
            </a:r>
            <a:r>
              <a:rPr lang="fr-FR" dirty="0" smtClean="0"/>
              <a:t> </a:t>
            </a:r>
            <a:r>
              <a:rPr lang="fr-FR" dirty="0" err="1" smtClean="0"/>
              <a:t>sit</a:t>
            </a:r>
            <a:r>
              <a:rPr lang="fr-FR" dirty="0" smtClean="0"/>
              <a:t> </a:t>
            </a:r>
            <a:r>
              <a:rPr lang="fr-FR" dirty="0" err="1" smtClean="0"/>
              <a:t>amet</a:t>
            </a:r>
            <a:r>
              <a:rPr lang="fr-FR" dirty="0" smtClean="0"/>
              <a:t> </a:t>
            </a:r>
            <a:r>
              <a:rPr lang="fr-FR" dirty="0" err="1" smtClean="0"/>
              <a:t>consectetur</a:t>
            </a:r>
            <a:r>
              <a:rPr lang="fr-FR" dirty="0" smtClean="0"/>
              <a:t> </a:t>
            </a:r>
            <a:r>
              <a:rPr lang="fr-FR" dirty="0" err="1" smtClean="0"/>
              <a:t>adipscing</a:t>
            </a:r>
            <a:r>
              <a:rPr lang="fr-FR" dirty="0" smtClean="0"/>
              <a:t> </a:t>
            </a:r>
            <a:r>
              <a:rPr lang="fr-FR" dirty="0" err="1" smtClean="0"/>
              <a:t>elit</a:t>
            </a:r>
            <a:r>
              <a:rPr lang="fr-FR" dirty="0" smtClean="0"/>
              <a:t>. </a:t>
            </a:r>
            <a:r>
              <a:rPr lang="fr-FR" dirty="0" err="1" smtClean="0"/>
              <a:t>Tur</a:t>
            </a:r>
            <a:r>
              <a:rPr lang="fr-FR" dirty="0" smtClean="0"/>
              <a:t> </a:t>
            </a:r>
            <a:r>
              <a:rPr lang="fr-FR" dirty="0" err="1" smtClean="0"/>
              <a:t>omniposte</a:t>
            </a:r>
            <a:r>
              <a:rPr lang="fr-FR" dirty="0" smtClean="0"/>
              <a:t> pro </a:t>
            </a:r>
            <a:r>
              <a:rPr lang="fr-FR" dirty="0" err="1" smtClean="0"/>
              <a:t>volorum</a:t>
            </a:r>
            <a:r>
              <a:rPr lang="fr-FR" dirty="0" smtClean="0"/>
              <a:t> </a:t>
            </a:r>
            <a:r>
              <a:rPr lang="fr-FR" dirty="0" err="1" smtClean="0"/>
              <a:t>culliquam</a:t>
            </a:r>
            <a:r>
              <a:rPr lang="fr-FR" dirty="0" smtClean="0"/>
              <a:t> </a:t>
            </a:r>
            <a:r>
              <a:rPr lang="fr-FR" dirty="0" err="1" smtClean="0"/>
              <a:t>repraeceatur</a:t>
            </a:r>
            <a:r>
              <a:rPr lang="fr-FR" dirty="0" smtClean="0"/>
              <a:t> </a:t>
            </a:r>
            <a:r>
              <a:rPr lang="fr-FR" dirty="0" err="1" smtClean="0"/>
              <a:t>sant</a:t>
            </a:r>
            <a:r>
              <a:rPr lang="fr-FR" dirty="0" smtClean="0"/>
              <a:t>. Et </a:t>
            </a:r>
            <a:r>
              <a:rPr lang="fr-FR" dirty="0" err="1" smtClean="0"/>
              <a:t>enderum</a:t>
            </a:r>
            <a:r>
              <a:rPr lang="fr-FR" dirty="0" smtClean="0"/>
              <a:t> </a:t>
            </a:r>
            <a:r>
              <a:rPr lang="fr-FR" dirty="0" err="1" smtClean="0"/>
              <a:t>am</a:t>
            </a:r>
            <a:r>
              <a:rPr lang="fr-FR" dirty="0" smtClean="0"/>
              <a:t> </a:t>
            </a:r>
            <a:r>
              <a:rPr lang="fr-FR" dirty="0" err="1" smtClean="0"/>
              <a:t>harum</a:t>
            </a:r>
            <a:r>
              <a:rPr lang="fr-FR" dirty="0" smtClean="0"/>
              <a:t>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610052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graphi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er 11"/>
          <p:cNvGrpSpPr/>
          <p:nvPr userDrawn="1"/>
        </p:nvGrpSpPr>
        <p:grpSpPr>
          <a:xfrm>
            <a:off x="0" y="-556755"/>
            <a:ext cx="9655278" cy="7414755"/>
            <a:chOff x="0" y="-556755"/>
            <a:chExt cx="9655278" cy="7414755"/>
          </a:xfrm>
        </p:grpSpPr>
        <p:pic>
          <p:nvPicPr>
            <p:cNvPr id="13" name="Image 12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5555225"/>
              <a:ext cx="1302775" cy="1302775"/>
            </a:xfrm>
            <a:prstGeom prst="rect">
              <a:avLst/>
            </a:prstGeom>
          </p:spPr>
        </p:pic>
        <p:pic>
          <p:nvPicPr>
            <p:cNvPr id="14" name="Image 13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1816100"/>
            </a:xfrm>
            <a:prstGeom prst="rect">
              <a:avLst/>
            </a:prstGeom>
          </p:spPr>
        </p:pic>
        <p:pic>
          <p:nvPicPr>
            <p:cNvPr id="16" name="Image 15"/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84691" y="-556755"/>
              <a:ext cx="1870587" cy="1870587"/>
            </a:xfrm>
            <a:prstGeom prst="rect">
              <a:avLst/>
            </a:prstGeom>
          </p:spPr>
        </p:pic>
        <p:pic>
          <p:nvPicPr>
            <p:cNvPr id="18" name="Image 17"/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82117" y="6129951"/>
              <a:ext cx="639096" cy="435474"/>
            </a:xfrm>
            <a:prstGeom prst="rect">
              <a:avLst/>
            </a:prstGeom>
          </p:spPr>
        </p:pic>
      </p:grpSp>
      <p:sp>
        <p:nvSpPr>
          <p:cNvPr id="3" name="Espace réservé du graphique 2"/>
          <p:cNvSpPr>
            <a:spLocks noGrp="1"/>
          </p:cNvSpPr>
          <p:nvPr>
            <p:ph type="chart" sz="quarter" idx="21"/>
          </p:nvPr>
        </p:nvSpPr>
        <p:spPr>
          <a:xfrm>
            <a:off x="1185972" y="1787349"/>
            <a:ext cx="6790409" cy="3482741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fr-FR" dirty="0" smtClean="0"/>
              <a:t>Cliquez sur l'icône pour ajouter un graphique</a:t>
            </a:r>
            <a:endParaRPr lang="fr-FR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half" idx="19" hasCustomPrompt="1"/>
          </p:nvPr>
        </p:nvSpPr>
        <p:spPr>
          <a:xfrm>
            <a:off x="1212471" y="6257698"/>
            <a:ext cx="2949178" cy="265869"/>
          </a:xfrm>
        </p:spPr>
        <p:txBody>
          <a:bodyPr/>
          <a:lstStyle>
            <a:lvl1pPr marL="0" indent="0">
              <a:lnSpc>
                <a:spcPts val="1200"/>
              </a:lnSpc>
              <a:buNone/>
              <a:defRPr sz="1000" b="1" i="0" baseline="0">
                <a:solidFill>
                  <a:schemeClr val="tx2"/>
                </a:solidFill>
                <a:latin typeface="Inpi" charset="0"/>
                <a:ea typeface="Inpi" charset="0"/>
                <a:cs typeface="Inpi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dirty="0" smtClean="0"/>
              <a:t>Date / Direction - lieu</a:t>
            </a:r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1" hasCustomPrompt="1"/>
          </p:nvPr>
        </p:nvSpPr>
        <p:spPr>
          <a:xfrm>
            <a:off x="1212691" y="6056610"/>
            <a:ext cx="2949178" cy="286970"/>
          </a:xfrm>
        </p:spPr>
        <p:txBody>
          <a:bodyPr>
            <a:normAutofit/>
          </a:bodyPr>
          <a:lstStyle>
            <a:lvl1pPr marL="0" indent="0">
              <a:lnSpc>
                <a:spcPts val="1400"/>
              </a:lnSpc>
              <a:buNone/>
              <a:defRPr sz="1200" b="1" i="0" cap="all" baseline="0">
                <a:solidFill>
                  <a:schemeClr val="tx1"/>
                </a:solidFill>
                <a:latin typeface="Inpi" charset="0"/>
                <a:ea typeface="Inpi" charset="0"/>
                <a:cs typeface="Inpi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dirty="0" smtClean="0"/>
              <a:t>TITRE DE LA PRÉSENTATION</a:t>
            </a:r>
          </a:p>
        </p:txBody>
      </p:sp>
      <p:sp>
        <p:nvSpPr>
          <p:cNvPr id="19" name="Espace réservé du texte 17"/>
          <p:cNvSpPr>
            <a:spLocks noGrp="1"/>
          </p:cNvSpPr>
          <p:nvPr>
            <p:ph type="body" sz="quarter" idx="10" hasCustomPrompt="1"/>
          </p:nvPr>
        </p:nvSpPr>
        <p:spPr>
          <a:xfrm>
            <a:off x="1185972" y="812372"/>
            <a:ext cx="5623560" cy="59428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160" b="1" i="0" baseline="0">
                <a:solidFill>
                  <a:schemeClr val="bg1"/>
                </a:solidFill>
                <a:latin typeface="Inpi" charset="0"/>
                <a:ea typeface="Inpi" charset="0"/>
                <a:cs typeface="Inpi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FF4A"/>
              </a:buClr>
              <a:buSzTx/>
              <a:buFont typeface="AppleSymbols" charset="0"/>
              <a:buNone/>
              <a:tabLst/>
              <a:defRPr/>
            </a:pPr>
            <a:r>
              <a:rPr lang="fr-FR" dirty="0" smtClean="0"/>
              <a:t>Sous-titre de la page</a:t>
            </a:r>
            <a:endParaRPr lang="fr-FR" dirty="0"/>
          </a:p>
        </p:txBody>
      </p:sp>
      <p:sp>
        <p:nvSpPr>
          <p:cNvPr id="20" name="Espace réservé du texte 34"/>
          <p:cNvSpPr>
            <a:spLocks noGrp="1"/>
          </p:cNvSpPr>
          <p:nvPr>
            <p:ph type="body" sz="quarter" idx="20" hasCustomPrompt="1"/>
          </p:nvPr>
        </p:nvSpPr>
        <p:spPr>
          <a:xfrm>
            <a:off x="1190346" y="378539"/>
            <a:ext cx="5619185" cy="568325"/>
          </a:xfrm>
        </p:spPr>
        <p:txBody>
          <a:bodyPr/>
          <a:lstStyle>
            <a:lvl1pPr marL="0" indent="0">
              <a:lnSpc>
                <a:spcPts val="3456"/>
              </a:lnSpc>
              <a:buFontTx/>
              <a:buNone/>
              <a:defRPr b="0" i="0" cap="all" baseline="0">
                <a:solidFill>
                  <a:schemeClr val="bg1"/>
                </a:solidFill>
                <a:latin typeface="Inpi Thin" charset="0"/>
                <a:ea typeface="Inpi Thin" charset="0"/>
                <a:cs typeface="Inpi Thin" charset="0"/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dirty="0" smtClean="0"/>
              <a:t>Titre de la page graphique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669025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er 25"/>
          <p:cNvGrpSpPr/>
          <p:nvPr userDrawn="1"/>
        </p:nvGrpSpPr>
        <p:grpSpPr>
          <a:xfrm>
            <a:off x="0" y="-556755"/>
            <a:ext cx="9655278" cy="7414755"/>
            <a:chOff x="0" y="-556755"/>
            <a:chExt cx="9655278" cy="7414755"/>
          </a:xfrm>
        </p:grpSpPr>
        <p:pic>
          <p:nvPicPr>
            <p:cNvPr id="27" name="Image 26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5555225"/>
              <a:ext cx="1302775" cy="1302775"/>
            </a:xfrm>
            <a:prstGeom prst="rect">
              <a:avLst/>
            </a:prstGeom>
          </p:spPr>
        </p:pic>
        <p:pic>
          <p:nvPicPr>
            <p:cNvPr id="28" name="Image 27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1816100"/>
            </a:xfrm>
            <a:prstGeom prst="rect">
              <a:avLst/>
            </a:prstGeom>
          </p:spPr>
        </p:pic>
        <p:pic>
          <p:nvPicPr>
            <p:cNvPr id="29" name="Image 28"/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84691" y="-556755"/>
              <a:ext cx="1870587" cy="1870587"/>
            </a:xfrm>
            <a:prstGeom prst="rect">
              <a:avLst/>
            </a:prstGeom>
          </p:spPr>
        </p:pic>
        <p:pic>
          <p:nvPicPr>
            <p:cNvPr id="30" name="Image 29"/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82117" y="6129951"/>
              <a:ext cx="639096" cy="435474"/>
            </a:xfrm>
            <a:prstGeom prst="rect">
              <a:avLst/>
            </a:prstGeom>
          </p:spPr>
        </p:pic>
      </p:grpSp>
      <p:sp>
        <p:nvSpPr>
          <p:cNvPr id="19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1212471" y="6257698"/>
            <a:ext cx="2949178" cy="265869"/>
          </a:xfrm>
        </p:spPr>
        <p:txBody>
          <a:bodyPr/>
          <a:lstStyle>
            <a:lvl1pPr marL="0" indent="0">
              <a:lnSpc>
                <a:spcPts val="1200"/>
              </a:lnSpc>
              <a:buNone/>
              <a:defRPr sz="1000" b="1" i="0" baseline="0">
                <a:solidFill>
                  <a:schemeClr val="tx2"/>
                </a:solidFill>
                <a:latin typeface="Inpi" charset="0"/>
                <a:ea typeface="Inpi" charset="0"/>
                <a:cs typeface="Inpi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dirty="0" smtClean="0"/>
              <a:t>Date / Direction - lieu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1" hasCustomPrompt="1"/>
          </p:nvPr>
        </p:nvSpPr>
        <p:spPr>
          <a:xfrm>
            <a:off x="1212691" y="6056610"/>
            <a:ext cx="2949178" cy="286970"/>
          </a:xfrm>
        </p:spPr>
        <p:txBody>
          <a:bodyPr>
            <a:normAutofit/>
          </a:bodyPr>
          <a:lstStyle>
            <a:lvl1pPr marL="0" indent="0">
              <a:lnSpc>
                <a:spcPts val="1400"/>
              </a:lnSpc>
              <a:buNone/>
              <a:defRPr sz="1200" b="1" i="0" cap="all" baseline="0">
                <a:solidFill>
                  <a:schemeClr val="tx1"/>
                </a:solidFill>
                <a:latin typeface="Inpi" charset="0"/>
                <a:ea typeface="Inpi" charset="0"/>
                <a:cs typeface="Inpi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dirty="0" smtClean="0"/>
              <a:t>TITRE DE LA PRÉSENTATION</a:t>
            </a:r>
          </a:p>
        </p:txBody>
      </p:sp>
      <p:sp>
        <p:nvSpPr>
          <p:cNvPr id="11" name="Espace réservé du texte 17"/>
          <p:cNvSpPr>
            <a:spLocks noGrp="1"/>
          </p:cNvSpPr>
          <p:nvPr>
            <p:ph type="body" sz="quarter" idx="12" hasCustomPrompt="1"/>
          </p:nvPr>
        </p:nvSpPr>
        <p:spPr>
          <a:xfrm>
            <a:off x="1185972" y="812372"/>
            <a:ext cx="5623560" cy="59428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160" b="1" i="0" baseline="0">
                <a:solidFill>
                  <a:schemeClr val="bg1"/>
                </a:solidFill>
                <a:latin typeface="Inpi" charset="0"/>
                <a:ea typeface="Inpi" charset="0"/>
                <a:cs typeface="Inpi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FF4A"/>
              </a:buClr>
              <a:buSzTx/>
              <a:buFont typeface="AppleSymbols" charset="0"/>
              <a:buNone/>
              <a:tabLst/>
              <a:defRPr/>
            </a:pPr>
            <a:r>
              <a:rPr lang="fr-FR" dirty="0" smtClean="0"/>
              <a:t>Sous-titre de la page</a:t>
            </a:r>
            <a:endParaRPr lang="fr-FR" dirty="0"/>
          </a:p>
        </p:txBody>
      </p:sp>
      <p:sp>
        <p:nvSpPr>
          <p:cNvPr id="12" name="Espace réservé du texte 34"/>
          <p:cNvSpPr>
            <a:spLocks noGrp="1"/>
          </p:cNvSpPr>
          <p:nvPr>
            <p:ph type="body" sz="quarter" idx="20" hasCustomPrompt="1"/>
          </p:nvPr>
        </p:nvSpPr>
        <p:spPr>
          <a:xfrm>
            <a:off x="1190346" y="378539"/>
            <a:ext cx="5619185" cy="568325"/>
          </a:xfrm>
        </p:spPr>
        <p:txBody>
          <a:bodyPr/>
          <a:lstStyle>
            <a:lvl1pPr marL="0" indent="0">
              <a:lnSpc>
                <a:spcPts val="3456"/>
              </a:lnSpc>
              <a:buFontTx/>
              <a:buNone/>
              <a:defRPr b="0" i="0" cap="all" baseline="0">
                <a:solidFill>
                  <a:schemeClr val="bg1"/>
                </a:solidFill>
                <a:latin typeface="Inpi Thin" charset="0"/>
                <a:ea typeface="Inpi Thin" charset="0"/>
                <a:cs typeface="Inpi Thin" charset="0"/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dirty="0" smtClean="0"/>
              <a:t>Titre de la page tableau</a:t>
            </a:r>
            <a:endParaRPr lang="fr-FR" dirty="0"/>
          </a:p>
        </p:txBody>
      </p:sp>
      <p:sp>
        <p:nvSpPr>
          <p:cNvPr id="20" name="Espace réservé du tableau 19"/>
          <p:cNvSpPr>
            <a:spLocks noGrp="1"/>
          </p:cNvSpPr>
          <p:nvPr>
            <p:ph type="tbl" sz="quarter" idx="21"/>
          </p:nvPr>
        </p:nvSpPr>
        <p:spPr>
          <a:xfrm>
            <a:off x="1212471" y="1868488"/>
            <a:ext cx="6918806" cy="3499925"/>
          </a:xfrm>
        </p:spPr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518317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704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4" r:id="rId2"/>
    <p:sldLayoutId id="2147483676" r:id="rId3"/>
    <p:sldLayoutId id="2147483663" r:id="rId4"/>
    <p:sldLayoutId id="2147483664" r:id="rId5"/>
    <p:sldLayoutId id="2147483662" r:id="rId6"/>
    <p:sldLayoutId id="2147483673" r:id="rId7"/>
    <p:sldLayoutId id="2147483665" r:id="rId8"/>
    <p:sldLayoutId id="2147483672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Inpi" charset="0"/>
          <a:ea typeface="Inpi" charset="0"/>
          <a:cs typeface="Inpi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2"/>
        </a:buClr>
        <a:buFont typeface="Arial" charset="0"/>
        <a:buChar char="•"/>
        <a:defRPr sz="2800" kern="1200">
          <a:solidFill>
            <a:schemeClr val="tx1"/>
          </a:solidFill>
          <a:latin typeface="Inpi" charset="0"/>
          <a:ea typeface="Inpi" charset="0"/>
          <a:cs typeface="Inpi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charset="0"/>
        <a:buChar char="•"/>
        <a:defRPr sz="2400" kern="1200">
          <a:solidFill>
            <a:schemeClr val="tx1"/>
          </a:solidFill>
          <a:latin typeface="Inpi" charset="0"/>
          <a:ea typeface="Inpi" charset="0"/>
          <a:cs typeface="Inpi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charset="0"/>
        <a:buChar char="•"/>
        <a:defRPr sz="2000" kern="1200">
          <a:solidFill>
            <a:schemeClr val="tx1"/>
          </a:solidFill>
          <a:latin typeface="Inpi" charset="0"/>
          <a:ea typeface="Inpi" charset="0"/>
          <a:cs typeface="Inpi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charset="0"/>
        <a:buChar char="•"/>
        <a:defRPr sz="1800" kern="1200">
          <a:solidFill>
            <a:schemeClr val="tx1"/>
          </a:solidFill>
          <a:latin typeface="Inpi" charset="0"/>
          <a:ea typeface="Inpi" charset="0"/>
          <a:cs typeface="Inpi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charset="0"/>
        <a:buChar char="•"/>
        <a:defRPr sz="1800" kern="1200">
          <a:solidFill>
            <a:schemeClr val="tx1"/>
          </a:solidFill>
          <a:latin typeface="Inpi" charset="0"/>
          <a:ea typeface="Inpi" charset="0"/>
          <a:cs typeface="Inpi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Titre 6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7" name="Sous-titre 6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270" y="379580"/>
            <a:ext cx="3344878" cy="983394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1477" y="325641"/>
            <a:ext cx="3049761" cy="613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679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270" y="379580"/>
            <a:ext cx="3344878" cy="983394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1477" y="325641"/>
            <a:ext cx="3049761" cy="613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369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texte 6"/>
          <p:cNvSpPr>
            <a:spLocks noGrp="1"/>
          </p:cNvSpPr>
          <p:nvPr>
            <p:ph type="body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half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270" y="379580"/>
            <a:ext cx="3344878" cy="983394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1477" y="325641"/>
            <a:ext cx="3049761" cy="613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5961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10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Titre 9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fr-FR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half" idx="2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half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6" name="Espace réservé pour une image  15"/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7" name="Espace réservé pour une image  16"/>
          <p:cNvSpPr>
            <a:spLocks noGrp="1"/>
          </p:cNvSpPr>
          <p:nvPr>
            <p:ph type="pic" sz="quarter" idx="23"/>
          </p:nvPr>
        </p:nvSpPr>
        <p:spPr/>
      </p:sp>
      <p:pic>
        <p:nvPicPr>
          <p:cNvPr id="20" name="Image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270" y="379580"/>
            <a:ext cx="3344878" cy="983394"/>
          </a:xfrm>
          <a:prstGeom prst="rect">
            <a:avLst/>
          </a:prstGeom>
        </p:spPr>
      </p:pic>
      <p:pic>
        <p:nvPicPr>
          <p:cNvPr id="21" name="Image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1477" y="325641"/>
            <a:ext cx="3049761" cy="613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496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du texte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8" name="Espace réservé du texte 17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9" name="Espace réservé du texte 18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0" name="Espace réservé du texte 19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1" name="Espace réservé du texte 20"/>
          <p:cNvSpPr>
            <a:spLocks noGrp="1"/>
          </p:cNvSpPr>
          <p:nvPr>
            <p:ph type="body" sz="half" idx="25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half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7" name="Espace réservé du texte 16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23" name="Image 2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270" y="379580"/>
            <a:ext cx="3344878" cy="983394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1477" y="325641"/>
            <a:ext cx="3049761" cy="613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815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half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270" y="379580"/>
            <a:ext cx="3344878" cy="983394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1477" y="325641"/>
            <a:ext cx="3049761" cy="613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0932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Espace réservé du texte 14"/>
          <p:cNvSpPr>
            <a:spLocks noGrp="1"/>
          </p:cNvSpPr>
          <p:nvPr>
            <p:ph type="body" sz="half" idx="17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half" idx="18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9" name="Espace réservé du texte 18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7" name="Espace réservé du texte 16"/>
          <p:cNvSpPr>
            <a:spLocks noGrp="1"/>
          </p:cNvSpPr>
          <p:nvPr>
            <p:ph type="body" sz="half" idx="19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sz="half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8" name="Espace réservé du texte 17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0" name="Espace réservé du texte 19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1" name="Espace réservé du texte 20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3" name="Espace réservé du texte 22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4" name="Espace réservé du texte 23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5" name="Espace réservé du texte 24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27" name="Image 2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270" y="379580"/>
            <a:ext cx="3344878" cy="983394"/>
          </a:xfrm>
          <a:prstGeom prst="rect">
            <a:avLst/>
          </a:prstGeom>
        </p:spPr>
      </p:pic>
      <p:pic>
        <p:nvPicPr>
          <p:cNvPr id="28" name="Image 2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1477" y="325641"/>
            <a:ext cx="3049761" cy="613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4105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Espace réservé du graphique 19"/>
          <p:cNvSpPr>
            <a:spLocks noGrp="1"/>
          </p:cNvSpPr>
          <p:nvPr>
            <p:ph type="chart" sz="quarter" idx="21"/>
          </p:nvPr>
        </p:nvSpPr>
        <p:spPr/>
      </p:sp>
      <p:sp>
        <p:nvSpPr>
          <p:cNvPr id="18" name="Espace réservé du texte 17"/>
          <p:cNvSpPr>
            <a:spLocks noGrp="1"/>
          </p:cNvSpPr>
          <p:nvPr>
            <p:ph type="body" sz="half" idx="19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7" name="Espace réservé du texte 16"/>
          <p:cNvSpPr>
            <a:spLocks noGrp="1"/>
          </p:cNvSpPr>
          <p:nvPr>
            <p:ph type="body" sz="half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9" name="Espace réservé du texte 18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270" y="379580"/>
            <a:ext cx="3344878" cy="983394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1477" y="325641"/>
            <a:ext cx="3049761" cy="613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2901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texte 6"/>
          <p:cNvSpPr>
            <a:spLocks noGrp="1"/>
          </p:cNvSpPr>
          <p:nvPr>
            <p:ph type="body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half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Espace réservé du tableau 10"/>
          <p:cNvSpPr>
            <a:spLocks noGrp="1"/>
          </p:cNvSpPr>
          <p:nvPr>
            <p:ph type="tbl" sz="quarter" idx="21"/>
          </p:nvPr>
        </p:nvSpPr>
        <p:spPr/>
      </p:sp>
      <p:pic>
        <p:nvPicPr>
          <p:cNvPr id="13" name="Imag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270" y="379580"/>
            <a:ext cx="3344878" cy="983394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1477" y="325641"/>
            <a:ext cx="3049761" cy="613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9669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Personnalisée 12">
      <a:dk1>
        <a:srgbClr val="28328B"/>
      </a:dk1>
      <a:lt1>
        <a:srgbClr val="FFFFFF"/>
      </a:lt1>
      <a:dk2>
        <a:srgbClr val="E5007C"/>
      </a:dk2>
      <a:lt2>
        <a:srgbClr val="FFFFFF"/>
      </a:lt2>
      <a:accent1>
        <a:srgbClr val="28328A"/>
      </a:accent1>
      <a:accent2>
        <a:srgbClr val="69C3C8"/>
      </a:accent2>
      <a:accent3>
        <a:srgbClr val="E5007B"/>
      </a:accent3>
      <a:accent4>
        <a:srgbClr val="FF3A00"/>
      </a:accent4>
      <a:accent5>
        <a:srgbClr val="000000"/>
      </a:accent5>
      <a:accent6>
        <a:srgbClr val="485359"/>
      </a:accent6>
      <a:hlink>
        <a:srgbClr val="FEFFFF"/>
      </a:hlink>
      <a:folHlink>
        <a:srgbClr val="FEFFFF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PI COP PPT 160706" id="{66A6C223-DF07-A14D-AA06-AECF32255E8A}" vid="{90A91775-49C2-4249-92A0-5CF379439C4C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1741</TotalTime>
  <Words>0</Words>
  <Application>Microsoft Office PowerPoint</Application>
  <PresentationFormat>Affichage à l'écran (4:3)</PresentationFormat>
  <Paragraphs>0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6" baseType="lpstr">
      <vt:lpstr>AppleSymbols</vt:lpstr>
      <vt:lpstr>Arial</vt:lpstr>
      <vt:lpstr>Calibri</vt:lpstr>
      <vt:lpstr>Inpi</vt:lpstr>
      <vt:lpstr>Inpi Light</vt:lpstr>
      <vt:lpstr>Inpi Thin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DE LA PRÉSENTATION</dc:title>
  <dc:creator>Emmanuelle NAUDEAU</dc:creator>
  <cp:lastModifiedBy>Laurent Tonnelier</cp:lastModifiedBy>
  <cp:revision>70</cp:revision>
  <cp:lastPrinted>2017-05-30T10:41:05Z</cp:lastPrinted>
  <dcterms:created xsi:type="dcterms:W3CDTF">2016-07-07T16:23:34Z</dcterms:created>
  <dcterms:modified xsi:type="dcterms:W3CDTF">2017-06-13T22:09:38Z</dcterms:modified>
</cp:coreProperties>
</file>