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3674" r:id="rId4"/>
    <p:sldMasterId id="2147483681" r:id="rId5"/>
    <p:sldMasterId id="2147483684" r:id="rId6"/>
  </p:sldMasterIdLst>
  <p:notesMasterIdLst>
    <p:notesMasterId r:id="rId27"/>
  </p:notesMasterIdLst>
  <p:handoutMasterIdLst>
    <p:handoutMasterId r:id="rId28"/>
  </p:handoutMasterIdLst>
  <p:sldIdLst>
    <p:sldId id="256" r:id="rId7"/>
    <p:sldId id="500" r:id="rId8"/>
    <p:sldId id="549" r:id="rId9"/>
    <p:sldId id="499" r:id="rId10"/>
    <p:sldId id="501" r:id="rId11"/>
    <p:sldId id="503" r:id="rId12"/>
    <p:sldId id="550" r:id="rId13"/>
    <p:sldId id="491" r:id="rId14"/>
    <p:sldId id="492" r:id="rId15"/>
    <p:sldId id="493" r:id="rId16"/>
    <p:sldId id="496" r:id="rId17"/>
    <p:sldId id="497" r:id="rId18"/>
    <p:sldId id="510" r:id="rId19"/>
    <p:sldId id="540" r:id="rId20"/>
    <p:sldId id="541" r:id="rId21"/>
    <p:sldId id="543" r:id="rId22"/>
    <p:sldId id="552" r:id="rId23"/>
    <p:sldId id="547" r:id="rId24"/>
    <p:sldId id="509" r:id="rId25"/>
    <p:sldId id="545" r:id="rId26"/>
  </p:sldIdLst>
  <p:sldSz cx="9144000" cy="5143500" type="screen16x9"/>
  <p:notesSz cx="6797675" cy="9926638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7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334"/>
    <a:srgbClr val="F484A9"/>
    <a:srgbClr val="F3759F"/>
    <a:srgbClr val="F2F2F2"/>
    <a:srgbClr val="00B6DE"/>
    <a:srgbClr val="000000"/>
    <a:srgbClr val="00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8" autoAdjust="0"/>
    <p:restoredTop sz="88396" autoAdjust="0"/>
  </p:normalViewPr>
  <p:slideViewPr>
    <p:cSldViewPr>
      <p:cViewPr varScale="1">
        <p:scale>
          <a:sx n="91" d="100"/>
          <a:sy n="91" d="100"/>
        </p:scale>
        <p:origin x="510" y="90"/>
      </p:cViewPr>
      <p:guideLst>
        <p:guide orient="horz" pos="1620"/>
        <p:guide pos="2783"/>
      </p:guideLst>
    </p:cSldViewPr>
  </p:slideViewPr>
  <p:outlineViewPr>
    <p:cViewPr>
      <p:scale>
        <a:sx n="33" d="100"/>
        <a:sy n="33" d="100"/>
      </p:scale>
      <p:origin x="0" y="-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2"/>
    </p:cViewPr>
  </p:sorterViewPr>
  <p:notesViewPr>
    <p:cSldViewPr>
      <p:cViewPr varScale="1">
        <p:scale>
          <a:sx n="52" d="100"/>
          <a:sy n="52" d="100"/>
        </p:scale>
        <p:origin x="29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34BEC-5415-45CC-B79A-04B6648E0563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086CC7E3-783F-45DB-AEAA-8EFD10E730DA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Internet Users</a:t>
          </a:r>
        </a:p>
        <a:p>
          <a:r>
            <a: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82851</a:t>
          </a:r>
          <a:endParaRPr lang="en-US" altLang="en-US" sz="28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93767C-814C-4860-9DD3-69C5771133B3}" type="parTrans" cxnId="{28C6C678-823B-49BC-9C9B-11C9C8397013}">
      <dgm:prSet/>
      <dgm:spPr/>
      <dgm:t>
        <a:bodyPr/>
        <a:lstStyle/>
        <a:p>
          <a:endParaRPr lang="zh-CN" altLang="en-US" sz="14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8AAFE8-DA63-453D-A41D-7D7CE0561D19}" type="sibTrans" cxnId="{28C6C678-823B-49BC-9C9B-11C9C8397013}">
      <dgm:prSet/>
      <dgm:spPr/>
      <dgm:t>
        <a:bodyPr/>
        <a:lstStyle/>
        <a:p>
          <a:endParaRPr lang="zh-CN" altLang="en-US" sz="14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423216E-801C-4700-ADAD-DDFD5C96010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O</a:t>
          </a:r>
          <a:r>
            <a: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nline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 Shopping Users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61011</a:t>
          </a:r>
          <a:endParaRPr lang="en-US" altLang="zh-CN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A684BFF-02FB-4E3E-B497-A87A5C4F7E03}" type="parTrans" cxnId="{D5E6AA11-DB69-43B6-97BE-3A015BCC576C}">
      <dgm:prSet/>
      <dgm:spPr/>
      <dgm:t>
        <a:bodyPr/>
        <a:lstStyle/>
        <a:p>
          <a:endParaRPr lang="zh-CN" altLang="en-US" sz="14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B9FE6F2-3A95-4FD4-80B6-71DC152B2CE3}" type="sibTrans" cxnId="{D5E6AA11-DB69-43B6-97BE-3A015BCC576C}">
      <dgm:prSet/>
      <dgm:spPr/>
      <dgm:t>
        <a:bodyPr/>
        <a:lstStyle/>
        <a:p>
          <a:endParaRPr lang="zh-CN" altLang="en-US" sz="14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3A34A6-6297-4823-96BE-0428AE72548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Mobile Shopping U</a:t>
          </a:r>
          <a:r>
            <a: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sers</a:t>
          </a:r>
          <a:endParaRPr lang="en-US" altLang="en-US" sz="1400" dirty="0" smtClean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59191</a:t>
          </a:r>
          <a:endParaRPr lang="en-US" altLang="zh-CN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C8BAC3-2A78-4AD0-911C-A6898F7DF6CA}" type="parTrans" cxnId="{D5200A3B-CDD6-4162-B29F-0911ECB967A5}">
      <dgm:prSet/>
      <dgm:spPr/>
      <dgm:t>
        <a:bodyPr/>
        <a:lstStyle/>
        <a:p>
          <a:endParaRPr lang="zh-CN" altLang="en-US" sz="14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248A73-370C-4309-A531-166A66E92C9A}" type="sibTrans" cxnId="{D5200A3B-CDD6-4162-B29F-0911ECB967A5}">
      <dgm:prSet/>
      <dgm:spPr/>
      <dgm:t>
        <a:bodyPr/>
        <a:lstStyle/>
        <a:p>
          <a:endParaRPr lang="zh-CN" altLang="en-US" sz="14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548098A-AE20-4A42-AB77-93186DD77DE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600"/>
            </a:lnSpc>
            <a:spcBef>
              <a:spcPts val="1200"/>
            </a:spcBef>
            <a:spcAft>
              <a:spcPts val="0"/>
            </a:spcAft>
          </a:pPr>
          <a:r>
            <a: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Mobile Internet Users</a:t>
          </a:r>
        </a:p>
        <a:p>
          <a:pPr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81698</a:t>
          </a:r>
          <a:endParaRPr lang="en-US" altLang="zh-CN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58DF4E4-A853-43F9-A5AA-BA86436EA8B6}" type="sibTrans" cxnId="{77959B50-24E1-4D47-B534-BBBDC390B2A8}">
      <dgm:prSet/>
      <dgm:spPr/>
      <dgm:t>
        <a:bodyPr/>
        <a:lstStyle/>
        <a:p>
          <a:endParaRPr lang="zh-CN" altLang="en-US" sz="14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B1DD1E-E2FB-48E0-8C40-33EF2A4E57A8}" type="parTrans" cxnId="{77959B50-24E1-4D47-B534-BBBDC390B2A8}">
      <dgm:prSet/>
      <dgm:spPr/>
      <dgm:t>
        <a:bodyPr/>
        <a:lstStyle/>
        <a:p>
          <a:endParaRPr lang="zh-CN" altLang="en-US" sz="1400" b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75DE29-F4F7-4646-8805-29B37C8EFA10}" type="pres">
      <dgm:prSet presAssocID="{D6D34BEC-5415-45CC-B79A-04B6648E05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1119AB8-862F-4D91-9650-3421A4553ADE}" type="pres">
      <dgm:prSet presAssocID="{086CC7E3-783F-45DB-AEAA-8EFD10E730DA}" presName="node" presStyleLbl="node1" presStyleIdx="0" presStyleCnt="4" custScaleX="133586" custLinFactNeighborX="-29378" custLinFactNeighborY="36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E35322-8D47-4F52-839F-54E1F8813B63}" type="pres">
      <dgm:prSet presAssocID="{EE8AAFE8-DA63-453D-A41D-7D7CE0561D19}" presName="sibTrans" presStyleCnt="0"/>
      <dgm:spPr/>
    </dgm:pt>
    <dgm:pt modelId="{B516656D-A6F6-4041-9CD4-A2FBA564B724}" type="pres">
      <dgm:prSet presAssocID="{0548098A-AE20-4A42-AB77-93186DD77DE0}" presName="node" presStyleLbl="node1" presStyleIdx="1" presStyleCnt="4" custScaleX="133586" custLinFactNeighborX="1808" custLinFactNeighborY="36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00699A-1A4B-4045-B0AD-42107726D518}" type="pres">
      <dgm:prSet presAssocID="{658DF4E4-A853-43F9-A5AA-BA86436EA8B6}" presName="sibTrans" presStyleCnt="0"/>
      <dgm:spPr/>
    </dgm:pt>
    <dgm:pt modelId="{83EBD928-75A1-4351-8918-AAC212078C39}" type="pres">
      <dgm:prSet presAssocID="{8423216E-801C-4700-ADAD-DDFD5C960109}" presName="node" presStyleLbl="node1" presStyleIdx="2" presStyleCnt="4" custScaleX="133586" custLinFactNeighborX="-28921" custLinFactNeighborY="-26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DBEE2A-AD11-46E7-9D16-39AABCD2CCAE}" type="pres">
      <dgm:prSet presAssocID="{8B9FE6F2-3A95-4FD4-80B6-71DC152B2CE3}" presName="sibTrans" presStyleCnt="0"/>
      <dgm:spPr/>
    </dgm:pt>
    <dgm:pt modelId="{B7871288-25E0-4636-9BC1-F355E63AD78E}" type="pres">
      <dgm:prSet presAssocID="{3D3A34A6-6297-4823-96BE-0428AE72548A}" presName="node" presStyleLbl="node1" presStyleIdx="3" presStyleCnt="4" custScaleX="133586" custLinFactNeighborX="2039" custLinFactNeighborY="-32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E60A106-F06F-4474-BFFD-3BBF2B4F45F5}" type="presOf" srcId="{8423216E-801C-4700-ADAD-DDFD5C960109}" destId="{83EBD928-75A1-4351-8918-AAC212078C39}" srcOrd="0" destOrd="0" presId="urn:microsoft.com/office/officeart/2005/8/layout/default#1"/>
    <dgm:cxn modelId="{81A21E8A-0038-41EF-ACED-6E39E380D7EE}" type="presOf" srcId="{3D3A34A6-6297-4823-96BE-0428AE72548A}" destId="{B7871288-25E0-4636-9BC1-F355E63AD78E}" srcOrd="0" destOrd="0" presId="urn:microsoft.com/office/officeart/2005/8/layout/default#1"/>
    <dgm:cxn modelId="{28C6C678-823B-49BC-9C9B-11C9C8397013}" srcId="{D6D34BEC-5415-45CC-B79A-04B6648E0563}" destId="{086CC7E3-783F-45DB-AEAA-8EFD10E730DA}" srcOrd="0" destOrd="0" parTransId="{6093767C-814C-4860-9DD3-69C5771133B3}" sibTransId="{EE8AAFE8-DA63-453D-A41D-7D7CE0561D19}"/>
    <dgm:cxn modelId="{8233C08D-25FD-44E0-9D3C-B810B765EEA0}" type="presOf" srcId="{0548098A-AE20-4A42-AB77-93186DD77DE0}" destId="{B516656D-A6F6-4041-9CD4-A2FBA564B724}" srcOrd="0" destOrd="0" presId="urn:microsoft.com/office/officeart/2005/8/layout/default#1"/>
    <dgm:cxn modelId="{D5E6AA11-DB69-43B6-97BE-3A015BCC576C}" srcId="{D6D34BEC-5415-45CC-B79A-04B6648E0563}" destId="{8423216E-801C-4700-ADAD-DDFD5C960109}" srcOrd="2" destOrd="0" parTransId="{2A684BFF-02FB-4E3E-B497-A87A5C4F7E03}" sibTransId="{8B9FE6F2-3A95-4FD4-80B6-71DC152B2CE3}"/>
    <dgm:cxn modelId="{77959B50-24E1-4D47-B534-BBBDC390B2A8}" srcId="{D6D34BEC-5415-45CC-B79A-04B6648E0563}" destId="{0548098A-AE20-4A42-AB77-93186DD77DE0}" srcOrd="1" destOrd="0" parTransId="{19B1DD1E-E2FB-48E0-8C40-33EF2A4E57A8}" sibTransId="{658DF4E4-A853-43F9-A5AA-BA86436EA8B6}"/>
    <dgm:cxn modelId="{D5200A3B-CDD6-4162-B29F-0911ECB967A5}" srcId="{D6D34BEC-5415-45CC-B79A-04B6648E0563}" destId="{3D3A34A6-6297-4823-96BE-0428AE72548A}" srcOrd="3" destOrd="0" parTransId="{F8C8BAC3-2A78-4AD0-911C-A6898F7DF6CA}" sibTransId="{51248A73-370C-4309-A531-166A66E92C9A}"/>
    <dgm:cxn modelId="{2A035E2B-BE14-40FC-B162-A54623402FF8}" type="presOf" srcId="{086CC7E3-783F-45DB-AEAA-8EFD10E730DA}" destId="{91119AB8-862F-4D91-9650-3421A4553ADE}" srcOrd="0" destOrd="0" presId="urn:microsoft.com/office/officeart/2005/8/layout/default#1"/>
    <dgm:cxn modelId="{F595C872-0686-4583-8723-07015020BDD8}" type="presOf" srcId="{D6D34BEC-5415-45CC-B79A-04B6648E0563}" destId="{4675DE29-F4F7-4646-8805-29B37C8EFA10}" srcOrd="0" destOrd="0" presId="urn:microsoft.com/office/officeart/2005/8/layout/default#1"/>
    <dgm:cxn modelId="{A7BBA3A0-3506-4493-9E7D-E445F43AD7D2}" type="presParOf" srcId="{4675DE29-F4F7-4646-8805-29B37C8EFA10}" destId="{91119AB8-862F-4D91-9650-3421A4553ADE}" srcOrd="0" destOrd="0" presId="urn:microsoft.com/office/officeart/2005/8/layout/default#1"/>
    <dgm:cxn modelId="{79FE23D5-98E2-4A78-93F7-DAFAEBF9D1ED}" type="presParOf" srcId="{4675DE29-F4F7-4646-8805-29B37C8EFA10}" destId="{10E35322-8D47-4F52-839F-54E1F8813B63}" srcOrd="1" destOrd="0" presId="urn:microsoft.com/office/officeart/2005/8/layout/default#1"/>
    <dgm:cxn modelId="{0B0D640E-31BE-4F3D-86CC-1D8344A2CF83}" type="presParOf" srcId="{4675DE29-F4F7-4646-8805-29B37C8EFA10}" destId="{B516656D-A6F6-4041-9CD4-A2FBA564B724}" srcOrd="2" destOrd="0" presId="urn:microsoft.com/office/officeart/2005/8/layout/default#1"/>
    <dgm:cxn modelId="{378AD8B9-EB9A-4ADF-80A8-951A103A66A4}" type="presParOf" srcId="{4675DE29-F4F7-4646-8805-29B37C8EFA10}" destId="{6A00699A-1A4B-4045-B0AD-42107726D518}" srcOrd="3" destOrd="0" presId="urn:microsoft.com/office/officeart/2005/8/layout/default#1"/>
    <dgm:cxn modelId="{6BA63712-F866-4B50-8BD7-D39EE89AAC9A}" type="presParOf" srcId="{4675DE29-F4F7-4646-8805-29B37C8EFA10}" destId="{83EBD928-75A1-4351-8918-AAC212078C39}" srcOrd="4" destOrd="0" presId="urn:microsoft.com/office/officeart/2005/8/layout/default#1"/>
    <dgm:cxn modelId="{8914A621-629C-40D5-A021-686DE19A2A16}" type="presParOf" srcId="{4675DE29-F4F7-4646-8805-29B37C8EFA10}" destId="{65DBEE2A-AD11-46E7-9D16-39AABCD2CCAE}" srcOrd="5" destOrd="0" presId="urn:microsoft.com/office/officeart/2005/8/layout/default#1"/>
    <dgm:cxn modelId="{E80B1AEC-BBE2-43B6-A05A-32D9318E7A11}" type="presParOf" srcId="{4675DE29-F4F7-4646-8805-29B37C8EFA10}" destId="{B7871288-25E0-4636-9BC1-F355E63AD78E}" srcOrd="6" destOrd="0" presId="urn:microsoft.com/office/officeart/2005/8/layout/default#1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19AB8-862F-4D91-9650-3421A4553ADE}">
      <dsp:nvSpPr>
        <dsp:cNvPr id="0" name=""/>
        <dsp:cNvSpPr/>
      </dsp:nvSpPr>
      <dsp:spPr>
        <a:xfrm>
          <a:off x="217634" y="43327"/>
          <a:ext cx="2629378" cy="1180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Internet Users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82851</a:t>
          </a:r>
          <a:endParaRPr lang="en-US" altLang="en-US" sz="2800" b="1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17634" y="43327"/>
        <a:ext cx="2629378" cy="1180982"/>
      </dsp:txXfrm>
    </dsp:sp>
    <dsp:sp modelId="{B516656D-A6F6-4041-9CD4-A2FBA564B724}">
      <dsp:nvSpPr>
        <dsp:cNvPr id="0" name=""/>
        <dsp:cNvSpPr/>
      </dsp:nvSpPr>
      <dsp:spPr>
        <a:xfrm>
          <a:off x="3657678" y="43327"/>
          <a:ext cx="2629378" cy="1180982"/>
        </a:xfrm>
        <a:prstGeom prst="rect">
          <a:avLst/>
        </a:prstGeom>
        <a:solidFill>
          <a:schemeClr val="accent3">
            <a:hueOff val="4936710"/>
            <a:satOff val="11128"/>
            <a:lumOff val="4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en-US" altLang="zh-CN" sz="14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Mobile Internet Users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81698</a:t>
          </a:r>
          <a:endParaRPr lang="en-US" altLang="zh-CN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57678" y="43327"/>
        <a:ext cx="2629378" cy="1180982"/>
      </dsp:txXfrm>
    </dsp:sp>
    <dsp:sp modelId="{83EBD928-75A1-4351-8918-AAC212078C39}">
      <dsp:nvSpPr>
        <dsp:cNvPr id="0" name=""/>
        <dsp:cNvSpPr/>
      </dsp:nvSpPr>
      <dsp:spPr>
        <a:xfrm>
          <a:off x="226630" y="1346430"/>
          <a:ext cx="2629378" cy="1180982"/>
        </a:xfrm>
        <a:prstGeom prst="rect">
          <a:avLst/>
        </a:prstGeom>
        <a:solidFill>
          <a:schemeClr val="accent3">
            <a:hueOff val="9873420"/>
            <a:satOff val="22256"/>
            <a:lumOff val="84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O</a:t>
          </a:r>
          <a:r>
            <a:rPr lang="en-US" altLang="zh-CN" sz="14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nline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 Shopping Users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61011</a:t>
          </a:r>
          <a:endParaRPr lang="en-US" altLang="zh-CN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6630" y="1346430"/>
        <a:ext cx="2629378" cy="1180982"/>
      </dsp:txXfrm>
    </dsp:sp>
    <dsp:sp modelId="{B7871288-25E0-4636-9BC1-F355E63AD78E}">
      <dsp:nvSpPr>
        <dsp:cNvPr id="0" name=""/>
        <dsp:cNvSpPr/>
      </dsp:nvSpPr>
      <dsp:spPr>
        <a:xfrm>
          <a:off x="3662225" y="1339403"/>
          <a:ext cx="2629378" cy="1180982"/>
        </a:xfrm>
        <a:prstGeom prst="rect">
          <a:avLst/>
        </a:prstGeom>
        <a:solidFill>
          <a:schemeClr val="accent3">
            <a:hueOff val="14810131"/>
            <a:satOff val="33384"/>
            <a:lumOff val="127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Mobile Shopping U</a:t>
          </a:r>
          <a:r>
            <a:rPr lang="en-US" altLang="zh-CN" sz="14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rPr>
            <a:t>sers</a:t>
          </a:r>
          <a:endParaRPr lang="en-US" altLang="en-US" sz="1400" kern="1200" dirty="0" smtClean="0">
            <a:latin typeface="微软雅黑" panose="020B0503020204020204" pitchFamily="34" charset="-122"/>
            <a:ea typeface="微软雅黑" panose="020B0503020204020204" pitchFamily="34" charset="-122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59191</a:t>
          </a:r>
          <a:endParaRPr lang="en-US" altLang="zh-CN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62225" y="1339403"/>
        <a:ext cx="2629378" cy="1180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94621-4E16-43B6-9AC4-10A884921456}" type="datetimeFigureOut">
              <a:rPr lang="zh-CN" altLang="en-US" smtClean="0"/>
              <a:pPr/>
              <a:t>2019/10/18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42D2C-D229-42E7-861D-FD41310C31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122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2C5FA-4E7C-4D3E-82BA-A3A23FBF0812}" type="datetimeFigureOut">
              <a:rPr lang="zh-CN" altLang="en-US" smtClean="0"/>
              <a:pPr/>
              <a:t>2019/10/18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6D7CC-54D3-4275-8653-6F56A91BB3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57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83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115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115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11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516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0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866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solidFill>
                <a:schemeClr val="accent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866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>
              <a:solidFill>
                <a:schemeClr val="accent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638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48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9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428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15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24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74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8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59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356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115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D7CC-54D3-4275-8653-6F56A91BB3B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11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Visua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Presenter Name, Title, Company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300"/>
            </a:lvl1pPr>
            <a:lvl2pPr>
              <a:buClr>
                <a:schemeClr val="accent1"/>
              </a:buClr>
              <a:defRPr sz="1300"/>
            </a:lvl2pPr>
            <a:lvl3pPr>
              <a:buClr>
                <a:schemeClr val="accent1"/>
              </a:buClr>
              <a:defRPr sz="1300"/>
            </a:lvl3pPr>
            <a:lvl4pPr>
              <a:buClr>
                <a:schemeClr val="accent1"/>
              </a:buClr>
              <a:defRPr sz="1300"/>
            </a:lvl4pPr>
            <a:lvl5pPr>
              <a:buClr>
                <a:schemeClr val="accent1"/>
              </a:buClr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300"/>
            </a:lvl1pPr>
            <a:lvl2pPr>
              <a:buClr>
                <a:schemeClr val="accent1"/>
              </a:buClr>
              <a:defRPr sz="1300"/>
            </a:lvl2pPr>
            <a:lvl3pPr>
              <a:buClr>
                <a:schemeClr val="accent1"/>
              </a:buClr>
              <a:defRPr sz="1300"/>
            </a:lvl3pPr>
            <a:lvl4pPr>
              <a:buClr>
                <a:schemeClr val="accent1"/>
              </a:buClr>
              <a:defRPr sz="1300"/>
            </a:lvl4pPr>
            <a:lvl5pPr>
              <a:buClr>
                <a:schemeClr val="accent1"/>
              </a:buClr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47485" y="475963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 baseline="0"/>
            </a:lvl1pPr>
          </a:lstStyle>
          <a:p>
            <a:pPr lvl="0"/>
            <a:r>
              <a:rPr lang="en-US"/>
              <a:t>Click to edit heading 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1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 baseline="0"/>
            </a:lvl1pPr>
          </a:lstStyle>
          <a:p>
            <a:pPr lvl="0"/>
            <a:r>
              <a:rPr lang="en-US"/>
              <a:t>Click to edit heading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1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 baseline="0"/>
            </a:lvl1pPr>
          </a:lstStyle>
          <a:p>
            <a:pPr lvl="0"/>
            <a:r>
              <a:rPr lang="en-US"/>
              <a:t>Click to edit heading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1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300"/>
            </a:lvl1pPr>
            <a:lvl2pPr>
              <a:buClr>
                <a:schemeClr val="accent1"/>
              </a:buClr>
              <a:defRPr sz="1300"/>
            </a:lvl2pPr>
            <a:lvl3pPr>
              <a:buClr>
                <a:schemeClr val="accent1"/>
              </a:buClr>
              <a:defRPr sz="1300"/>
            </a:lvl3pPr>
            <a:lvl4pPr>
              <a:buClr>
                <a:schemeClr val="accent1"/>
              </a:buClr>
              <a:defRPr sz="1300"/>
            </a:lvl4pPr>
            <a:lvl5pPr>
              <a:buClr>
                <a:schemeClr val="accent1"/>
              </a:buClr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Here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300"/>
            </a:lvl1pPr>
            <a:lvl2pPr>
              <a:buClr>
                <a:schemeClr val="accent1"/>
              </a:buClr>
              <a:defRPr sz="1300"/>
            </a:lvl2pPr>
            <a:lvl3pPr>
              <a:buClr>
                <a:schemeClr val="accent1"/>
              </a:buClr>
              <a:defRPr sz="1300"/>
            </a:lvl3pPr>
            <a:lvl4pPr>
              <a:buClr>
                <a:schemeClr val="accent1"/>
              </a:buClr>
              <a:defRPr sz="1300"/>
            </a:lvl4pPr>
            <a:lvl5pPr>
              <a:buClr>
                <a:schemeClr val="accent1"/>
              </a:buClr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Here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b="0" i="1" dirty="0">
                <a:solidFill>
                  <a:schemeClr val="bg1"/>
                </a:solidFill>
              </a:rPr>
              <a:t>Caption or</a:t>
            </a:r>
            <a:r>
              <a:rPr lang="en-US" sz="900" b="0" i="1" baseline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US" sz="900" b="0" i="1" dirty="0">
                <a:solidFill>
                  <a:schemeClr val="bg1"/>
                </a:solidFill>
              </a:rPr>
              <a:t>You</a:t>
            </a:r>
            <a:r>
              <a:rPr lang="en-US" sz="900" b="0" i="1" baseline="0" dirty="0">
                <a:solidFill>
                  <a:schemeClr val="bg1"/>
                </a:solidFill>
              </a:rPr>
              <a:t> </a:t>
            </a:r>
            <a:r>
              <a:rPr lang="en-US" sz="900" b="0" i="1" dirty="0">
                <a:solidFill>
                  <a:schemeClr val="bg1"/>
                </a:solidFill>
              </a:rPr>
              <a:t>may adjust the height of this box</a:t>
            </a:r>
            <a:r>
              <a:rPr lang="en-US" sz="900" b="0" i="1" baseline="0" dirty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US" sz="900" b="0" i="1" dirty="0">
              <a:solidFill>
                <a:schemeClr val="bg1"/>
              </a:solidFill>
            </a:endParaRPr>
          </a:p>
          <a:p>
            <a:pPr marL="0" marR="0" indent="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900" b="0" i="1" dirty="0">
              <a:solidFill>
                <a:schemeClr val="bg1"/>
              </a:solidFill>
            </a:endParaRPr>
          </a:p>
          <a:p>
            <a:pPr marL="0" marR="0" indent="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900" b="0" i="1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US" sz="9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300"/>
            </a:lvl1pPr>
            <a:lvl2pPr>
              <a:buClr>
                <a:schemeClr val="accent1"/>
              </a:buClr>
              <a:defRPr sz="1300"/>
            </a:lvl2pPr>
            <a:lvl3pPr>
              <a:buClr>
                <a:schemeClr val="accent1"/>
              </a:buClr>
              <a:defRPr sz="1300"/>
            </a:lvl3pPr>
            <a:lvl4pPr>
              <a:buClr>
                <a:schemeClr val="accent1"/>
              </a:buClr>
              <a:defRPr sz="1300"/>
            </a:lvl4pPr>
            <a:lvl5pPr>
              <a:buClr>
                <a:schemeClr val="accent1"/>
              </a:buClr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Here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300"/>
            </a:lvl1pPr>
            <a:lvl2pPr>
              <a:buClr>
                <a:schemeClr val="accent1"/>
              </a:buClr>
              <a:defRPr sz="1300"/>
            </a:lvl2pPr>
            <a:lvl3pPr>
              <a:buClr>
                <a:schemeClr val="accent1"/>
              </a:buClr>
              <a:defRPr sz="1300"/>
            </a:lvl3pPr>
            <a:lvl4pPr>
              <a:buClr>
                <a:schemeClr val="accent1"/>
              </a:buClr>
              <a:defRPr sz="1300"/>
            </a:lvl4pPr>
            <a:lvl5pPr>
              <a:buClr>
                <a:schemeClr val="accent1"/>
              </a:buClr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Here 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b="0" i="1" dirty="0">
                <a:solidFill>
                  <a:schemeClr val="bg1"/>
                </a:solidFill>
              </a:rPr>
              <a:t>Caption or</a:t>
            </a:r>
            <a:r>
              <a:rPr lang="en-US" sz="900" b="0" i="1" baseline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US" sz="900" b="0" i="1" dirty="0">
                <a:solidFill>
                  <a:schemeClr val="bg1"/>
                </a:solidFill>
              </a:rPr>
              <a:t>You</a:t>
            </a:r>
            <a:r>
              <a:rPr lang="en-US" sz="900" b="0" i="1" baseline="0" dirty="0">
                <a:solidFill>
                  <a:schemeClr val="bg1"/>
                </a:solidFill>
              </a:rPr>
              <a:t> </a:t>
            </a:r>
            <a:r>
              <a:rPr lang="en-US" sz="900" b="0" i="1" dirty="0">
                <a:solidFill>
                  <a:schemeClr val="bg1"/>
                </a:solidFill>
              </a:rPr>
              <a:t>may adjust the height of this box</a:t>
            </a:r>
            <a:r>
              <a:rPr lang="en-US" sz="900" b="0" i="1" baseline="0" dirty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US" sz="900" b="0" i="1" dirty="0">
              <a:solidFill>
                <a:schemeClr val="bg1"/>
              </a:solidFill>
            </a:endParaRPr>
          </a:p>
          <a:p>
            <a:pPr marL="0" marR="0" indent="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900" b="0" i="1" dirty="0">
              <a:solidFill>
                <a:schemeClr val="bg1"/>
              </a:solidFill>
            </a:endParaRPr>
          </a:p>
          <a:p>
            <a:pPr marL="0" marR="0" indent="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900" b="0" i="1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US" sz="9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Here 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5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Agenda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100"/>
            </a:lvl1pPr>
            <a:lvl2pPr>
              <a:spcBef>
                <a:spcPts val="400"/>
              </a:spcBef>
              <a:defRPr sz="1100"/>
            </a:lvl2pPr>
            <a:lvl3pPr>
              <a:spcBef>
                <a:spcPts val="400"/>
              </a:spcBef>
              <a:defRPr sz="1100"/>
            </a:lvl3pPr>
            <a:lvl4pPr>
              <a:spcBef>
                <a:spcPts val="400"/>
              </a:spcBef>
              <a:defRPr sz="1100"/>
            </a:lvl4pPr>
            <a:lvl5pPr>
              <a:spcBef>
                <a:spcPts val="400"/>
              </a:spcBef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100"/>
            </a:lvl1pPr>
            <a:lvl2pPr>
              <a:spcBef>
                <a:spcPts val="400"/>
              </a:spcBef>
              <a:defRPr sz="1100"/>
            </a:lvl2pPr>
            <a:lvl3pPr>
              <a:spcBef>
                <a:spcPts val="400"/>
              </a:spcBef>
              <a:defRPr sz="1100"/>
            </a:lvl3pPr>
            <a:lvl4pPr>
              <a:spcBef>
                <a:spcPts val="400"/>
              </a:spcBef>
              <a:defRPr sz="1100"/>
            </a:lvl4pPr>
            <a:lvl5pPr>
              <a:spcBef>
                <a:spcPts val="400"/>
              </a:spcBef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defRPr sz="1100"/>
            </a:lvl1pPr>
            <a:lvl2pPr>
              <a:spcBef>
                <a:spcPts val="400"/>
              </a:spcBef>
              <a:defRPr sz="1100"/>
            </a:lvl2pPr>
            <a:lvl3pPr>
              <a:spcBef>
                <a:spcPts val="400"/>
              </a:spcBef>
              <a:defRPr sz="1100"/>
            </a:lvl3pPr>
            <a:lvl4pPr>
              <a:spcBef>
                <a:spcPts val="400"/>
              </a:spcBef>
              <a:defRPr sz="1100"/>
            </a:lvl4pPr>
            <a:lvl5pPr>
              <a:spcBef>
                <a:spcPts val="400"/>
              </a:spcBef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spcBef>
                <a:spcPts val="400"/>
              </a:spcBef>
              <a:defRPr sz="1100" kern="1200"/>
            </a:lvl1pPr>
            <a:lvl2pPr>
              <a:spcBef>
                <a:spcPts val="400"/>
              </a:spcBef>
              <a:defRPr sz="1100"/>
            </a:lvl2pPr>
            <a:lvl3pPr>
              <a:spcBef>
                <a:spcPts val="400"/>
              </a:spcBef>
              <a:defRPr sz="1100" kern="1200"/>
            </a:lvl3pPr>
            <a:lvl4pPr>
              <a:spcBef>
                <a:spcPts val="400"/>
              </a:spcBef>
              <a:defRPr sz="1100" kern="1200"/>
            </a:lvl4pPr>
            <a:lvl5pPr>
              <a:spcBef>
                <a:spcPts val="400"/>
              </a:spcBef>
              <a:defRPr sz="1100" kern="12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3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3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3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3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lock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7983283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798327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75017" y="3301487"/>
            <a:ext cx="7977462" cy="38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7969650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7969674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text here</a:t>
            </a:r>
          </a:p>
          <a:p>
            <a:pPr lvl="0"/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text here</a:t>
            </a:r>
          </a:p>
          <a:p>
            <a:pPr lvl="0"/>
            <a:endParaRPr lang="en-US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text here</a:t>
            </a:r>
          </a:p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6565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lnSpc>
                <a:spcPts val="1800"/>
              </a:lnSpc>
              <a:defRPr sz="1200"/>
            </a:lvl2pPr>
            <a:lvl3pPr>
              <a:lnSpc>
                <a:spcPts val="1800"/>
              </a:lnSpc>
              <a:defRPr sz="1200"/>
            </a:lvl3pPr>
            <a:lvl4pPr>
              <a:lnSpc>
                <a:spcPts val="1800"/>
              </a:lnSpc>
              <a:defRPr sz="1200"/>
            </a:lvl4pPr>
            <a:lvl5pPr>
              <a:lnSpc>
                <a:spcPts val="1800"/>
              </a:lnSpc>
              <a:defRPr sz="12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buClr>
                <a:schemeClr val="accent4"/>
              </a:buClr>
              <a:defRPr sz="900"/>
            </a:lvl1pPr>
            <a:lvl2pPr marL="269875" indent="-136525">
              <a:buClr>
                <a:schemeClr val="accent4"/>
              </a:buClr>
              <a:defRPr sz="900"/>
            </a:lvl2pPr>
            <a:lvl3pPr marL="360045" indent="-136525" algn="l">
              <a:buClr>
                <a:schemeClr val="accent4"/>
              </a:buClr>
              <a:defRPr sz="900"/>
            </a:lvl3pPr>
            <a:lvl4pPr marL="511175" indent="-136525">
              <a:buClr>
                <a:schemeClr val="accent4"/>
              </a:buClr>
              <a:defRPr sz="900"/>
            </a:lvl4pPr>
            <a:lvl5pPr marL="655320" indent="-136525">
              <a:buClr>
                <a:schemeClr val="accent4"/>
              </a:buClr>
              <a:defRPr sz="9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buClr>
                <a:schemeClr val="accent2"/>
              </a:buClr>
              <a:defRPr sz="900"/>
            </a:lvl1pPr>
            <a:lvl2pPr marL="269875" indent="-136525">
              <a:buClr>
                <a:schemeClr val="accent2"/>
              </a:buClr>
              <a:defRPr sz="900"/>
            </a:lvl2pPr>
            <a:lvl3pPr marL="360045" indent="-136525" algn="l">
              <a:buClr>
                <a:schemeClr val="accent2"/>
              </a:buClr>
              <a:defRPr sz="900"/>
            </a:lvl3pPr>
            <a:lvl4pPr marL="511175" indent="-136525">
              <a:buClr>
                <a:schemeClr val="accent2"/>
              </a:buClr>
              <a:defRPr sz="900"/>
            </a:lvl4pPr>
            <a:lvl5pPr marL="655320" indent="-136525">
              <a:buClr>
                <a:schemeClr val="accent2"/>
              </a:buClr>
              <a:defRPr sz="9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buClr>
                <a:schemeClr val="accent5"/>
              </a:buClr>
              <a:defRPr sz="900"/>
            </a:lvl1pPr>
            <a:lvl2pPr marL="269875" indent="-136525">
              <a:buClr>
                <a:schemeClr val="accent5"/>
              </a:buClr>
              <a:defRPr sz="900"/>
            </a:lvl2pPr>
            <a:lvl3pPr marL="360045" indent="-136525" algn="l">
              <a:buClr>
                <a:schemeClr val="accent5"/>
              </a:buClr>
              <a:defRPr sz="900"/>
            </a:lvl3pPr>
            <a:lvl4pPr marL="511175" indent="-136525">
              <a:buClr>
                <a:schemeClr val="accent5"/>
              </a:buClr>
              <a:defRPr sz="900"/>
            </a:lvl4pPr>
            <a:lvl5pPr marL="655320" indent="-136525">
              <a:buClr>
                <a:schemeClr val="accent5"/>
              </a:buClr>
              <a:defRPr sz="9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buClr>
                <a:schemeClr val="accent3"/>
              </a:buClr>
              <a:defRPr sz="900"/>
            </a:lvl1pPr>
            <a:lvl2pPr marL="269875" indent="-136525">
              <a:buClr>
                <a:schemeClr val="accent3"/>
              </a:buClr>
              <a:defRPr sz="900"/>
            </a:lvl2pPr>
            <a:lvl3pPr marL="360045" indent="-136525" algn="l">
              <a:buClr>
                <a:schemeClr val="accent3"/>
              </a:buClr>
              <a:defRPr sz="900"/>
            </a:lvl3pPr>
            <a:lvl4pPr marL="511175" indent="-136525">
              <a:buClr>
                <a:schemeClr val="accent3"/>
              </a:buClr>
              <a:defRPr sz="900"/>
            </a:lvl4pPr>
            <a:lvl5pPr marL="655320" indent="-136525">
              <a:buClr>
                <a:schemeClr val="accent3"/>
              </a:buClr>
              <a:defRPr sz="9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37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72000" tIns="45716" rIns="72000" bIns="45716" numCol="1" anchor="t" anchorCtr="0" compatLnSpc="1"/>
          <a:lstStyle>
            <a:lvl1pPr marL="74295" indent="0">
              <a:buNone/>
              <a:defRPr sz="1200"/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r>
              <a:rPr lang="en-US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16" rIns="0" bIns="45716" numCol="1" anchor="t" anchorCtr="0" compatLnSpc="1"/>
          <a:lstStyle>
            <a:lvl1pPr marL="74295" indent="0">
              <a:buNone/>
              <a:defRPr sz="1200"/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pPr lvl="0"/>
            <a:r>
              <a:rPr lang="en-US" dirty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72000" tIns="45716" rIns="72000" bIns="45716" numCol="1" anchor="t" anchorCtr="0" compatLnSpc="1"/>
          <a:lstStyle>
            <a:lvl1pPr marL="74295" indent="0">
              <a:buNone/>
              <a:defRPr sz="1200" b="1" i="0">
                <a:solidFill>
                  <a:schemeClr val="accent1"/>
                </a:solidFill>
              </a:defRPr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pPr lvl="0"/>
            <a:r>
              <a:rPr lang="en-US" dirty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16" rIns="0" bIns="45716" numCol="1" anchor="t" anchorCtr="0" compatLnSpc="1"/>
          <a:lstStyle>
            <a:lvl1pPr marL="74295" indent="0">
              <a:buNone/>
              <a:defRPr sz="1200"/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pPr lvl="0"/>
            <a:r>
              <a:rPr lang="en-US" dirty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72000" tIns="45716" rIns="72000" bIns="45716" numCol="1" anchor="t" anchorCtr="0" compatLnSpc="1"/>
          <a:lstStyle>
            <a:lvl1pPr marL="74295" indent="0">
              <a:buNone/>
              <a:defRPr sz="1200" b="0" baseline="0"/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pPr lvl="0"/>
            <a:r>
              <a:rPr lang="en-US" dirty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16" rIns="0" bIns="45716" numCol="1" anchor="t" anchorCtr="0" compatLnSpc="1"/>
          <a:lstStyle>
            <a:lvl1pPr marL="74295" indent="0">
              <a:buNone/>
              <a:defRPr sz="1200"/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pPr lvl="0"/>
            <a:r>
              <a:rPr lang="en-US" dirty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16" rIns="0" bIns="45716" numCol="1" anchor="t" anchorCtr="0" compatLnSpc="1"/>
          <a:lstStyle>
            <a:lvl1pPr marL="74295" indent="0">
              <a:buNone/>
              <a:defRPr sz="1200"/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pPr lvl="0"/>
            <a:r>
              <a:rPr lang="en-US" dirty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95" indent="0" algn="l">
              <a:buNone/>
              <a:defRPr sz="1200" b="1" i="0"/>
            </a:lvl1pPr>
          </a:lstStyle>
          <a:p>
            <a:pPr lvl="0"/>
            <a:r>
              <a:rPr lang="en-US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95" indent="0" algn="l">
              <a:buNone/>
              <a:defRPr sz="1200" b="1" i="0"/>
            </a:lvl1pPr>
          </a:lstStyle>
          <a:p>
            <a:pPr lvl="0"/>
            <a:r>
              <a:rPr lang="en-US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95" indent="0" algn="l">
              <a:buNone/>
              <a:defRPr sz="1200" b="1" i="0"/>
            </a:lvl1pPr>
          </a:lstStyle>
          <a:p>
            <a:pPr lvl="0"/>
            <a:r>
              <a:rPr lang="en-US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95" indent="0" algn="l">
              <a:buNone/>
              <a:defRPr sz="1200" b="1" i="0"/>
            </a:lvl1pPr>
          </a:lstStyle>
          <a:p>
            <a:pPr lvl="0"/>
            <a:r>
              <a:rPr lang="en-US"/>
              <a:t>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552766" y="1716387"/>
            <a:ext cx="8044541" cy="278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2764" y="1092250"/>
            <a:ext cx="8044137" cy="590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500" b="1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46102" y="172642"/>
            <a:ext cx="8058151" cy="679647"/>
          </a:xfrm>
        </p:spPr>
        <p:txBody>
          <a:bodyPr/>
          <a:lstStyle/>
          <a:p>
            <a:r>
              <a:rPr lang="zh-CN" altLang="en-US" noProof="0" smtClean="0"/>
              <a:t>单击此处编辑母版标题样式</a:t>
            </a:r>
            <a:endParaRPr lang="en-GB" noProof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86F5-C79F-46CD-86AD-D6943BB02137}" type="slidenum">
              <a:rPr lang="en-GB" altLang="zh-CN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88211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716065C-D334-44FD-8D03-08220D900856}" type="datetimeFigureOut">
              <a:rPr lang="zh-CN" altLang="en-US"/>
              <a:pPr>
                <a:defRPr/>
              </a:pPr>
              <a:t>2019/10/18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2204A-5F19-4999-A40D-72625C96BC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958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 vert="horz" wrap="square" lIns="0" tIns="45716" rIns="91431" bIns="45716" numCol="1" anchor="ctr" anchorCtr="0" compatLnSpc="1">
            <a:prstTxWarp prst="textNoShape">
              <a:avLst/>
            </a:prstTxWarp>
          </a:bodyPr>
          <a:lstStyle>
            <a:lvl1pPr>
              <a:defRPr lang="en-GB" sz="2400" b="0" noProof="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GB" noProof="0"/>
              <a:t>Click to Edit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911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Divi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90396" y="1315168"/>
            <a:ext cx="7383419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63" b="0" i="0" cap="none" spc="68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noProof="0" smtClean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890394" y="521025"/>
            <a:ext cx="7362574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2475"/>
              </a:lnSpc>
              <a:defRPr sz="2100" b="0" i="0" cap="none" spc="38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GB" noProof="0" smtClean="0"/>
              <a:t>Divider Slide</a:t>
            </a:r>
            <a:br>
              <a:rPr lang="en-GB" noProof="0" smtClean="0"/>
            </a:br>
            <a:r>
              <a:rPr lang="en-GB" noProof="0" smtClean="0"/>
              <a:t>Second Line Title</a:t>
            </a:r>
            <a:endParaRPr lang="en-GB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noProof="0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55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/>
          <a:stretch>
            <a:fillRect/>
          </a:stretch>
        </p:blipFill>
        <p:spPr bwMode="auto">
          <a:xfrm>
            <a:off x="0" y="4327525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</p:spPr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F0D30955-EDDC-4172-B565-56B431939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18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Colour Blo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442840" y="2055019"/>
            <a:ext cx="8256660" cy="2057400"/>
          </a:xfrm>
          <a:prstGeom prst="rect">
            <a:avLst/>
          </a:prstGeom>
          <a:solidFill>
            <a:srgbClr val="00B6D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7983283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798327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75017" y="3301487"/>
            <a:ext cx="7977462" cy="387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7969650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7969674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Photo Divi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491338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 Divi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Divi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 Divi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67529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Only Divider Slide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ndustry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47854" y="413473"/>
            <a:ext cx="8247911" cy="3312939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723286" y="1551443"/>
            <a:ext cx="7715724" cy="6395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708588" y="3143579"/>
            <a:ext cx="1189915" cy="1169194"/>
          </a:xfrm>
          <a:prstGeom prst="rect">
            <a:avLst/>
          </a:prstGeom>
        </p:spPr>
        <p:txBody>
          <a:bodyPr anchor="t" anchorCtr="1"/>
          <a:lstStyle>
            <a:lvl1pPr marL="0" indent="0" algn="l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Industry</a:t>
            </a:r>
            <a:br>
              <a:rPr lang="en-US" dirty="0"/>
            </a:br>
            <a:r>
              <a:rPr lang="en-US" dirty="0"/>
              <a:t>Icon Here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723282" y="704831"/>
            <a:ext cx="7715727" cy="6683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3000"/>
              </a:lnSpc>
              <a:defRPr sz="2500" b="0" i="0" cap="none" spc="5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Industry Divi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48227" y="500220"/>
            <a:ext cx="8249982" cy="32276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Only Divider Slide 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708588" y="3143579"/>
            <a:ext cx="1189915" cy="1169194"/>
          </a:xfrm>
          <a:prstGeom prst="rect">
            <a:avLst/>
          </a:prstGeom>
        </p:spPr>
        <p:txBody>
          <a:bodyPr anchor="t" anchorCtr="1"/>
          <a:lstStyle>
            <a:lvl1pPr marL="0" indent="0" algn="l">
              <a:buFontTx/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 Industry</a:t>
            </a:r>
            <a:br>
              <a:rPr lang="en-US" dirty="0"/>
            </a:br>
            <a:r>
              <a:rPr lang="en-US" dirty="0"/>
              <a:t>Icon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47675" y="412101"/>
            <a:ext cx="8248653" cy="86374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>
            <a:lvl1pPr>
              <a:buClr>
                <a:schemeClr val="accent2"/>
              </a:buClr>
              <a:defRPr sz="1500"/>
            </a:lvl1pPr>
            <a:lvl2pPr>
              <a:buClr>
                <a:schemeClr val="accent2"/>
              </a:buClr>
              <a:defRPr sz="1500"/>
            </a:lvl2pPr>
            <a:lvl3pPr>
              <a:buClr>
                <a:schemeClr val="accent2"/>
              </a:buClr>
              <a:defRPr sz="1500"/>
            </a:lvl3pPr>
            <a:lvl4pPr>
              <a:buClr>
                <a:schemeClr val="accent2"/>
              </a:buClr>
              <a:defRPr sz="1500"/>
            </a:lvl4pPr>
            <a:lvl5pPr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>
            <a:lvl1pPr>
              <a:buClr>
                <a:schemeClr val="accent2"/>
              </a:buClr>
              <a:defRPr sz="1500"/>
            </a:lvl1pPr>
            <a:lvl2pPr>
              <a:buClr>
                <a:schemeClr val="accent2"/>
              </a:buClr>
              <a:defRPr sz="1500"/>
            </a:lvl2pPr>
            <a:lvl3pPr>
              <a:buClr>
                <a:schemeClr val="accent2"/>
              </a:buClr>
              <a:defRPr sz="1500"/>
            </a:lvl3pPr>
            <a:lvl4pPr>
              <a:buClr>
                <a:schemeClr val="accent2"/>
              </a:buClr>
              <a:defRPr sz="1500"/>
            </a:lvl4pPr>
            <a:lvl5pPr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Block an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442840" y="2055019"/>
            <a:ext cx="6751150" cy="2057400"/>
          </a:xfrm>
          <a:prstGeom prst="rect">
            <a:avLst/>
          </a:prstGeom>
          <a:solidFill>
            <a:srgbClr val="00B6D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7482085" y="3615126"/>
            <a:ext cx="975600" cy="973931"/>
          </a:xfrm>
          <a:prstGeom prst="rect">
            <a:avLst/>
          </a:prstGeom>
        </p:spPr>
        <p:txBody>
          <a:bodyPr anchor="t" anchorCtr="1"/>
          <a:lstStyle>
            <a:lvl1pPr marL="0" indent="0" algn="l">
              <a:buFontTx/>
              <a:buNone/>
              <a:defRPr sz="11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 Industry</a:t>
            </a:r>
            <a:br>
              <a:rPr lang="en-US" dirty="0"/>
            </a:br>
            <a:r>
              <a:rPr lang="en-US" dirty="0"/>
              <a:t>Icon Here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242175" y="2057400"/>
            <a:ext cx="1460500" cy="20562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578611" y="2147713"/>
            <a:ext cx="6473961" cy="5453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8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78619" y="2789594"/>
            <a:ext cx="6473954" cy="421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 cap="none" spc="9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75017" y="3301487"/>
            <a:ext cx="6469241" cy="258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9667" y="3408320"/>
            <a:ext cx="6462906" cy="391139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20000"/>
              </a:lnSpc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Presenter Name, Title, Company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9648" y="3833759"/>
            <a:ext cx="6462925" cy="1537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900" b="0" cap="none" spc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text. Main idea, quote, or phrase two lines and under may go in this text box.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>
            <a:lvl1pPr>
              <a:buClr>
                <a:schemeClr val="accent2"/>
              </a:buClr>
              <a:defRPr sz="1500"/>
            </a:lvl1pPr>
            <a:lvl2pPr>
              <a:buClr>
                <a:schemeClr val="accent2"/>
              </a:buClr>
              <a:defRPr sz="1500"/>
            </a:lvl2pPr>
            <a:lvl3pPr>
              <a:buClr>
                <a:schemeClr val="accent2"/>
              </a:buClr>
              <a:defRPr sz="1500"/>
            </a:lvl3pPr>
            <a:lvl4pPr>
              <a:buClr>
                <a:schemeClr val="accent2"/>
              </a:buClr>
              <a:defRPr sz="1500"/>
            </a:lvl4pPr>
            <a:lvl5pPr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6565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defRPr sz="1800" b="1" i="0">
                <a:solidFill>
                  <a:schemeClr val="accent2"/>
                </a:solidFill>
              </a:defRPr>
            </a:lvl1pPr>
          </a:lstStyle>
          <a:p>
            <a:pPr marL="0" marR="0" lvl="0" indent="0" algn="l" defTabSz="456565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lang="en-US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>
            <a:lvl1pPr>
              <a:buClr>
                <a:schemeClr val="accent2"/>
              </a:buClr>
              <a:defRPr sz="1500"/>
            </a:lvl1pPr>
            <a:lvl2pPr>
              <a:buClr>
                <a:schemeClr val="accent2"/>
              </a:buClr>
              <a:defRPr sz="1500"/>
            </a:lvl2pPr>
            <a:lvl3pPr>
              <a:buClr>
                <a:schemeClr val="accent2"/>
              </a:buClr>
              <a:defRPr sz="1500"/>
            </a:lvl3pPr>
            <a:lvl4pPr>
              <a:buClr>
                <a:schemeClr val="accent2"/>
              </a:buClr>
              <a:defRPr sz="1500"/>
            </a:lvl4pPr>
            <a:lvl5pPr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4995" y="1091572"/>
            <a:ext cx="391763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719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buClr>
                <a:schemeClr val="accent2"/>
              </a:buClr>
              <a:defRPr sz="1300"/>
            </a:lvl4pPr>
            <a:lvl5pPr>
              <a:buClr>
                <a:schemeClr val="accent2"/>
              </a:buClr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72025" y="1091572"/>
            <a:ext cx="3918272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73384" y="1674817"/>
            <a:ext cx="3916035" cy="272890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buClr>
                <a:schemeClr val="accent2"/>
              </a:buClr>
              <a:defRPr sz="1300"/>
            </a:lvl4pPr>
            <a:lvl5pPr>
              <a:buClr>
                <a:schemeClr val="accent2"/>
              </a:buClr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773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 baseline="0"/>
            </a:lvl1pPr>
          </a:lstStyle>
          <a:p>
            <a:pPr lvl="0"/>
            <a:r>
              <a:rPr lang="en-US"/>
              <a:t>Click to edit heading 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47736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100"/>
            </a:lvl1pPr>
            <a:lvl2pPr>
              <a:buClr>
                <a:schemeClr val="accent2"/>
              </a:buClr>
              <a:defRPr sz="1100"/>
            </a:lvl2pPr>
            <a:lvl3pPr>
              <a:buClr>
                <a:schemeClr val="accent2"/>
              </a:buClr>
              <a:defRPr sz="1100"/>
            </a:lvl3pPr>
            <a:lvl4pPr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272504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 baseline="0"/>
            </a:lvl1pPr>
          </a:lstStyle>
          <a:p>
            <a:pPr lvl="0"/>
            <a:r>
              <a:rPr lang="en-US"/>
              <a:t>Click to edit heading 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272878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100"/>
            </a:lvl1pPr>
            <a:lvl2pPr>
              <a:buClr>
                <a:schemeClr val="accent2"/>
              </a:buClr>
              <a:defRPr sz="1100"/>
            </a:lvl2pPr>
            <a:lvl3pPr>
              <a:buClr>
                <a:schemeClr val="accent2"/>
              </a:buClr>
              <a:defRPr sz="1100"/>
            </a:lvl3pPr>
            <a:lvl4pPr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177676" y="1091572"/>
            <a:ext cx="25113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500" b="1" i="0" baseline="0"/>
            </a:lvl1pPr>
          </a:lstStyle>
          <a:p>
            <a:pPr lvl="0"/>
            <a:r>
              <a:rPr lang="en-US"/>
              <a:t>Click to edit heading 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78050" y="1685518"/>
            <a:ext cx="2510617" cy="2719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100"/>
            </a:lvl1pPr>
            <a:lvl2pPr>
              <a:buClr>
                <a:schemeClr val="accent2"/>
              </a:buClr>
              <a:defRPr sz="1100"/>
            </a:lvl2pPr>
            <a:lvl3pPr>
              <a:buClr>
                <a:schemeClr val="accent2"/>
              </a:buClr>
              <a:defRPr sz="1100"/>
            </a:lvl3pPr>
            <a:lvl4pPr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buClr>
                <a:schemeClr val="accent2"/>
              </a:buClr>
              <a:defRPr sz="1300"/>
            </a:lvl4pPr>
            <a:lvl5pPr>
              <a:buClr>
                <a:schemeClr val="accent2"/>
              </a:buClr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Here 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25009" y="1232301"/>
            <a:ext cx="4063787" cy="54654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626363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buClr>
                <a:schemeClr val="accent2"/>
              </a:buClr>
              <a:defRPr sz="1300"/>
            </a:lvl4pPr>
            <a:lvl5pPr>
              <a:buClr>
                <a:schemeClr val="accent2"/>
              </a:buClr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47675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Here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47675" y="3486852"/>
            <a:ext cx="3890647" cy="803284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b="0" i="1" dirty="0">
                <a:solidFill>
                  <a:schemeClr val="bg1"/>
                </a:solidFill>
              </a:rPr>
              <a:t>Caption or</a:t>
            </a:r>
            <a:r>
              <a:rPr lang="en-US" sz="900" b="0" i="1" baseline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US" sz="900" b="0" i="1" dirty="0">
                <a:solidFill>
                  <a:schemeClr val="bg1"/>
                </a:solidFill>
              </a:rPr>
              <a:t>You</a:t>
            </a:r>
            <a:r>
              <a:rPr lang="en-US" sz="900" b="0" i="1" baseline="0" dirty="0">
                <a:solidFill>
                  <a:schemeClr val="bg1"/>
                </a:solidFill>
              </a:rPr>
              <a:t> </a:t>
            </a:r>
            <a:r>
              <a:rPr lang="en-US" sz="900" b="0" i="1" dirty="0">
                <a:solidFill>
                  <a:schemeClr val="bg1"/>
                </a:solidFill>
              </a:rPr>
              <a:t>may adjust the height of this box</a:t>
            </a:r>
            <a:r>
              <a:rPr lang="en-US" sz="900" b="0" i="1" baseline="0" dirty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US" sz="900" b="0" i="1" dirty="0">
              <a:solidFill>
                <a:schemeClr val="bg1"/>
              </a:solidFill>
            </a:endParaRPr>
          </a:p>
          <a:p>
            <a:pPr marL="0" marR="0" indent="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900" b="0" i="1" dirty="0">
              <a:solidFill>
                <a:schemeClr val="bg1"/>
              </a:solidFill>
            </a:endParaRPr>
          </a:p>
          <a:p>
            <a:pPr marL="0" marR="0" indent="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900" b="0" i="1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US" sz="9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buClr>
                <a:schemeClr val="accent2"/>
              </a:buClr>
              <a:defRPr sz="1300"/>
            </a:lvl4pPr>
            <a:lvl5pPr>
              <a:buClr>
                <a:schemeClr val="accent2"/>
              </a:buClr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30494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Here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51704" y="1225685"/>
            <a:ext cx="4063787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3058" y="1814425"/>
            <a:ext cx="4059706" cy="246919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300"/>
            </a:lvl1pPr>
            <a:lvl2pPr>
              <a:buClr>
                <a:schemeClr val="accent2"/>
              </a:buClr>
              <a:defRPr sz="1300"/>
            </a:lvl2pPr>
            <a:lvl3pPr>
              <a:buClr>
                <a:schemeClr val="accent2"/>
              </a:buClr>
              <a:defRPr sz="1300"/>
            </a:lvl3pPr>
            <a:lvl4pPr>
              <a:buClr>
                <a:schemeClr val="accent2"/>
              </a:buClr>
              <a:defRPr sz="1300"/>
            </a:lvl4pPr>
            <a:lvl5pPr>
              <a:buClr>
                <a:schemeClr val="accent2"/>
              </a:buClr>
              <a:defRPr sz="13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95557" y="1231199"/>
            <a:ext cx="3892250" cy="225899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Here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795557" y="3486852"/>
            <a:ext cx="3890647" cy="803284"/>
          </a:xfrm>
          <a:prstGeom prst="rect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93600" rIns="144000" bIns="144000" rtlCol="0" anchor="t" anchorCtr="0"/>
          <a:lstStyle/>
          <a:p>
            <a:pPr marL="0" marR="0" indent="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b="0" i="1" dirty="0">
                <a:solidFill>
                  <a:schemeClr val="bg1"/>
                </a:solidFill>
              </a:rPr>
              <a:t>Caption or</a:t>
            </a:r>
            <a:r>
              <a:rPr lang="en-US" sz="900" b="0" i="1" baseline="0" dirty="0">
                <a:solidFill>
                  <a:schemeClr val="bg1"/>
                </a:solidFill>
              </a:rPr>
              <a:t> credit for a photo could be put in this space. </a:t>
            </a:r>
            <a:r>
              <a:rPr lang="en-US" sz="900" b="0" i="1" dirty="0">
                <a:solidFill>
                  <a:schemeClr val="bg1"/>
                </a:solidFill>
              </a:rPr>
              <a:t>You</a:t>
            </a:r>
            <a:r>
              <a:rPr lang="en-US" sz="900" b="0" i="1" baseline="0" dirty="0">
                <a:solidFill>
                  <a:schemeClr val="bg1"/>
                </a:solidFill>
              </a:rPr>
              <a:t> </a:t>
            </a:r>
            <a:r>
              <a:rPr lang="en-US" sz="900" b="0" i="1" dirty="0">
                <a:solidFill>
                  <a:schemeClr val="bg1"/>
                </a:solidFill>
              </a:rPr>
              <a:t>may adjust the height of this box</a:t>
            </a:r>
            <a:r>
              <a:rPr lang="en-US" sz="900" b="0" i="1" baseline="0" dirty="0">
                <a:solidFill>
                  <a:schemeClr val="bg1"/>
                </a:solidFill>
              </a:rPr>
              <a:t> to accommodate more or less text. Suggested number of lines of text is no less than two and no more than five.</a:t>
            </a:r>
            <a:endParaRPr lang="en-US" sz="900" b="0" i="1" dirty="0">
              <a:solidFill>
                <a:schemeClr val="bg1"/>
              </a:solidFill>
            </a:endParaRPr>
          </a:p>
          <a:p>
            <a:pPr marL="0" marR="0" indent="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900" b="0" i="1" dirty="0">
              <a:solidFill>
                <a:schemeClr val="bg1"/>
              </a:solidFill>
            </a:endParaRPr>
          </a:p>
          <a:p>
            <a:pPr marL="0" marR="0" indent="0" algn="l" defTabSz="91376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900" b="0" i="1" dirty="0">
              <a:solidFill>
                <a:schemeClr val="bg1"/>
              </a:solidFill>
            </a:endParaRPr>
          </a:p>
          <a:p>
            <a:pPr algn="l">
              <a:lnSpc>
                <a:spcPct val="110000"/>
              </a:lnSpc>
            </a:pPr>
            <a:endParaRPr lang="en-US" sz="9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3642" y="1827361"/>
            <a:ext cx="3904707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Here 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776839" y="1827361"/>
            <a:ext cx="3916516" cy="24496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Photo Here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5170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76485" y="1225685"/>
            <a:ext cx="3907264" cy="5531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Agenda Slide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46424" y="1091047"/>
            <a:ext cx="8235758" cy="331931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 sz="1500"/>
            </a:lvl1pPr>
            <a:lvl2pPr>
              <a:lnSpc>
                <a:spcPct val="150000"/>
              </a:lnSpc>
              <a:buClr>
                <a:schemeClr val="accent2"/>
              </a:buClr>
              <a:defRPr sz="1500"/>
            </a:lvl2pPr>
            <a:lvl3pPr>
              <a:lnSpc>
                <a:spcPct val="150000"/>
              </a:lnSpc>
              <a:buClr>
                <a:schemeClr val="accent2"/>
              </a:buClr>
              <a:defRPr sz="1500"/>
            </a:lvl3pPr>
            <a:lvl4pPr>
              <a:lnSpc>
                <a:spcPct val="150000"/>
              </a:lnSpc>
              <a:buClr>
                <a:schemeClr val="accent2"/>
              </a:buClr>
              <a:defRPr sz="1500"/>
            </a:lvl4pPr>
            <a:lvl5pPr>
              <a:lnSpc>
                <a:spcPct val="1500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184815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buClr>
                <a:schemeClr val="accent2"/>
              </a:buClr>
              <a:defRPr sz="1100"/>
            </a:lvl1pPr>
            <a:lvl2pPr>
              <a:spcBef>
                <a:spcPts val="400"/>
              </a:spcBef>
              <a:buClr>
                <a:schemeClr val="accent2"/>
              </a:buClr>
              <a:defRPr sz="1100"/>
            </a:lvl2pPr>
            <a:lvl3pPr>
              <a:spcBef>
                <a:spcPts val="400"/>
              </a:spcBef>
              <a:buClr>
                <a:schemeClr val="accent2"/>
              </a:buClr>
              <a:defRPr sz="1100"/>
            </a:lvl3pPr>
            <a:lvl4pPr>
              <a:spcBef>
                <a:spcPts val="400"/>
              </a:spcBef>
              <a:buClr>
                <a:schemeClr val="accent2"/>
              </a:buClr>
              <a:defRPr sz="1100"/>
            </a:lvl4pPr>
            <a:lvl5pPr>
              <a:spcBef>
                <a:spcPts val="400"/>
              </a:spcBef>
              <a:buClr>
                <a:schemeClr val="accent2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46869" y="1184815"/>
            <a:ext cx="3946485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buClr>
                <a:schemeClr val="accent2"/>
              </a:buClr>
              <a:defRPr sz="1100"/>
            </a:lvl1pPr>
            <a:lvl2pPr>
              <a:spcBef>
                <a:spcPts val="400"/>
              </a:spcBef>
              <a:buClr>
                <a:schemeClr val="accent2"/>
              </a:buClr>
              <a:defRPr sz="1100"/>
            </a:lvl2pPr>
            <a:lvl3pPr>
              <a:spcBef>
                <a:spcPts val="400"/>
              </a:spcBef>
              <a:buClr>
                <a:schemeClr val="accent2"/>
              </a:buClr>
              <a:defRPr sz="1100"/>
            </a:lvl3pPr>
            <a:lvl4pPr>
              <a:spcBef>
                <a:spcPts val="400"/>
              </a:spcBef>
              <a:buClr>
                <a:schemeClr val="accent2"/>
              </a:buClr>
              <a:defRPr sz="1100"/>
            </a:lvl4pPr>
            <a:lvl5pPr>
              <a:spcBef>
                <a:spcPts val="400"/>
              </a:spcBef>
              <a:buClr>
                <a:schemeClr val="accent2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0645" y="2902858"/>
            <a:ext cx="3958108" cy="137281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00"/>
              </a:spcBef>
              <a:buClr>
                <a:schemeClr val="accent2"/>
              </a:buClr>
              <a:defRPr sz="1100"/>
            </a:lvl1pPr>
            <a:lvl2pPr>
              <a:spcBef>
                <a:spcPts val="400"/>
              </a:spcBef>
              <a:buClr>
                <a:schemeClr val="accent2"/>
              </a:buClr>
              <a:defRPr sz="1100"/>
            </a:lvl2pPr>
            <a:lvl3pPr>
              <a:spcBef>
                <a:spcPts val="400"/>
              </a:spcBef>
              <a:buClr>
                <a:schemeClr val="accent2"/>
              </a:buClr>
              <a:defRPr sz="1100"/>
            </a:lvl3pPr>
            <a:lvl4pPr>
              <a:spcBef>
                <a:spcPts val="400"/>
              </a:spcBef>
              <a:buClr>
                <a:schemeClr val="accent2"/>
              </a:buClr>
              <a:defRPr sz="1100"/>
            </a:lvl4pPr>
            <a:lvl5pPr>
              <a:spcBef>
                <a:spcPts val="400"/>
              </a:spcBef>
              <a:buClr>
                <a:schemeClr val="accent2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46869" y="2902858"/>
            <a:ext cx="3946485" cy="1372810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spcBef>
                <a:spcPts val="400"/>
              </a:spcBef>
              <a:buClr>
                <a:schemeClr val="accent2"/>
              </a:buClr>
              <a:defRPr sz="1100" kern="1200"/>
            </a:lvl1pPr>
            <a:lvl2pPr>
              <a:spcBef>
                <a:spcPts val="400"/>
              </a:spcBef>
              <a:buClr>
                <a:schemeClr val="accent2"/>
              </a:buClr>
              <a:defRPr sz="1100"/>
            </a:lvl2pPr>
            <a:lvl3pPr>
              <a:spcBef>
                <a:spcPts val="400"/>
              </a:spcBef>
              <a:buClr>
                <a:schemeClr val="accent2"/>
              </a:buClr>
              <a:defRPr sz="1100" kern="1200"/>
            </a:lvl3pPr>
            <a:lvl4pPr>
              <a:spcBef>
                <a:spcPts val="400"/>
              </a:spcBef>
              <a:buClr>
                <a:schemeClr val="accent2"/>
              </a:buClr>
              <a:defRPr sz="1100" kern="1200"/>
            </a:lvl4pPr>
            <a:lvl5pPr>
              <a:spcBef>
                <a:spcPts val="400"/>
              </a:spcBef>
              <a:buClr>
                <a:schemeClr val="accent2"/>
              </a:buClr>
              <a:defRPr sz="1100" kern="12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0" y="1183585"/>
            <a:ext cx="0" cy="3106181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 flipV="1">
            <a:off x="441258" y="2733872"/>
            <a:ext cx="8252098" cy="28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0645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100"/>
            </a:lvl1pPr>
            <a:lvl2pPr>
              <a:buClr>
                <a:schemeClr val="accent2"/>
              </a:buClr>
              <a:defRPr sz="1100"/>
            </a:lvl2pPr>
            <a:lvl3pPr>
              <a:buClr>
                <a:schemeClr val="accent2"/>
              </a:buClr>
              <a:defRPr sz="1100"/>
            </a:lvl3pPr>
            <a:lvl4pPr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51705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3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30160" y="1506801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100"/>
            </a:lvl1pPr>
            <a:lvl2pPr>
              <a:buClr>
                <a:schemeClr val="accent2"/>
              </a:buClr>
              <a:defRPr sz="1100"/>
            </a:lvl2pPr>
            <a:lvl3pPr>
              <a:buClr>
                <a:schemeClr val="accent2"/>
              </a:buClr>
              <a:defRPr sz="1100"/>
            </a:lvl3pPr>
            <a:lvl4pPr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31220" y="1187777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3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0645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100"/>
            </a:lvl1pPr>
            <a:lvl2pPr>
              <a:buClr>
                <a:schemeClr val="accent2"/>
              </a:buClr>
              <a:defRPr sz="1100"/>
            </a:lvl2pPr>
            <a:lvl3pPr>
              <a:buClr>
                <a:schemeClr val="accent2"/>
              </a:buClr>
              <a:defRPr sz="1100"/>
            </a:lvl3pPr>
            <a:lvl4pPr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1705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3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30160" y="3153953"/>
            <a:ext cx="3958108" cy="11332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100"/>
            </a:lvl1pPr>
            <a:lvl2pPr>
              <a:buClr>
                <a:schemeClr val="accent2"/>
              </a:buClr>
              <a:defRPr sz="1100"/>
            </a:lvl2pPr>
            <a:lvl3pPr>
              <a:buClr>
                <a:schemeClr val="accent2"/>
              </a:buClr>
              <a:defRPr sz="1100"/>
            </a:lvl3pPr>
            <a:lvl4pPr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731220" y="2834929"/>
            <a:ext cx="3960302" cy="2811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3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7" y="132835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830320" y="124903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200"/>
            </a:lvl1pPr>
          </a:lstStyle>
          <a:p>
            <a:pPr lvl="0"/>
            <a:r>
              <a:rPr lang="en-US" dirty="0"/>
              <a:t>Add text here</a:t>
            </a:r>
          </a:p>
          <a:p>
            <a:pPr lvl="0"/>
            <a:endParaRPr lang="en-US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51277" y="238778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830320" y="230846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200"/>
            </a:lvl1pPr>
          </a:lstStyle>
          <a:p>
            <a:pPr lvl="0"/>
            <a:r>
              <a:rPr lang="en-US" dirty="0"/>
              <a:t>Add text here</a:t>
            </a:r>
          </a:p>
          <a:p>
            <a:pPr lvl="0"/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51277" y="3447219"/>
            <a:ext cx="3046381" cy="728332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830320" y="3367892"/>
            <a:ext cx="4859760" cy="91736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200"/>
            </a:lvl1pPr>
          </a:lstStyle>
          <a:p>
            <a:pPr lvl="0"/>
            <a:r>
              <a:rPr lang="en-US" dirty="0"/>
              <a:t>Add text here</a:t>
            </a:r>
          </a:p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943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4622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200"/>
            </a:lvl1pPr>
            <a:lvl2pPr>
              <a:lnSpc>
                <a:spcPts val="1800"/>
              </a:lnSpc>
              <a:buClr>
                <a:schemeClr val="accent2"/>
              </a:buClr>
              <a:defRPr sz="1200"/>
            </a:lvl2pPr>
            <a:lvl3pPr>
              <a:lnSpc>
                <a:spcPts val="1800"/>
              </a:lnSpc>
              <a:buClr>
                <a:schemeClr val="accent2"/>
              </a:buClr>
              <a:defRPr sz="1200"/>
            </a:lvl3pPr>
            <a:lvl4pPr>
              <a:lnSpc>
                <a:spcPts val="1800"/>
              </a:lnSpc>
              <a:buClr>
                <a:schemeClr val="accent2"/>
              </a:buClr>
              <a:defRPr sz="1200"/>
            </a:lvl4pPr>
            <a:lvl5pPr>
              <a:lnSpc>
                <a:spcPts val="1800"/>
              </a:lnSpc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47736" y="3426401"/>
            <a:ext cx="8246492" cy="9616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6565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defRPr sz="1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text. Conclusion or summary based on the two boxes above may go here. The text in the box may be up to three lines in this space.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4737381" y="1175640"/>
            <a:ext cx="3949192" cy="601980"/>
          </a:xfrm>
          <a:prstGeom prst="rect">
            <a:avLst/>
          </a:prstGeom>
          <a:solidFill>
            <a:schemeClr val="tx2"/>
          </a:solidFill>
        </p:spPr>
        <p:txBody>
          <a:bodyPr anchor="ctr" anchorCtr="1"/>
          <a:lstStyle>
            <a:lvl1pPr marL="0" indent="0" algn="ctr">
              <a:buFontTx/>
              <a:buNone/>
              <a:defRPr sz="15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734174" y="1853280"/>
            <a:ext cx="3957672" cy="1438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200"/>
            </a:lvl1pPr>
            <a:lvl2pPr>
              <a:lnSpc>
                <a:spcPts val="1800"/>
              </a:lnSpc>
              <a:buClr>
                <a:schemeClr val="accent2"/>
              </a:buClr>
              <a:defRPr sz="1200"/>
            </a:lvl2pPr>
            <a:lvl3pPr>
              <a:lnSpc>
                <a:spcPts val="1800"/>
              </a:lnSpc>
              <a:buClr>
                <a:schemeClr val="accent2"/>
              </a:buClr>
              <a:defRPr sz="1200"/>
            </a:lvl3pPr>
            <a:lvl4pPr>
              <a:lnSpc>
                <a:spcPts val="1800"/>
              </a:lnSpc>
              <a:buClr>
                <a:schemeClr val="accent2"/>
              </a:buClr>
              <a:defRPr sz="1200"/>
            </a:lvl4pPr>
            <a:lvl5pPr>
              <a:lnSpc>
                <a:spcPts val="1800"/>
              </a:lnSpc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789827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buClr>
                <a:schemeClr val="accent4"/>
              </a:buClr>
              <a:defRPr sz="900"/>
            </a:lvl1pPr>
            <a:lvl2pPr marL="269875" indent="-136525">
              <a:buClr>
                <a:schemeClr val="accent4"/>
              </a:buClr>
              <a:defRPr sz="900"/>
            </a:lvl2pPr>
            <a:lvl3pPr marL="360045" indent="-136525" algn="l">
              <a:buClr>
                <a:schemeClr val="accent4"/>
              </a:buClr>
              <a:defRPr sz="900"/>
            </a:lvl3pPr>
            <a:lvl4pPr marL="511175" indent="-136525">
              <a:buClr>
                <a:schemeClr val="accent4"/>
              </a:buClr>
              <a:defRPr sz="900"/>
            </a:lvl4pPr>
            <a:lvl5pPr marL="655320" indent="-136525">
              <a:buClr>
                <a:schemeClr val="accent4"/>
              </a:buClr>
              <a:defRPr sz="9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49780" y="1175640"/>
            <a:ext cx="1891549" cy="601980"/>
          </a:xfrm>
          <a:prstGeom prst="rect">
            <a:avLst/>
          </a:prstGeom>
          <a:solidFill>
            <a:schemeClr val="accent3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90764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buClr>
                <a:schemeClr val="accent2"/>
              </a:buClr>
              <a:defRPr sz="900"/>
            </a:lvl1pPr>
            <a:lvl2pPr marL="269875" indent="-136525">
              <a:buClr>
                <a:schemeClr val="accent2"/>
              </a:buClr>
              <a:defRPr sz="900"/>
            </a:lvl2pPr>
            <a:lvl3pPr marL="360045" indent="-136525" algn="l">
              <a:buClr>
                <a:schemeClr val="accent2"/>
              </a:buClr>
              <a:defRPr sz="900"/>
            </a:lvl3pPr>
            <a:lvl4pPr marL="511175" indent="-136525">
              <a:buClr>
                <a:schemeClr val="accent2"/>
              </a:buClr>
              <a:defRPr sz="900"/>
            </a:lvl4pPr>
            <a:lvl5pPr marL="655320" indent="-136525">
              <a:buClr>
                <a:schemeClr val="accent2"/>
              </a:buClr>
              <a:defRPr sz="9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2520125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buClr>
                <a:schemeClr val="accent5"/>
              </a:buClr>
              <a:defRPr sz="900"/>
            </a:lvl1pPr>
            <a:lvl2pPr marL="269875" indent="-136525">
              <a:buClr>
                <a:schemeClr val="accent5"/>
              </a:buClr>
              <a:defRPr sz="900"/>
            </a:lvl2pPr>
            <a:lvl3pPr marL="360045" indent="-136525" algn="l">
              <a:buClr>
                <a:schemeClr val="accent5"/>
              </a:buClr>
              <a:defRPr sz="900"/>
            </a:lvl3pPr>
            <a:lvl4pPr marL="511175" indent="-136525">
              <a:buClr>
                <a:schemeClr val="accent5"/>
              </a:buClr>
              <a:defRPr sz="900"/>
            </a:lvl4pPr>
            <a:lvl5pPr marL="655320" indent="-136525">
              <a:buClr>
                <a:schemeClr val="accent5"/>
              </a:buClr>
              <a:defRPr sz="9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49486" y="1853282"/>
            <a:ext cx="1893094" cy="2541927"/>
          </a:xfrm>
          <a:prstGeom prst="rect">
            <a:avLst/>
          </a:prstGeom>
        </p:spPr>
        <p:txBody>
          <a:bodyPr>
            <a:noAutofit/>
          </a:bodyPr>
          <a:lstStyle>
            <a:lvl1pPr marL="0" indent="-137160">
              <a:buClr>
                <a:schemeClr val="accent3"/>
              </a:buClr>
              <a:defRPr sz="900"/>
            </a:lvl1pPr>
            <a:lvl2pPr marL="269875" indent="-136525">
              <a:buClr>
                <a:schemeClr val="accent3"/>
              </a:buClr>
              <a:defRPr sz="900"/>
            </a:lvl2pPr>
            <a:lvl3pPr marL="360045" indent="-136525" algn="l">
              <a:buClr>
                <a:schemeClr val="accent3"/>
              </a:buClr>
              <a:defRPr sz="900"/>
            </a:lvl3pPr>
            <a:lvl4pPr marL="511175" indent="-136525">
              <a:buClr>
                <a:schemeClr val="accent3"/>
              </a:buClr>
              <a:defRPr sz="900"/>
            </a:lvl4pPr>
            <a:lvl5pPr marL="655320" indent="-136525">
              <a:buClr>
                <a:schemeClr val="accent3"/>
              </a:buClr>
              <a:defRPr sz="9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523300" y="1175640"/>
            <a:ext cx="1891549" cy="601980"/>
          </a:xfrm>
          <a:prstGeom prst="rect">
            <a:avLst/>
          </a:prstGeom>
          <a:solidFill>
            <a:schemeClr val="accent5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88178" y="1175640"/>
            <a:ext cx="1891549" cy="601980"/>
          </a:xfrm>
          <a:prstGeom prst="rect">
            <a:avLst/>
          </a:prstGeom>
          <a:solidFill>
            <a:schemeClr val="accent2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title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798761" y="1175640"/>
            <a:ext cx="1891549" cy="601980"/>
          </a:xfrm>
          <a:prstGeom prst="rect">
            <a:avLst/>
          </a:prstGeom>
          <a:solidFill>
            <a:schemeClr val="accent4"/>
          </a:solidFill>
        </p:spPr>
        <p:txBody>
          <a:bodyPr anchor="ctr" anchorCtr="1"/>
          <a:lstStyle>
            <a:lvl1pPr marL="0" indent="0" algn="ctr">
              <a:buFontTx/>
              <a:buNone/>
              <a:defRPr sz="11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727" y="1136673"/>
            <a:ext cx="8246851" cy="311874"/>
          </a:xfrm>
          <a:prstGeom prst="rect">
            <a:avLst/>
          </a:prstGeom>
        </p:spPr>
        <p:txBody>
          <a:bodyPr lIns="144000" rIns="144000">
            <a:normAutofit/>
          </a:bodyPr>
          <a:lstStyle>
            <a:lvl1pPr marL="0" indent="0">
              <a:buFontTx/>
              <a:buNone/>
              <a:defRPr sz="1400" b="1" i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41727" y="1433950"/>
            <a:ext cx="8239912" cy="358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72000" tIns="45716" rIns="72000" bIns="45716" numCol="1" anchor="t" anchorCtr="0" compatLnSpc="1"/>
          <a:lstStyle>
            <a:lvl1pPr marL="74295" indent="0">
              <a:buNone/>
              <a:defRPr sz="1200"/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r>
              <a:rPr lang="en-US"/>
              <a:t>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6" hasCustomPrompt="1"/>
          </p:nvPr>
        </p:nvSpPr>
        <p:spPr bwMode="auto">
          <a:xfrm>
            <a:off x="808397" y="2915286"/>
            <a:ext cx="7879636" cy="260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16" rIns="0" bIns="45716" numCol="1" anchor="t" anchorCtr="0" compatLnSpc="1"/>
          <a:lstStyle>
            <a:lvl1pPr marL="74295" indent="0">
              <a:buNone/>
              <a:defRPr sz="1200"/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pPr lvl="0"/>
            <a:r>
              <a:rPr lang="en-US" dirty="0"/>
              <a:t>+00 (0)00 0000 0000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7" hasCustomPrompt="1"/>
          </p:nvPr>
        </p:nvSpPr>
        <p:spPr bwMode="auto">
          <a:xfrm>
            <a:off x="441727" y="4060063"/>
            <a:ext cx="8239912" cy="2886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72000" tIns="45716" rIns="72000" bIns="45716" numCol="1" anchor="t" anchorCtr="0" compatLnSpc="1"/>
          <a:lstStyle>
            <a:lvl1pPr marL="74295" indent="0">
              <a:buNone/>
              <a:defRPr sz="1200" b="1" i="0">
                <a:solidFill>
                  <a:schemeClr val="accent1"/>
                </a:solidFill>
              </a:defRPr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pPr lvl="0"/>
            <a:r>
              <a:rPr lang="en-US" dirty="0"/>
              <a:t>www.gs1.org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19" hasCustomPrompt="1"/>
          </p:nvPr>
        </p:nvSpPr>
        <p:spPr bwMode="auto">
          <a:xfrm>
            <a:off x="808397" y="3671294"/>
            <a:ext cx="7879636" cy="2526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16" rIns="0" bIns="45716" numCol="1" anchor="t" anchorCtr="0" compatLnSpc="1"/>
          <a:lstStyle>
            <a:lvl1pPr marL="74295" indent="0">
              <a:buNone/>
              <a:defRPr sz="1200"/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pPr lvl="0"/>
            <a:r>
              <a:rPr lang="en-US" dirty="0"/>
              <a:t>name@gs1.org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2" hasCustomPrompt="1"/>
          </p:nvPr>
        </p:nvSpPr>
        <p:spPr bwMode="auto">
          <a:xfrm>
            <a:off x="441727" y="1781209"/>
            <a:ext cx="8239912" cy="10431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72000" tIns="45716" rIns="72000" bIns="45716" numCol="1" anchor="t" anchorCtr="0" compatLnSpc="1"/>
          <a:lstStyle>
            <a:lvl1pPr marL="74295" indent="0">
              <a:buNone/>
              <a:defRPr sz="1200" b="0" baseline="0"/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pPr lvl="0"/>
            <a:r>
              <a:rPr lang="en-US" dirty="0"/>
              <a:t>GS1 Address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27" hasCustomPrompt="1"/>
          </p:nvPr>
        </p:nvSpPr>
        <p:spPr bwMode="auto">
          <a:xfrm>
            <a:off x="808397" y="3167087"/>
            <a:ext cx="7879636" cy="260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16" rIns="0" bIns="45716" numCol="1" anchor="t" anchorCtr="0" compatLnSpc="1"/>
          <a:lstStyle>
            <a:lvl1pPr marL="74295" indent="0">
              <a:buNone/>
              <a:defRPr sz="1200"/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pPr lvl="0"/>
            <a:r>
              <a:rPr lang="en-US" dirty="0"/>
              <a:t>+00 (0)00 0000 0000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idx="28" hasCustomPrompt="1"/>
          </p:nvPr>
        </p:nvSpPr>
        <p:spPr bwMode="auto">
          <a:xfrm>
            <a:off x="808397" y="3418888"/>
            <a:ext cx="7879636" cy="260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16" rIns="0" bIns="45716" numCol="1" anchor="t" anchorCtr="0" compatLnSpc="1"/>
          <a:lstStyle>
            <a:lvl1pPr marL="74295" indent="0">
              <a:buNone/>
              <a:defRPr sz="1200"/>
            </a:lvl1pPr>
            <a:lvl2pPr marL="272415" indent="0">
              <a:buNone/>
              <a:defRPr/>
            </a:lvl2pPr>
            <a:lvl3pPr marL="538480" indent="0">
              <a:buNone/>
              <a:defRPr/>
            </a:lvl3pPr>
            <a:lvl4pPr marL="822325" indent="0">
              <a:buNone/>
              <a:defRPr/>
            </a:lvl4pPr>
            <a:lvl5pPr marL="1038860" indent="0">
              <a:buNone/>
              <a:defRPr/>
            </a:lvl5pPr>
          </a:lstStyle>
          <a:p>
            <a:pPr lvl="0"/>
            <a:r>
              <a:rPr lang="en-US" dirty="0"/>
              <a:t>+00 (0)00 0000 0000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33" hasCustomPrompt="1"/>
          </p:nvPr>
        </p:nvSpPr>
        <p:spPr>
          <a:xfrm>
            <a:off x="444146" y="2916792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95" indent="0" algn="l">
              <a:buNone/>
              <a:defRPr sz="1200" b="1" i="0"/>
            </a:lvl1pPr>
          </a:lstStyle>
          <a:p>
            <a:pPr lvl="0"/>
            <a:r>
              <a:rPr lang="en-US"/>
              <a:t>T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34" hasCustomPrompt="1"/>
          </p:nvPr>
        </p:nvSpPr>
        <p:spPr>
          <a:xfrm>
            <a:off x="444146" y="3166033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95" indent="0" algn="l">
              <a:buNone/>
              <a:defRPr sz="1200" b="1" i="0"/>
            </a:lvl1pPr>
          </a:lstStyle>
          <a:p>
            <a:pPr lvl="0"/>
            <a:r>
              <a:rPr lang="en-US"/>
              <a:t>D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35" hasCustomPrompt="1"/>
          </p:nvPr>
        </p:nvSpPr>
        <p:spPr>
          <a:xfrm>
            <a:off x="444146" y="341844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95" indent="0" algn="l">
              <a:buNone/>
              <a:defRPr sz="1200" b="1" i="0"/>
            </a:lvl1pPr>
          </a:lstStyle>
          <a:p>
            <a:pPr lvl="0"/>
            <a:r>
              <a:rPr lang="en-US"/>
              <a:t>M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36" hasCustomPrompt="1"/>
          </p:nvPr>
        </p:nvSpPr>
        <p:spPr>
          <a:xfrm>
            <a:off x="444146" y="3671129"/>
            <a:ext cx="291470" cy="265922"/>
          </a:xfrm>
          <a:prstGeom prst="rect">
            <a:avLst/>
          </a:prstGeom>
        </p:spPr>
        <p:txBody>
          <a:bodyPr vert="horz" lIns="72000" rIns="0"/>
          <a:lstStyle>
            <a:lvl1pPr marL="74295" indent="0" algn="l">
              <a:buNone/>
              <a:defRPr sz="1200" b="1" i="0"/>
            </a:lvl1pPr>
          </a:lstStyle>
          <a:p>
            <a:pPr lvl="0"/>
            <a:r>
              <a:rPr lang="en-US"/>
              <a:t>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 bwMode="auto">
          <a:xfrm>
            <a:off x="447720" y="1091409"/>
            <a:ext cx="8241707" cy="33120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39"/>
            <a:ext cx="8246492" cy="3735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1" i="0"/>
            </a:lvl1pPr>
          </a:lstStyle>
          <a:p>
            <a:pPr lvl="0"/>
            <a:r>
              <a:rPr lang="en-US"/>
              <a:t>Click to edit heading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555059"/>
            <a:ext cx="8241707" cy="2848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650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text. Main idea, quote, or phrase two lines and under may go in this text box.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1833518"/>
            <a:ext cx="8241707" cy="25699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 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7736" y="1091940"/>
            <a:ext cx="8246492" cy="8708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6565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defRPr sz="1800" b="1" i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6565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lang="en-US"/>
              <a:t>Click to edit text. Main idea, quote, or phrase three lines and under may go in this text box. For text over three lines adjust the size of this box.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5" hasCustomPrompt="1"/>
          </p:nvPr>
        </p:nvSpPr>
        <p:spPr bwMode="auto">
          <a:xfrm>
            <a:off x="447720" y="2057401"/>
            <a:ext cx="8241707" cy="2346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6" rIns="91431" bIns="45716" numCol="1" anchor="t" anchorCtr="0" compatLnSpc="1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4GSGL0011_D08_PPT_Cover_Global-Language-of-Busines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965933"/>
            <a:ext cx="1429409" cy="77511"/>
          </a:xfrm>
          <a:prstGeom prst="rect">
            <a:avLst/>
          </a:prstGeom>
        </p:spPr>
      </p:pic>
      <p:pic>
        <p:nvPicPr>
          <p:cNvPr id="4" name="图片 3" descr="GS1_China_122px_Tall_RGB_2014-12-17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81000" y="590550"/>
            <a:ext cx="1079292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GSGL0011_D08_PPT_Cover_Global-Language-of-Busines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0" y="965933"/>
            <a:ext cx="1429409" cy="77511"/>
          </a:xfrm>
          <a:prstGeom prst="rect">
            <a:avLst/>
          </a:prstGeom>
        </p:spPr>
      </p:pic>
      <p:pic>
        <p:nvPicPr>
          <p:cNvPr id="6" name="图片 5" descr="GS1_China_122px_Tall_RGB_2014-12-17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81000" y="590550"/>
            <a:ext cx="1079292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8243942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/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19"/>
          <p:cNvSpPr txBox="1"/>
          <p:nvPr/>
        </p:nvSpPr>
        <p:spPr>
          <a:xfrm>
            <a:off x="5230644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6565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60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530" indent="-28575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60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60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600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54545"/>
                </a:solidFill>
              </a:rPr>
              <a:t>© GS1</a:t>
            </a:r>
            <a:r>
              <a:rPr lang="en-US" baseline="0" dirty="0">
                <a:solidFill>
                  <a:srgbClr val="454545"/>
                </a:solidFill>
              </a:rPr>
              <a:t> China </a:t>
            </a:r>
            <a:r>
              <a:rPr lang="en-US" dirty="0" smtClean="0">
                <a:solidFill>
                  <a:srgbClr val="454545"/>
                </a:solidFill>
              </a:rPr>
              <a:t>2019</a:t>
            </a:r>
            <a:endParaRPr lang="en-US" dirty="0">
              <a:solidFill>
                <a:srgbClr val="454545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/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8" name="图片 7" descr="GS1_China_122px_Tall_RGB_2014-12-17.jpg"/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409575" y="4629150"/>
            <a:ext cx="609600" cy="3873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704" r:id="rId20"/>
    <p:sldLayoutId id="2147483706" r:id="rId21"/>
    <p:sldLayoutId id="2147483707" r:id="rId22"/>
    <p:sldLayoutId id="2147483708" r:id="rId23"/>
    <p:sldLayoutId id="2147483709" r:id="rId24"/>
  </p:sldLayoutIdLst>
  <p:hf hdr="0" ftr="0" dt="0"/>
  <p:txStyles>
    <p:titleStyle>
      <a:lvl1pPr algn="l" defTabSz="456565" rtl="0" eaLnBrk="1" fontAlgn="base" hangingPunct="1"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656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656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656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656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656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656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656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656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45" marR="0" indent="-285750" algn="l" defTabSz="45656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165" marR="0" indent="-285750" algn="l" defTabSz="45656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230" indent="-285750" algn="l" defTabSz="45656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0925" indent="-228600" algn="l" defTabSz="45656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460" indent="-228600" algn="l" defTabSz="45656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600" indent="-228600" algn="l" defTabSz="4565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65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4565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4565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/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19"/>
          <p:cNvSpPr txBox="1"/>
          <p:nvPr userDrawn="1"/>
        </p:nvSpPr>
        <p:spPr>
          <a:xfrm>
            <a:off x="5230644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6565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60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530" indent="-28575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60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60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600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54545"/>
                </a:solidFill>
              </a:rPr>
              <a:t>© GS1</a:t>
            </a:r>
            <a:r>
              <a:rPr lang="en-US" baseline="0" dirty="0">
                <a:solidFill>
                  <a:srgbClr val="454545"/>
                </a:solidFill>
              </a:rPr>
              <a:t> China </a:t>
            </a:r>
            <a:r>
              <a:rPr lang="en-US" dirty="0" smtClean="0">
                <a:solidFill>
                  <a:srgbClr val="454545"/>
                </a:solidFill>
              </a:rPr>
              <a:t>2019</a:t>
            </a:r>
            <a:endParaRPr lang="en-US" dirty="0">
              <a:solidFill>
                <a:srgbClr val="454545"/>
              </a:solidFill>
            </a:endParaRPr>
          </a:p>
        </p:txBody>
      </p:sp>
      <p:pic>
        <p:nvPicPr>
          <p:cNvPr id="8" name="图片 7" descr="GS1_China_122px_Tall_RGB_2014-12-17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09575" y="4629150"/>
            <a:ext cx="609600" cy="3873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/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19"/>
          <p:cNvSpPr txBox="1"/>
          <p:nvPr userDrawn="1"/>
        </p:nvSpPr>
        <p:spPr>
          <a:xfrm>
            <a:off x="5230644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6565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60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530" indent="-28575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60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60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600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54545"/>
                </a:solidFill>
              </a:rPr>
              <a:t>© GS1</a:t>
            </a:r>
            <a:r>
              <a:rPr lang="en-US" baseline="0" dirty="0">
                <a:solidFill>
                  <a:srgbClr val="454545"/>
                </a:solidFill>
              </a:rPr>
              <a:t> China </a:t>
            </a:r>
            <a:r>
              <a:rPr lang="en-US" dirty="0" smtClean="0">
                <a:solidFill>
                  <a:srgbClr val="454545"/>
                </a:solidFill>
              </a:rPr>
              <a:t>2019</a:t>
            </a:r>
            <a:endParaRPr lang="en-US" dirty="0">
              <a:solidFill>
                <a:srgbClr val="454545"/>
              </a:solidFill>
            </a:endParaRPr>
          </a:p>
        </p:txBody>
      </p:sp>
      <p:pic>
        <p:nvPicPr>
          <p:cNvPr id="7" name="图片 6" descr="GS1_China_122px_Tall_RGB_2014-12-17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09575" y="4629150"/>
            <a:ext cx="609600" cy="3873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6287" y="922931"/>
            <a:ext cx="8250038" cy="64494"/>
          </a:xfrm>
          <a:prstGeom prst="rect">
            <a:avLst/>
          </a:prstGeom>
          <a:solidFill>
            <a:srgbClr val="00B6D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47485" y="4759630"/>
            <a:ext cx="247535" cy="150195"/>
          </a:xfrm>
          <a:prstGeom prst="rect">
            <a:avLst/>
          </a:prstGeom>
        </p:spPr>
        <p:txBody>
          <a:bodyPr vert="horz" wrap="square" lIns="0" tIns="0" rIns="0" bIns="0" numCol="1" anchor="ctr" anchorCtr="0" compatLnSpc="1"/>
          <a:lstStyle>
            <a:lvl1pPr algn="r">
              <a:defRPr sz="700" smtClean="0">
                <a:solidFill>
                  <a:srgbClr val="454545"/>
                </a:solidFill>
                <a:latin typeface="Verdana"/>
                <a:cs typeface="Verdan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447479" y="172643"/>
            <a:ext cx="7477321" cy="679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0" bIns="45716" numCol="1" anchor="ctr" anchorCtr="0" compatLnSpc="1"/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/>
        </p:nvSpPr>
        <p:spPr>
          <a:xfrm>
            <a:off x="8000189" y="165317"/>
            <a:ext cx="692688" cy="692688"/>
          </a:xfrm>
          <a:prstGeom prst="rect">
            <a:avLst/>
          </a:prstGeom>
          <a:blipFill rotWithShape="1">
            <a:blip r:embed="rId22" cstate="print"/>
            <a:stretch>
              <a:fillRect/>
            </a:stretch>
          </a:blip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0" name="Text Placeholder 19"/>
          <p:cNvSpPr txBox="1"/>
          <p:nvPr userDrawn="1"/>
        </p:nvSpPr>
        <p:spPr>
          <a:xfrm>
            <a:off x="5230644" y="4791985"/>
            <a:ext cx="2770356" cy="1010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456565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None/>
              <a:defRPr sz="600" b="0" kern="1200" cap="none" spc="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0" indent="-22860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2pPr>
            <a:lvl3pPr marL="557530" indent="-28575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3pPr>
            <a:lvl4pPr marL="822960" indent="-22860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4pPr>
            <a:lvl5pPr marL="1051560" indent="-228600" algn="l" defTabSz="456565" rtl="0" eaLnBrk="1" fontAlgn="base" hangingPunct="1">
              <a:lnSpc>
                <a:spcPts val="25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Lucida Grande"/>
              <a:buChar char="­"/>
              <a:defRPr sz="1700" kern="1200">
                <a:solidFill>
                  <a:srgbClr val="002C6C"/>
                </a:solidFill>
                <a:latin typeface="Verdana"/>
                <a:ea typeface="ＭＳ Ｐゴシック" charset="0"/>
                <a:cs typeface="Verdana"/>
              </a:defRPr>
            </a:lvl5pPr>
            <a:lvl6pPr marL="2514600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45656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54545"/>
                </a:solidFill>
              </a:rPr>
              <a:t>© GS1</a:t>
            </a:r>
            <a:r>
              <a:rPr lang="en-US" baseline="0" dirty="0">
                <a:solidFill>
                  <a:srgbClr val="454545"/>
                </a:solidFill>
              </a:rPr>
              <a:t> China </a:t>
            </a:r>
            <a:r>
              <a:rPr lang="en-US" dirty="0" smtClean="0">
                <a:solidFill>
                  <a:srgbClr val="454545"/>
                </a:solidFill>
              </a:rPr>
              <a:t>2019</a:t>
            </a:r>
            <a:endParaRPr lang="en-US" dirty="0">
              <a:solidFill>
                <a:srgbClr val="454545"/>
              </a:solidFill>
            </a:endParaRPr>
          </a:p>
        </p:txBody>
      </p:sp>
      <p:pic>
        <p:nvPicPr>
          <p:cNvPr id="14" name="图片 13" descr="GS1_China_122px_Tall_RGB_2014-12-17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409575" y="4629150"/>
            <a:ext cx="609600" cy="3873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hf hdr="0" ftr="0" dt="0"/>
  <p:txStyles>
    <p:titleStyle>
      <a:lvl1pPr algn="l" defTabSz="456565" rtl="0" eaLnBrk="1" fontAlgn="base" hangingPunct="1">
        <a:spcBef>
          <a:spcPct val="0"/>
        </a:spcBef>
        <a:spcAft>
          <a:spcPct val="0"/>
        </a:spcAft>
        <a:defRPr sz="2500" kern="1200" cap="none" spc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algn="l" defTabSz="45656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656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656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6565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656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656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656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656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60045" marR="0" indent="-285750" algn="l" defTabSz="45656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Arial"/>
        <a:buChar char="•"/>
        <a:defRPr sz="1700" b="0" i="0" kern="1200" baseline="0">
          <a:solidFill>
            <a:schemeClr val="tx2"/>
          </a:solidFill>
          <a:latin typeface="Verdana"/>
          <a:ea typeface="ＭＳ Ｐゴシック" charset="0"/>
          <a:cs typeface="Verdana"/>
        </a:defRPr>
      </a:lvl1pPr>
      <a:lvl2pPr marL="558165" marR="0" indent="-285750" algn="l" defTabSz="456565" rtl="0" eaLnBrk="1" fontAlgn="base" latinLnBrk="0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Tx/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2pPr>
      <a:lvl3pPr marL="824230" indent="-285750" algn="l" defTabSz="45656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3pPr>
      <a:lvl4pPr marL="1050925" indent="-228600" algn="l" defTabSz="45656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Font typeface="Lucida Grande"/>
        <a:buChar char="­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4pPr>
      <a:lvl5pPr marL="1267460" indent="-228600" algn="l" defTabSz="456565" rtl="0" eaLnBrk="1" fontAlgn="base" hangingPunct="1">
        <a:lnSpc>
          <a:spcPct val="11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/>
        <a:buChar char="•"/>
        <a:defRPr sz="1700" b="0" i="0" kern="1200">
          <a:solidFill>
            <a:schemeClr val="tx2"/>
          </a:solidFill>
          <a:latin typeface="Verdana"/>
          <a:ea typeface="ＭＳ Ｐゴシック" charset="0"/>
          <a:cs typeface="Verdana"/>
        </a:defRPr>
      </a:lvl5pPr>
      <a:lvl6pPr marL="2514600" indent="-228600" algn="l" defTabSz="4565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65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4565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45656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456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/gtin/06901234567892/bat/Q4D3/ser/32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572715" y="3638550"/>
            <a:ext cx="6462925" cy="184402"/>
          </a:xfrm>
        </p:spPr>
        <p:txBody>
          <a:bodyPr/>
          <a:lstStyle/>
          <a:p>
            <a:r>
              <a:rPr lang="en-US" altLang="zh-CN" dirty="0" smtClean="0"/>
              <a:t>QIU </a:t>
            </a:r>
            <a:r>
              <a:rPr lang="en-US" altLang="zh-CN" dirty="0" err="1" smtClean="0"/>
              <a:t>Jiangfeng</a:t>
            </a:r>
            <a:r>
              <a:rPr lang="zh-CN" altLang="en-US" dirty="0" smtClean="0"/>
              <a:t>，</a:t>
            </a:r>
            <a:r>
              <a:rPr lang="en-US" altLang="zh-CN" dirty="0" smtClean="0"/>
              <a:t>GS1 China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97999" y="2343150"/>
            <a:ext cx="6473961" cy="914400"/>
          </a:xfrm>
        </p:spPr>
        <p:txBody>
          <a:bodyPr/>
          <a:lstStyle/>
          <a:p>
            <a:pPr algn="ctr"/>
            <a:r>
              <a:rPr lang="en-US" altLang="zh-CN" sz="2400" dirty="0"/>
              <a:t>2D Barcode in China</a:t>
            </a:r>
            <a:endParaRPr lang="zh-CN" altLang="en-US" sz="2400" dirty="0"/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589648" y="3833759"/>
            <a:ext cx="6462925" cy="153789"/>
          </a:xfrm>
        </p:spPr>
        <p:txBody>
          <a:bodyPr/>
          <a:lstStyle/>
          <a:p>
            <a:r>
              <a:rPr lang="en-US" dirty="0" smtClean="0"/>
              <a:t>October 2</a:t>
            </a:r>
            <a:r>
              <a:rPr lang="en-US" altLang="zh-CN" dirty="0" smtClean="0"/>
              <a:t>3</a:t>
            </a:r>
            <a:r>
              <a:rPr lang="en-US" dirty="0" smtClean="0"/>
              <a:t>, </a:t>
            </a:r>
            <a:r>
              <a:rPr lang="en-US" dirty="0"/>
              <a:t>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>
          <a:xfrm>
            <a:off x="8450371" y="470535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  <p:sp>
        <p:nvSpPr>
          <p:cNvPr id="6" name="内容占位符 1"/>
          <p:cNvSpPr>
            <a:spLocks noGrp="1"/>
          </p:cNvSpPr>
          <p:nvPr>
            <p:ph idx="4294967295"/>
          </p:nvPr>
        </p:nvSpPr>
        <p:spPr>
          <a:xfrm>
            <a:off x="1905001" y="3848980"/>
            <a:ext cx="5334000" cy="6429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Verdana" pitchFamily="34" charset="0"/>
              </a:rPr>
              <a:t>Encoding the Same URI</a:t>
            </a: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Verdana" pitchFamily="34" charset="0"/>
              </a:rPr>
              <a:t>Han Xin Code URI mode is more efficient (25*25 &lt;26*26&lt;29*29)</a:t>
            </a:r>
            <a:endParaRPr lang="zh-CN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Verdana" pitchFamily="34" charset="0"/>
            </a:endParaRPr>
          </a:p>
        </p:txBody>
      </p:sp>
      <p:sp>
        <p:nvSpPr>
          <p:cNvPr id="7" name="文本占位符 2"/>
          <p:cNvSpPr>
            <a:spLocks noGrp="1"/>
          </p:cNvSpPr>
          <p:nvPr>
            <p:ph type="body" sz="quarter" idx="11"/>
          </p:nvPr>
        </p:nvSpPr>
        <p:spPr bwMode="auto">
          <a:xfrm>
            <a:off x="491332" y="2440074"/>
            <a:ext cx="1261268" cy="654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Verdana" pitchFamily="34" charset="0"/>
              </a:rPr>
              <a:t>the URI mode of Han Xin Code.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Verdana" pitchFamily="34" charset="0"/>
            </a:endParaRPr>
          </a:p>
        </p:txBody>
      </p:sp>
      <p:sp>
        <p:nvSpPr>
          <p:cNvPr id="14" name="标题 2"/>
          <p:cNvSpPr txBox="1">
            <a:spLocks/>
          </p:cNvSpPr>
          <p:nvPr/>
        </p:nvSpPr>
        <p:spPr bwMode="auto">
          <a:xfrm>
            <a:off x="447674" y="173038"/>
            <a:ext cx="8696326" cy="6794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/>
          <a:lstStyle>
            <a:lvl1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500" kern="1200" cap="none" spc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</a:t>
            </a:r>
            <a:r>
              <a:rPr lang="en-US" altLang="zh-CN" sz="2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ptional </a:t>
            </a:r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Code System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1000" y="1115573"/>
            <a:ext cx="8252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180000" eaLnBrk="0" hangingPunct="0">
              <a:lnSpc>
                <a:spcPts val="1800"/>
              </a:lnSpc>
              <a:spcBef>
                <a:spcPts val="600"/>
              </a:spcBef>
              <a:buClr>
                <a:srgbClr val="F26334"/>
              </a:buClr>
              <a:buSzPct val="80000"/>
              <a:buChar char="•"/>
              <a:defRPr/>
            </a:pP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Adopt Han Xin code, QR code or Data Matrix code with GS1 or FNC1 mode, and have the 2d code system of 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China national 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 or ISO standard. </a:t>
            </a: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1524000" y="2790119"/>
            <a:ext cx="609600" cy="30479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447674" y="1767218"/>
            <a:ext cx="7172326" cy="2081763"/>
            <a:chOff x="447674" y="1767218"/>
            <a:chExt cx="7172326" cy="2081763"/>
          </a:xfrm>
        </p:grpSpPr>
        <p:pic>
          <p:nvPicPr>
            <p:cNvPr id="8" name="图片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401180"/>
              <a:ext cx="1227137" cy="121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0" y="2256718"/>
              <a:ext cx="1390650" cy="139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8" descr="data matrix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328155"/>
              <a:ext cx="1366837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447674" y="1932657"/>
              <a:ext cx="7172326" cy="1916324"/>
            </a:xfrm>
            <a:prstGeom prst="rect">
              <a:avLst/>
            </a:prstGeom>
            <a:noFill/>
            <a:ln w="6350">
              <a:solidFill>
                <a:srgbClr val="F263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2725922" y="1767218"/>
              <a:ext cx="2592000" cy="34348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6334"/>
              </a:solidFill>
            </a:ln>
          </p:spPr>
          <p:txBody>
            <a:bodyPr/>
            <a:lstStyle>
              <a:lvl1pPr marL="360045" marR="0" indent="-285750" algn="l" defTabSz="456565" rtl="0" eaLnBrk="1" fontAlgn="base" latinLnBrk="0" hangingPunct="1">
                <a:lnSpc>
                  <a:spcPct val="11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Char char="•"/>
                <a:defRPr sz="1700" b="0" i="0" kern="1200" baseline="0">
                  <a:solidFill>
                    <a:schemeClr val="tx2"/>
                  </a:solidFill>
                  <a:latin typeface="Verdana"/>
                  <a:ea typeface="ＭＳ Ｐゴシック" charset="0"/>
                  <a:cs typeface="Verdana"/>
                </a:defRPr>
              </a:lvl1pPr>
              <a:lvl2pPr marL="558165" marR="0" indent="-285750" algn="l" defTabSz="456565" rtl="0" eaLnBrk="1" fontAlgn="base" latinLnBrk="0" hangingPunct="1">
                <a:lnSpc>
                  <a:spcPct val="11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Lucida Grande"/>
                <a:buChar char="­"/>
                <a:defRPr sz="1700" b="0" i="0" kern="1200">
                  <a:solidFill>
                    <a:schemeClr val="tx2"/>
                  </a:solidFill>
                  <a:latin typeface="Verdana"/>
                  <a:ea typeface="ＭＳ Ｐゴシック" charset="0"/>
                  <a:cs typeface="Verdana"/>
                </a:defRPr>
              </a:lvl2pPr>
              <a:lvl3pPr marL="824230" indent="-285750" algn="l" defTabSz="456565" rtl="0" eaLnBrk="1" fontAlgn="base" hangingPunct="1">
                <a:lnSpc>
                  <a:spcPct val="11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Font typeface="Arial"/>
                <a:buChar char="•"/>
                <a:defRPr sz="1700" b="0" i="0" kern="1200">
                  <a:solidFill>
                    <a:schemeClr val="tx2"/>
                  </a:solidFill>
                  <a:latin typeface="Verdana"/>
                  <a:ea typeface="ＭＳ Ｐゴシック" charset="0"/>
                  <a:cs typeface="Verdana"/>
                </a:defRPr>
              </a:lvl3pPr>
              <a:lvl4pPr marL="1050925" indent="-228600" algn="l" defTabSz="456565" rtl="0" eaLnBrk="1" fontAlgn="base" hangingPunct="1">
                <a:lnSpc>
                  <a:spcPct val="11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Font typeface="Lucida Grande"/>
                <a:buChar char="­"/>
                <a:defRPr sz="1700" b="0" i="0" kern="1200">
                  <a:solidFill>
                    <a:schemeClr val="tx2"/>
                  </a:solidFill>
                  <a:latin typeface="Verdana"/>
                  <a:ea typeface="ＭＳ Ｐゴシック" charset="0"/>
                  <a:cs typeface="Verdana"/>
                </a:defRPr>
              </a:lvl4pPr>
              <a:lvl5pPr marL="1267460" indent="-228600" algn="l" defTabSz="456565" rtl="0" eaLnBrk="1" fontAlgn="base" hangingPunct="1">
                <a:lnSpc>
                  <a:spcPct val="110000"/>
                </a:lnSpc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/>
                <a:buChar char="•"/>
                <a:defRPr sz="1700" b="0" i="0" kern="1200">
                  <a:solidFill>
                    <a:schemeClr val="tx2"/>
                  </a:solidFill>
                  <a:latin typeface="Verdana"/>
                  <a:ea typeface="ＭＳ Ｐゴシック" charset="0"/>
                  <a:cs typeface="Verdana"/>
                </a:defRPr>
              </a:lvl5pPr>
              <a:lvl6pPr marL="2514600" indent="-228600" algn="l" defTabSz="456565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6565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65" indent="-228600" algn="l" defTabSz="456565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565" indent="-228600" algn="l" defTabSz="456565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3025" indent="0">
                <a:lnSpc>
                  <a:spcPts val="2000"/>
                </a:lnSpc>
                <a:buNone/>
              </a:pP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  <a:cs typeface="Verdana" pitchFamily="34" charset="0"/>
                </a:rPr>
                <a:t>The 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  <a:cs typeface="Verdana" pitchFamily="34" charset="0"/>
                </a:rPr>
                <a:t>compaction of </a:t>
              </a:r>
              <a:r>
                <a:rPr lang="en-US" altLang="zh-CN" sz="1600" dirty="0" smtClean="0">
                  <a:latin typeface="微软雅黑" pitchFamily="34" charset="-122"/>
                  <a:ea typeface="微软雅黑" pitchFamily="34" charset="-122"/>
                  <a:cs typeface="Verdana" pitchFamily="34" charset="0"/>
                </a:rPr>
                <a:t>URI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7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5"/>
          <a:stretch/>
        </p:blipFill>
        <p:spPr bwMode="auto">
          <a:xfrm>
            <a:off x="1981200" y="1925250"/>
            <a:ext cx="5791201" cy="25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>
          <a:xfrm>
            <a:off x="8450371" y="470535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  <p:sp>
        <p:nvSpPr>
          <p:cNvPr id="29" name="矩形 20"/>
          <p:cNvSpPr>
            <a:spLocks noChangeArrowheads="1"/>
          </p:cNvSpPr>
          <p:nvPr/>
        </p:nvSpPr>
        <p:spPr bwMode="auto">
          <a:xfrm>
            <a:off x="304800" y="1047750"/>
            <a:ext cx="7165142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288000" lvl="2" indent="-216000">
              <a:lnSpc>
                <a:spcPts val="1600"/>
              </a:lnSpc>
              <a:buClr>
                <a:srgbClr val="F26334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Expansion 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supplement of the barcode of retail 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commodities</a:t>
            </a:r>
            <a:endParaRPr lang="en-US" altLang="zh-CN" sz="14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2"/>
          <p:cNvSpPr txBox="1">
            <a:spLocks/>
          </p:cNvSpPr>
          <p:nvPr/>
        </p:nvSpPr>
        <p:spPr bwMode="auto">
          <a:xfrm>
            <a:off x="447674" y="173038"/>
            <a:ext cx="8696326" cy="6794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/>
          <a:lstStyle>
            <a:lvl1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500" kern="1200" cap="none" spc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  <a:cs typeface="Verdana" pitchFamily="34" charset="0"/>
              </a:rPr>
              <a:t>. Unique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  <a:cs typeface="Verdana" pitchFamily="34" charset="0"/>
              </a:rPr>
              <a:t>ID</a:t>
            </a:r>
            <a:endParaRPr lang="en-US" altLang="ko-KR" sz="2800" b="1" dirty="0">
              <a:latin typeface="微软雅黑" pitchFamily="34" charset="-122"/>
              <a:ea typeface="微软雅黑" pitchFamily="34" charset="-122"/>
              <a:cs typeface="Verdana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3399" y="1349253"/>
            <a:ext cx="7916971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180000">
              <a:lnSpc>
                <a:spcPts val="1400"/>
              </a:lnSpc>
              <a:spcBef>
                <a:spcPts val="300"/>
              </a:spcBef>
              <a:buClr>
                <a:srgbClr val="F26334"/>
              </a:buClr>
              <a:buSzPct val="80000"/>
              <a:buChar char="•"/>
              <a:defRPr/>
            </a:pP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 function: to realize the unique identification of commodities </a:t>
            </a:r>
          </a:p>
          <a:p>
            <a:pPr marL="180000" lvl="1" indent="-180000">
              <a:lnSpc>
                <a:spcPts val="1400"/>
              </a:lnSpc>
              <a:spcBef>
                <a:spcPts val="300"/>
              </a:spcBef>
              <a:buClr>
                <a:srgbClr val="F26334"/>
              </a:buClr>
              <a:buSzPct val="80000"/>
              <a:buChar char="•"/>
              <a:defRPr/>
            </a:pP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ODS services (Data and URI) , support various granularity ID </a:t>
            </a:r>
            <a:endParaRPr lang="zh-CN" altLang="en-US" sz="12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09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>
          <a:xfrm>
            <a:off x="8450371" y="470535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  <p:pic>
        <p:nvPicPr>
          <p:cNvPr id="9" name="图片 13" descr="imag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0" t="13499" r="19360" b="20689"/>
          <a:stretch>
            <a:fillRect/>
          </a:stretch>
        </p:blipFill>
        <p:spPr bwMode="auto">
          <a:xfrm>
            <a:off x="2176765" y="1937928"/>
            <a:ext cx="9191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8"/>
          <p:cNvSpPr txBox="1"/>
          <p:nvPr/>
        </p:nvSpPr>
        <p:spPr>
          <a:xfrm>
            <a:off x="1204256" y="2987056"/>
            <a:ext cx="6394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GTIN</a:t>
            </a:r>
            <a:endParaRPr 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4290235" y="2818652"/>
            <a:ext cx="3561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Yili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website </a:t>
            </a:r>
            <a:r>
              <a:rPr lang="en-US" altLang="zh-CN" sz="1050" dirty="0">
                <a:solidFill>
                  <a:schemeClr val="tx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http://www.yili.com/cms/index</a:t>
            </a:r>
            <a:endParaRPr lang="zh-CN" altLang="en-US" sz="1050" dirty="0">
              <a:solidFill>
                <a:schemeClr val="tx2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4273962" y="1755851"/>
            <a:ext cx="3760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JD.com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>
                <a:solidFill>
                  <a:schemeClr val="tx2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https://mall.jd.com/index-1000013402.html</a:t>
            </a:r>
            <a:endParaRPr lang="zh-CN" altLang="en-US" sz="1050" dirty="0">
              <a:solidFill>
                <a:schemeClr val="tx2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9" descr="246x0w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649231"/>
            <a:ext cx="584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1" descr="images (1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8480" r="7600" b="17680"/>
          <a:stretch>
            <a:fillRect/>
          </a:stretch>
        </p:blipFill>
        <p:spPr bwMode="auto">
          <a:xfrm rot="21356521">
            <a:off x="3643291" y="2747499"/>
            <a:ext cx="684000" cy="47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连接符 19"/>
          <p:cNvCxnSpPr/>
          <p:nvPr/>
        </p:nvCxnSpPr>
        <p:spPr>
          <a:xfrm flipV="1">
            <a:off x="416702" y="3268196"/>
            <a:ext cx="828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17" descr="images (2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47" y="3350042"/>
            <a:ext cx="1449817" cy="10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左右箭头 21"/>
          <p:cNvSpPr/>
          <p:nvPr/>
        </p:nvSpPr>
        <p:spPr>
          <a:xfrm>
            <a:off x="1583066" y="2208497"/>
            <a:ext cx="648000" cy="180000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左右箭头 22"/>
          <p:cNvSpPr/>
          <p:nvPr/>
        </p:nvSpPr>
        <p:spPr>
          <a:xfrm rot="19734487">
            <a:off x="2901249" y="1980512"/>
            <a:ext cx="720000" cy="144000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左右箭头 23"/>
          <p:cNvSpPr/>
          <p:nvPr/>
        </p:nvSpPr>
        <p:spPr>
          <a:xfrm flipV="1">
            <a:off x="2945295" y="2326137"/>
            <a:ext cx="612000" cy="144000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左右箭头 24"/>
          <p:cNvSpPr/>
          <p:nvPr/>
        </p:nvSpPr>
        <p:spPr>
          <a:xfrm rot="1388670" flipV="1">
            <a:off x="2933418" y="2694670"/>
            <a:ext cx="648000" cy="144000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左右箭头 26"/>
          <p:cNvSpPr/>
          <p:nvPr/>
        </p:nvSpPr>
        <p:spPr>
          <a:xfrm rot="508726">
            <a:off x="2632600" y="3747918"/>
            <a:ext cx="1553620" cy="180000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矩形 27"/>
          <p:cNvSpPr>
            <a:spLocks noChangeArrowheads="1"/>
          </p:cNvSpPr>
          <p:nvPr/>
        </p:nvSpPr>
        <p:spPr bwMode="auto">
          <a:xfrm>
            <a:off x="7906550" y="2880153"/>
            <a:ext cx="8611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Online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882268" y="3333750"/>
            <a:ext cx="996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Offline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 descr="下载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6" y="3268196"/>
            <a:ext cx="1802122" cy="124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左右箭头 27"/>
          <p:cNvSpPr/>
          <p:nvPr/>
        </p:nvSpPr>
        <p:spPr>
          <a:xfrm rot="3769637">
            <a:off x="960315" y="3085188"/>
            <a:ext cx="540143" cy="180000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标题 2"/>
          <p:cNvSpPr txBox="1">
            <a:spLocks/>
          </p:cNvSpPr>
          <p:nvPr/>
        </p:nvSpPr>
        <p:spPr bwMode="auto">
          <a:xfrm>
            <a:off x="447674" y="173038"/>
            <a:ext cx="8696326" cy="6794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/>
          <a:lstStyle>
            <a:lvl1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500" kern="1200" cap="none" spc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  <a:cs typeface="Verdana" pitchFamily="34" charset="0"/>
              </a:rPr>
              <a:t>. The standard Mobile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  <a:cs typeface="Verdana" pitchFamily="34" charset="0"/>
              </a:rPr>
              <a:t>Service</a:t>
            </a:r>
            <a:endParaRPr lang="en-US" altLang="ko-KR" sz="2800" b="1" dirty="0">
              <a:latin typeface="微软雅黑" pitchFamily="34" charset="-122"/>
              <a:ea typeface="微软雅黑" pitchFamily="34" charset="-122"/>
              <a:cs typeface="Verdana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67200" y="2338404"/>
            <a:ext cx="4419600" cy="307777"/>
            <a:chOff x="4267200" y="2190750"/>
            <a:chExt cx="4419600" cy="307777"/>
          </a:xfrm>
        </p:grpSpPr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>
              <a:off x="4267200" y="2190750"/>
              <a:ext cx="4419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Tmall.com</a:t>
              </a:r>
              <a:endPara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257800" y="2220880"/>
              <a:ext cx="32004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https://yili.tmall.com/?</a:t>
              </a:r>
              <a:r>
                <a:rPr lang="en-US" altLang="zh-CN" sz="1050" dirty="0" err="1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spm</a:t>
              </a:r>
              <a:r>
                <a:rPr lang="en-US" altLang="zh-CN" sz="105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=a1z10.3-b-s.w5001…</a:t>
              </a:r>
              <a:r>
                <a:rPr lang="zh-CN" altLang="en-US" sz="1050" dirty="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967" y="2272747"/>
            <a:ext cx="653824" cy="428368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805748" y="1834437"/>
            <a:ext cx="654453" cy="1042112"/>
            <a:chOff x="523638" y="1301600"/>
            <a:chExt cx="1000362" cy="157495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3638" y="1301600"/>
              <a:ext cx="1000362" cy="1574950"/>
            </a:xfrm>
            <a:prstGeom prst="rect">
              <a:avLst/>
            </a:prstGeom>
          </p:spPr>
        </p:pic>
        <p:pic>
          <p:nvPicPr>
            <p:cNvPr id="16" name="Picture 3" descr="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29" y="2072558"/>
              <a:ext cx="546999" cy="55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28"/>
          <p:cNvSpPr txBox="1"/>
          <p:nvPr/>
        </p:nvSpPr>
        <p:spPr>
          <a:xfrm>
            <a:off x="3095928" y="3551289"/>
            <a:ext cx="6394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GTIN</a:t>
            </a:r>
            <a:endParaRPr 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8"/>
          <p:cNvSpPr txBox="1"/>
          <p:nvPr/>
        </p:nvSpPr>
        <p:spPr>
          <a:xfrm>
            <a:off x="2279261" y="1756970"/>
            <a:ext cx="6394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GTIN</a:t>
            </a:r>
            <a:endParaRPr 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20"/>
          <p:cNvSpPr>
            <a:spLocks noChangeArrowheads="1"/>
          </p:cNvSpPr>
          <p:nvPr/>
        </p:nvSpPr>
        <p:spPr bwMode="auto">
          <a:xfrm>
            <a:off x="304800" y="1003449"/>
            <a:ext cx="8393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288000" lvl="2" indent="-216000">
              <a:lnSpc>
                <a:spcPts val="1600"/>
              </a:lnSpc>
              <a:buClr>
                <a:srgbClr val="F26334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ompatible </a:t>
            </a: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various online and offline </a:t>
            </a: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APPs.</a:t>
            </a:r>
            <a:endParaRPr lang="en-US" altLang="zh-CN" sz="12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8000" lvl="2" indent="-216000">
              <a:lnSpc>
                <a:spcPts val="1600"/>
              </a:lnSpc>
              <a:buClr>
                <a:srgbClr val="F26334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Through the post-binding </a:t>
            </a: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function, </a:t>
            </a: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manufacturers can specify different </a:t>
            </a: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scanning one to skip</a:t>
            </a: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different mobile services</a:t>
            </a: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2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75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五边形 55"/>
          <p:cNvSpPr/>
          <p:nvPr/>
        </p:nvSpPr>
        <p:spPr>
          <a:xfrm>
            <a:off x="5105400" y="3257550"/>
            <a:ext cx="720000" cy="576000"/>
          </a:xfrm>
          <a:prstGeom prst="homePlate">
            <a:avLst>
              <a:gd name="adj" fmla="val 36584"/>
            </a:avLst>
          </a:prstGeom>
          <a:solidFill>
            <a:srgbClr val="F484A9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7200" y="2265057"/>
            <a:ext cx="4644000" cy="22878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  <p:sp>
        <p:nvSpPr>
          <p:cNvPr id="13" name="Rectangle 67">
            <a:extLst>
              <a:ext uri="{FF2B5EF4-FFF2-40B4-BE49-F238E27FC236}">
                <a16:creationId xmlns:a16="http://schemas.microsoft.com/office/drawing/2014/main" id="{EC705EA5-4271-49AD-BFFF-0DEF607C4791}"/>
              </a:ext>
            </a:extLst>
          </p:cNvPr>
          <p:cNvSpPr/>
          <p:nvPr/>
        </p:nvSpPr>
        <p:spPr>
          <a:xfrm>
            <a:off x="445620" y="1061050"/>
            <a:ext cx="5256000" cy="324000"/>
          </a:xfrm>
          <a:prstGeom prst="rect">
            <a:avLst/>
          </a:prstGeom>
          <a:solidFill>
            <a:srgbClr val="002C6C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36000" rtlCol="0" anchor="ctr" anchorCtr="0"/>
          <a:lstStyle/>
          <a:p>
            <a:pPr defTabSz="219936"/>
            <a:r>
              <a:rPr lang="en-US" altLang="zh-CN" sz="12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One-stop integrated service </a:t>
            </a:r>
            <a:r>
              <a:rPr lang="en-US" altLang="zh-CN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12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latform of 2D code for commodity</a:t>
            </a:r>
            <a:r>
              <a:rPr lang="en-US" altLang="zh-CN" sz="1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GB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444094" y="1406447"/>
            <a:ext cx="6185305" cy="82800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6350" algn="ctr">
            <a:solidFill>
              <a:srgbClr val="DDDDDD"/>
            </a:solidFill>
            <a:round/>
            <a:headEnd/>
            <a:tailEnd/>
          </a:ln>
        </p:spPr>
        <p:txBody>
          <a:bodyPr lIns="63224" tIns="49847" rIns="63224" bIns="31613"/>
          <a:lstStyle/>
          <a:p>
            <a:pPr marL="216000" indent="-144000">
              <a:buClr>
                <a:srgbClr val="F26334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 by GS1 China based on product information</a:t>
            </a:r>
          </a:p>
          <a:p>
            <a:pPr marL="216000" indent="-144000">
              <a:buClr>
                <a:srgbClr val="F26334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</a:t>
            </a: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GS1 member </a:t>
            </a: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companies: a value-added </a:t>
            </a: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service </a:t>
            </a: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mobile </a:t>
            </a: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micro </a:t>
            </a: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portal</a:t>
            </a: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further </a:t>
            </a: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help to achieve </a:t>
            </a: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anti-counterfeiting, </a:t>
            </a:r>
            <a:r>
              <a:rPr lang="en-US" altLang="zh-CN" sz="12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online sales and </a:t>
            </a: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 on.</a:t>
            </a:r>
            <a:endParaRPr lang="en-US" altLang="zh-CN" sz="12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6000" indent="-144000">
              <a:buClr>
                <a:srgbClr val="F26334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zh-CN" sz="12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consumers: convenient to view the production info anytime and anywhere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620550" y="1867701"/>
            <a:ext cx="1142450" cy="2256418"/>
            <a:chOff x="2660700" y="514350"/>
            <a:chExt cx="1981200" cy="4214783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700" y="514350"/>
              <a:ext cx="1981200" cy="4214783"/>
            </a:xfrm>
            <a:prstGeom prst="rect">
              <a:avLst/>
            </a:prstGeom>
            <a:ln w="76200">
              <a:noFill/>
            </a:ln>
          </p:spPr>
        </p:pic>
        <p:pic>
          <p:nvPicPr>
            <p:cNvPr id="36" name="Picture 6" descr="C:\Users\wangy\Documents\Tencent Files\950202\FileRecv\MobileFile\S50825-17325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050" y="1001741"/>
              <a:ext cx="1822500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圆角矩形 20"/>
          <p:cNvSpPr/>
          <p:nvPr/>
        </p:nvSpPr>
        <p:spPr>
          <a:xfrm>
            <a:off x="5869528" y="2243936"/>
            <a:ext cx="1313687" cy="432000"/>
          </a:xfrm>
          <a:prstGeom prst="roundRect">
            <a:avLst/>
          </a:prstGeom>
          <a:solidFill>
            <a:srgbClr val="F3759F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2D Code for Commodity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543200" y="4163901"/>
            <a:ext cx="1296000" cy="324000"/>
          </a:xfrm>
          <a:prstGeom prst="roundRect">
            <a:avLst/>
          </a:prstGeom>
          <a:solidFill>
            <a:srgbClr val="F3759F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Mobile Display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 rot="5400000">
            <a:off x="7041940" y="3291410"/>
            <a:ext cx="535720" cy="468000"/>
            <a:chOff x="4475922" y="1062675"/>
            <a:chExt cx="1447800" cy="1051875"/>
          </a:xfrm>
          <a:solidFill>
            <a:srgbClr val="F484A9"/>
          </a:solidFill>
        </p:grpSpPr>
        <p:sp>
          <p:nvSpPr>
            <p:cNvPr id="31" name="空心弧 30"/>
            <p:cNvSpPr/>
            <p:nvPr/>
          </p:nvSpPr>
          <p:spPr>
            <a:xfrm>
              <a:off x="4800600" y="1581150"/>
              <a:ext cx="762000" cy="533400"/>
            </a:xfrm>
            <a:prstGeom prst="blockArc">
              <a:avLst/>
            </a:prstGeom>
            <a:grpFill/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475922" y="1062675"/>
              <a:ext cx="1447800" cy="899477"/>
              <a:chOff x="4475922" y="1062675"/>
              <a:chExt cx="1447800" cy="899477"/>
            </a:xfrm>
            <a:grpFill/>
          </p:grpSpPr>
          <p:sp>
            <p:nvSpPr>
              <p:cNvPr id="33" name="空心弧 32"/>
              <p:cNvSpPr/>
              <p:nvPr/>
            </p:nvSpPr>
            <p:spPr>
              <a:xfrm>
                <a:off x="4648198" y="1352552"/>
                <a:ext cx="1066800" cy="609600"/>
              </a:xfrm>
              <a:prstGeom prst="blockArc">
                <a:avLst/>
              </a:prstGeom>
              <a:grpFill/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空心弧 33"/>
              <p:cNvSpPr/>
              <p:nvPr/>
            </p:nvSpPr>
            <p:spPr>
              <a:xfrm>
                <a:off x="4475922" y="1062675"/>
                <a:ext cx="1447800" cy="685799"/>
              </a:xfrm>
              <a:prstGeom prst="blockArc">
                <a:avLst/>
              </a:prstGeom>
              <a:grpFill/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圆角矩形 25"/>
          <p:cNvSpPr/>
          <p:nvPr/>
        </p:nvSpPr>
        <p:spPr>
          <a:xfrm>
            <a:off x="2351809" y="2292150"/>
            <a:ext cx="2520000" cy="432000"/>
          </a:xfrm>
          <a:prstGeom prst="roundRect">
            <a:avLst/>
          </a:prstGeom>
          <a:solidFill>
            <a:srgbClr val="F3759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Main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Function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4" name="图片 43" descr="未标题-1_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3458" y="3105150"/>
            <a:ext cx="856742" cy="928479"/>
          </a:xfrm>
          <a:prstGeom prst="rect">
            <a:avLst/>
          </a:prstGeom>
        </p:spPr>
      </p:pic>
      <p:sp>
        <p:nvSpPr>
          <p:cNvPr id="45" name="圆角矩形 44"/>
          <p:cNvSpPr/>
          <p:nvPr/>
        </p:nvSpPr>
        <p:spPr>
          <a:xfrm>
            <a:off x="481991" y="4152750"/>
            <a:ext cx="1260000" cy="324000"/>
          </a:xfrm>
          <a:prstGeom prst="roundRect">
            <a:avLst/>
          </a:prstGeom>
          <a:solidFill>
            <a:srgbClr val="F3759F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Source of Data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53636" y="2784750"/>
            <a:ext cx="2700000" cy="1692000"/>
            <a:chOff x="6060764" y="2571750"/>
            <a:chExt cx="2702236" cy="1648773"/>
          </a:xfrm>
        </p:grpSpPr>
        <p:sp>
          <p:nvSpPr>
            <p:cNvPr id="25" name="圆角矩形 24"/>
            <p:cNvSpPr/>
            <p:nvPr/>
          </p:nvSpPr>
          <p:spPr>
            <a:xfrm>
              <a:off x="6060764" y="2571750"/>
              <a:ext cx="1152000" cy="468000"/>
            </a:xfrm>
            <a:prstGeom prst="roundRect">
              <a:avLst/>
            </a:prstGeom>
            <a:solidFill>
              <a:srgbClr val="002C6C">
                <a:alpha val="6509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Front-end Display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7311101" y="2571750"/>
              <a:ext cx="1440000" cy="468000"/>
            </a:xfrm>
            <a:prstGeom prst="roundRect">
              <a:avLst/>
            </a:prstGeom>
            <a:solidFill>
              <a:srgbClr val="002C6C">
                <a:alpha val="6509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Display </a:t>
              </a:r>
              <a:r>
                <a:rPr lang="en-US" altLang="zh-CN" sz="1100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Product Information</a:t>
              </a:r>
              <a:endParaRPr lang="zh-CN" altLang="zh-CN" sz="11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064143" y="3089110"/>
              <a:ext cx="1152000" cy="540000"/>
            </a:xfrm>
            <a:prstGeom prst="roundRect">
              <a:avLst/>
            </a:prstGeom>
            <a:solidFill>
              <a:srgbClr val="002C6C">
                <a:alpha val="6509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Background Function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6073507" y="3680523"/>
              <a:ext cx="1152000" cy="540000"/>
            </a:xfrm>
            <a:prstGeom prst="roundRect">
              <a:avLst/>
            </a:prstGeom>
            <a:solidFill>
              <a:srgbClr val="002C6C">
                <a:alpha val="6509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Mini Program Function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7314480" y="3091572"/>
              <a:ext cx="1440000" cy="540000"/>
            </a:xfrm>
            <a:prstGeom prst="roundRect">
              <a:avLst/>
            </a:prstGeom>
            <a:solidFill>
              <a:srgbClr val="002C6C">
                <a:alpha val="6509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Generate 1D&amp;2D barcode online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7323000" y="3680523"/>
              <a:ext cx="1440000" cy="540000"/>
            </a:xfrm>
            <a:prstGeom prst="roundRect">
              <a:avLst/>
            </a:prstGeom>
            <a:solidFill>
              <a:srgbClr val="002C6C">
                <a:alpha val="65098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00"/>
                </a:lnSpc>
              </a:pPr>
              <a:r>
                <a:rPr lang="en-US" altLang="zh-CN" sz="11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e-Card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lnSpc>
                  <a:spcPts val="1200"/>
                </a:lnSpc>
              </a:pPr>
              <a:r>
                <a:rPr lang="en-US" altLang="zh-CN" sz="11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Community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</a:t>
              </a:r>
              <a:r>
                <a:rPr lang="en-US" altLang="zh-CN" sz="11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tc.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52" name="直接连接符 51"/>
            <p:cNvCxnSpPr>
              <a:stCxn id="25" idx="3"/>
              <a:endCxn id="27" idx="1"/>
            </p:cNvCxnSpPr>
            <p:nvPr/>
          </p:nvCxnSpPr>
          <p:spPr>
            <a:xfrm>
              <a:off x="7212764" y="2805750"/>
              <a:ext cx="98337" cy="0"/>
            </a:xfrm>
            <a:prstGeom prst="line">
              <a:avLst/>
            </a:prstGeom>
            <a:ln w="28575">
              <a:solidFill>
                <a:srgbClr val="F375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28" idx="3"/>
              <a:endCxn id="40" idx="1"/>
            </p:cNvCxnSpPr>
            <p:nvPr/>
          </p:nvCxnSpPr>
          <p:spPr>
            <a:xfrm>
              <a:off x="7216143" y="3359110"/>
              <a:ext cx="98337" cy="2462"/>
            </a:xfrm>
            <a:prstGeom prst="line">
              <a:avLst/>
            </a:prstGeom>
            <a:ln w="28575">
              <a:solidFill>
                <a:srgbClr val="F375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>
              <a:stCxn id="29" idx="3"/>
              <a:endCxn id="41" idx="1"/>
            </p:cNvCxnSpPr>
            <p:nvPr/>
          </p:nvCxnSpPr>
          <p:spPr>
            <a:xfrm>
              <a:off x="7225507" y="3950523"/>
              <a:ext cx="97493" cy="0"/>
            </a:xfrm>
            <a:prstGeom prst="line">
              <a:avLst/>
            </a:prstGeom>
            <a:ln w="28575">
              <a:solidFill>
                <a:srgbClr val="F375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1406" y="383961"/>
            <a:ext cx="2705100" cy="87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标题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/>
          <a:lstStyle>
            <a:lvl1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500" kern="1200" cap="none" spc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 Barcode </a:t>
            </a:r>
            <a:r>
              <a:rPr lang="en-GB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WeSite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89400" y="3259078"/>
            <a:ext cx="2808000" cy="64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513382" y="2372550"/>
            <a:ext cx="1260000" cy="50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Manufactory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815036" y="4207026"/>
            <a:ext cx="1435618" cy="304939"/>
          </a:xfrm>
          <a:prstGeom prst="round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ts val="1100"/>
              </a:lnSpc>
            </a:pPr>
            <a:r>
              <a:rPr lang="en-US" altLang="zh-CN" sz="105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Generate based on source of data (</a:t>
            </a:r>
            <a:r>
              <a:rPr lang="en-US" altLang="zh-CN" sz="10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GTIN</a:t>
            </a:r>
            <a:r>
              <a:rPr lang="en-US" altLang="zh-CN" sz="105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zh-CN" altLang="en-US" sz="105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748" y="2701848"/>
            <a:ext cx="1337189" cy="150841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064488" y="3365256"/>
            <a:ext cx="630548" cy="36000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anchor="ctr" anchorCtr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zh-CN" sz="1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Output</a:t>
            </a:r>
          </a:p>
          <a:p>
            <a:pPr algn="ctr">
              <a:lnSpc>
                <a:spcPts val="900"/>
              </a:lnSpc>
            </a:pPr>
            <a:r>
              <a:rPr lang="en-US" altLang="zh-CN" sz="1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Generate</a:t>
            </a:r>
          </a:p>
          <a:p>
            <a:pPr algn="ctr">
              <a:lnSpc>
                <a:spcPts val="900"/>
              </a:lnSpc>
            </a:pPr>
            <a:r>
              <a:rPr lang="en-US" altLang="zh-CN" sz="1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Print</a:t>
            </a:r>
            <a:endParaRPr lang="zh-CN" altLang="en-US" sz="1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206717" y="3425678"/>
            <a:ext cx="360000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altLang="zh-CN" sz="11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scan</a:t>
            </a:r>
            <a:endParaRPr lang="zh-CN" altLang="en-US" sz="1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447800" y="3333750"/>
            <a:ext cx="720000" cy="476144"/>
            <a:chOff x="1531582" y="3333750"/>
            <a:chExt cx="626780" cy="476144"/>
          </a:xfrm>
        </p:grpSpPr>
        <p:sp>
          <p:nvSpPr>
            <p:cNvPr id="17" name="虚尾箭头 16"/>
            <p:cNvSpPr/>
            <p:nvPr/>
          </p:nvSpPr>
          <p:spPr>
            <a:xfrm>
              <a:off x="1618362" y="3333750"/>
              <a:ext cx="540000" cy="476144"/>
            </a:xfrm>
            <a:prstGeom prst="stripedRightArrow">
              <a:avLst>
                <a:gd name="adj1" fmla="val 63094"/>
                <a:gd name="adj2" fmla="val 50000"/>
              </a:avLst>
            </a:prstGeom>
            <a:solidFill>
              <a:srgbClr val="F484A9"/>
            </a:solidFill>
            <a:ln w="254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531582" y="3455585"/>
              <a:ext cx="501424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anchor="ctr" anchorCtr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register</a:t>
              </a:r>
              <a:endParaRPr lang="zh-CN" altLang="en-US" sz="1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圆角矩形 60"/>
          <p:cNvSpPr/>
          <p:nvPr/>
        </p:nvSpPr>
        <p:spPr>
          <a:xfrm>
            <a:off x="7535202" y="1287501"/>
            <a:ext cx="1282482" cy="50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Consumer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11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7F7801D4-4627-41F1-8544-F584DB2A1AF4}"/>
              </a:ext>
            </a:extLst>
          </p:cNvPr>
          <p:cNvSpPr/>
          <p:nvPr/>
        </p:nvSpPr>
        <p:spPr>
          <a:xfrm>
            <a:off x="2715694" y="2937750"/>
            <a:ext cx="2376000" cy="504000"/>
          </a:xfrm>
          <a:prstGeom prst="roundRect">
            <a:avLst/>
          </a:prstGeom>
          <a:noFill/>
          <a:ln>
            <a:solidFill>
              <a:srgbClr val="F484A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Batch/Lot 2D Code</a:t>
            </a:r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圆角矩形 47">
            <a:extLst>
              <a:ext uri="{FF2B5EF4-FFF2-40B4-BE49-F238E27FC236}">
                <a16:creationId xmlns:a16="http://schemas.microsoft.com/office/drawing/2014/main" id="{F07EA984-00E8-4B50-98EE-6ED7CC37C6C8}"/>
              </a:ext>
            </a:extLst>
          </p:cNvPr>
          <p:cNvSpPr/>
          <p:nvPr/>
        </p:nvSpPr>
        <p:spPr>
          <a:xfrm>
            <a:off x="2715694" y="2404350"/>
            <a:ext cx="2376000" cy="504000"/>
          </a:xfrm>
          <a:prstGeom prst="roundRect">
            <a:avLst/>
          </a:prstGeom>
          <a:noFill/>
          <a:ln>
            <a:solidFill>
              <a:srgbClr val="F484A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Product e-Card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2D Code</a:t>
            </a:r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49" name="圆角矩形 48">
            <a:extLst>
              <a:ext uri="{FF2B5EF4-FFF2-40B4-BE49-F238E27FC236}">
                <a16:creationId xmlns:a16="http://schemas.microsoft.com/office/drawing/2014/main" id="{433F1CD5-9B17-4DA1-97D1-71B7B08142DC}"/>
              </a:ext>
            </a:extLst>
          </p:cNvPr>
          <p:cNvSpPr/>
          <p:nvPr/>
        </p:nvSpPr>
        <p:spPr>
          <a:xfrm>
            <a:off x="2715694" y="3471150"/>
            <a:ext cx="2376000" cy="504000"/>
          </a:xfrm>
          <a:prstGeom prst="roundRect">
            <a:avLst/>
          </a:prstGeom>
          <a:noFill/>
          <a:ln>
            <a:solidFill>
              <a:srgbClr val="F484A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GTIN Level 2D Code</a:t>
            </a:r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肘形连接符 49">
            <a:extLst>
              <a:ext uri="{FF2B5EF4-FFF2-40B4-BE49-F238E27FC236}">
                <a16:creationId xmlns:a16="http://schemas.microsoft.com/office/drawing/2014/main" id="{9546825C-CAA0-48C3-9263-218349ED04CA}"/>
              </a:ext>
            </a:extLst>
          </p:cNvPr>
          <p:cNvCxnSpPr>
            <a:endCxn id="49" idx="1"/>
          </p:cNvCxnSpPr>
          <p:nvPr/>
        </p:nvCxnSpPr>
        <p:spPr>
          <a:xfrm rot="16200000" flipH="1">
            <a:off x="2281817" y="3289273"/>
            <a:ext cx="594902" cy="272852"/>
          </a:xfrm>
          <a:prstGeom prst="bentConnector2">
            <a:avLst/>
          </a:prstGeom>
          <a:ln w="19050">
            <a:solidFill>
              <a:srgbClr val="F484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连接符 50">
            <a:extLst>
              <a:ext uri="{FF2B5EF4-FFF2-40B4-BE49-F238E27FC236}">
                <a16:creationId xmlns:a16="http://schemas.microsoft.com/office/drawing/2014/main" id="{2B5012AC-E90B-410D-A2B5-0A88646AE5DF}"/>
              </a:ext>
            </a:extLst>
          </p:cNvPr>
          <p:cNvCxnSpPr>
            <a:cxnSpLocks/>
          </p:cNvCxnSpPr>
          <p:nvPr/>
        </p:nvCxnSpPr>
        <p:spPr>
          <a:xfrm flipV="1">
            <a:off x="2237064" y="3242550"/>
            <a:ext cx="478631" cy="1193"/>
          </a:xfrm>
          <a:prstGeom prst="bentConnector3">
            <a:avLst>
              <a:gd name="adj1" fmla="val 50000"/>
            </a:avLst>
          </a:prstGeom>
          <a:ln w="19050">
            <a:solidFill>
              <a:srgbClr val="F484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连接符 53">
            <a:extLst>
              <a:ext uri="{FF2B5EF4-FFF2-40B4-BE49-F238E27FC236}">
                <a16:creationId xmlns:a16="http://schemas.microsoft.com/office/drawing/2014/main" id="{FB7E22B6-A228-4457-A14C-43D0942BB50C}"/>
              </a:ext>
            </a:extLst>
          </p:cNvPr>
          <p:cNvCxnSpPr>
            <a:endCxn id="48" idx="1"/>
          </p:cNvCxnSpPr>
          <p:nvPr/>
        </p:nvCxnSpPr>
        <p:spPr>
          <a:xfrm rot="5400000" flipH="1" flipV="1">
            <a:off x="2220089" y="2879105"/>
            <a:ext cx="718360" cy="272850"/>
          </a:xfrm>
          <a:prstGeom prst="bentConnector2">
            <a:avLst/>
          </a:prstGeom>
          <a:ln w="19050">
            <a:solidFill>
              <a:srgbClr val="F484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肘形连接符 39">
            <a:extLst>
              <a:ext uri="{FF2B5EF4-FFF2-40B4-BE49-F238E27FC236}">
                <a16:creationId xmlns:a16="http://schemas.microsoft.com/office/drawing/2014/main" id="{7D15A1E5-CE71-4B18-AC03-D5F0E03E8C1F}"/>
              </a:ext>
            </a:extLst>
          </p:cNvPr>
          <p:cNvCxnSpPr>
            <a:cxnSpLocks/>
            <a:endCxn id="56" idx="1"/>
          </p:cNvCxnSpPr>
          <p:nvPr/>
        </p:nvCxnSpPr>
        <p:spPr>
          <a:xfrm rot="5400000" flipH="1" flipV="1">
            <a:off x="1923711" y="2641884"/>
            <a:ext cx="1323023" cy="284756"/>
          </a:xfrm>
          <a:prstGeom prst="bentConnector2">
            <a:avLst/>
          </a:prstGeom>
          <a:ln w="19050">
            <a:solidFill>
              <a:srgbClr val="F484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角矩形 19">
            <a:extLst>
              <a:ext uri="{FF2B5EF4-FFF2-40B4-BE49-F238E27FC236}">
                <a16:creationId xmlns:a16="http://schemas.microsoft.com/office/drawing/2014/main" id="{2D69BF58-F714-41D5-850E-763791725770}"/>
              </a:ext>
            </a:extLst>
          </p:cNvPr>
          <p:cNvSpPr/>
          <p:nvPr/>
        </p:nvSpPr>
        <p:spPr>
          <a:xfrm>
            <a:off x="2727600" y="1870750"/>
            <a:ext cx="2376000" cy="504000"/>
          </a:xfrm>
          <a:prstGeom prst="roundRect">
            <a:avLst/>
          </a:prstGeom>
          <a:noFill/>
          <a:ln>
            <a:solidFill>
              <a:srgbClr val="F484A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Company e-Card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2D Code</a:t>
            </a:r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71" name="圆角矩形 70">
            <a:extLst>
              <a:ext uri="{FF2B5EF4-FFF2-40B4-BE49-F238E27FC236}">
                <a16:creationId xmlns:a16="http://schemas.microsoft.com/office/drawing/2014/main" id="{433F1CD5-9B17-4DA1-97D1-71B7B08142DC}"/>
              </a:ext>
            </a:extLst>
          </p:cNvPr>
          <p:cNvSpPr/>
          <p:nvPr/>
        </p:nvSpPr>
        <p:spPr>
          <a:xfrm>
            <a:off x="2726211" y="4004550"/>
            <a:ext cx="2376000" cy="504000"/>
          </a:xfrm>
          <a:prstGeom prst="roundRect">
            <a:avLst/>
          </a:prstGeom>
          <a:noFill/>
          <a:ln>
            <a:solidFill>
              <a:srgbClr val="F484A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Beautify 2D code</a:t>
            </a:r>
          </a:p>
          <a:p>
            <a:pPr algn="ctr">
              <a:lnSpc>
                <a:spcPts val="1600"/>
              </a:lnSpc>
            </a:pPr>
            <a:r>
              <a:rPr lang="en-US" altLang="zh-CN" sz="16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2" name="肘形连接符 71">
            <a:extLst>
              <a:ext uri="{FF2B5EF4-FFF2-40B4-BE49-F238E27FC236}">
                <a16:creationId xmlns:a16="http://schemas.microsoft.com/office/drawing/2014/main" id="{9546825C-CAA0-48C3-9263-218349ED04CA}"/>
              </a:ext>
            </a:extLst>
          </p:cNvPr>
          <p:cNvCxnSpPr>
            <a:endCxn id="71" idx="1"/>
          </p:cNvCxnSpPr>
          <p:nvPr/>
        </p:nvCxnSpPr>
        <p:spPr>
          <a:xfrm rot="16200000" flipH="1">
            <a:off x="1917981" y="3448320"/>
            <a:ext cx="1333090" cy="283370"/>
          </a:xfrm>
          <a:prstGeom prst="bentConnector2">
            <a:avLst/>
          </a:prstGeom>
          <a:ln w="19050">
            <a:solidFill>
              <a:srgbClr val="F484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141" y="2038350"/>
            <a:ext cx="1899262" cy="180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4141" y="3782780"/>
            <a:ext cx="1872923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Comprehensive solution</a:t>
            </a:r>
          </a:p>
          <a:p>
            <a:pPr algn="ctr">
              <a:lnSpc>
                <a:spcPts val="1300"/>
              </a:lnSpc>
            </a:pPr>
            <a:r>
              <a:rPr lang="en-US" altLang="zh-CN" sz="11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Of 2D code for commodity</a:t>
            </a:r>
            <a:endParaRPr lang="zh-CN" altLang="en-US" sz="1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标题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/>
          <a:lstStyle>
            <a:lvl1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500" kern="1200" cap="none" spc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 Barcode WeSite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1406" y="383961"/>
            <a:ext cx="2705100" cy="87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364544" y="2058671"/>
            <a:ext cx="3276599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 defTabSz="914400">
              <a:spcBef>
                <a:spcPts val="600"/>
              </a:spcBef>
              <a:buClr>
                <a:srgbClr val="F2633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Compliance 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the China national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standard“2D 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 for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commodity”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000" lvl="0" indent="-180000" defTabSz="914400">
              <a:spcBef>
                <a:spcPts val="600"/>
              </a:spcBef>
              <a:buClr>
                <a:srgbClr val="F2633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Flexible 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customization according to enterprise requirements</a:t>
            </a:r>
          </a:p>
          <a:p>
            <a:pPr marL="180000" lvl="0" indent="-180000" defTabSz="914400">
              <a:spcBef>
                <a:spcPts val="600"/>
              </a:spcBef>
              <a:buClr>
                <a:srgbClr val="F2633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Quick 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correlation after pre-printing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000" lvl="0" indent="-180000" defTabSz="914400">
              <a:spcBef>
                <a:spcPts val="600"/>
              </a:spcBef>
              <a:buClr>
                <a:srgbClr val="F26334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Big 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services</a:t>
            </a:r>
            <a:r>
              <a:rPr lang="en-US" altLang="zh-CN"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statistical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and reports 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AutoShape 41"/>
          <p:cNvSpPr>
            <a:spLocks noChangeArrowheads="1"/>
          </p:cNvSpPr>
          <p:nvPr/>
        </p:nvSpPr>
        <p:spPr bwMode="auto">
          <a:xfrm>
            <a:off x="459528" y="1082385"/>
            <a:ext cx="5788872" cy="605107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6350" algn="ctr">
            <a:solidFill>
              <a:srgbClr val="DDDDDD"/>
            </a:solidFill>
            <a:round/>
            <a:headEnd/>
            <a:tailEnd/>
          </a:ln>
        </p:spPr>
        <p:txBody>
          <a:bodyPr lIns="63224" tIns="49847" rIns="63224" bIns="31613"/>
          <a:lstStyle/>
          <a:p>
            <a:pPr marL="130969" indent="-130969">
              <a:spcBef>
                <a:spcPts val="600"/>
              </a:spcBef>
              <a:buClr>
                <a:srgbClr val="F26334"/>
              </a:buClr>
              <a:buSzPct val="70000"/>
              <a:buFont typeface="Arial" pitchFamily="34" charset="0"/>
              <a:buChar char="►"/>
              <a:defRPr/>
            </a:pP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Comprehensive solution of 2D code for commodity, that can be 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lexibly 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ustomized according 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needs of users</a:t>
            </a:r>
          </a:p>
          <a:p>
            <a:pPr marL="130969" indent="-130969">
              <a:spcBef>
                <a:spcPts val="600"/>
              </a:spcBef>
              <a:buClr>
                <a:srgbClr val="F26334"/>
              </a:buClr>
              <a:buSzPct val="70000"/>
              <a:buFont typeface="Arial" pitchFamily="34" charset="0"/>
              <a:buChar char="►"/>
              <a:defRPr/>
            </a:pPr>
            <a:endParaRPr lang="en-US" altLang="zh-CN" sz="14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6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"/>
          <a:stretch>
            <a:fillRect/>
          </a:stretch>
        </p:blipFill>
        <p:spPr>
          <a:xfrm>
            <a:off x="1516664" y="1415218"/>
            <a:ext cx="7398736" cy="335584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12556" y="2647950"/>
            <a:ext cx="2405789" cy="1522633"/>
            <a:chOff x="212556" y="2647950"/>
            <a:chExt cx="2405789" cy="1522633"/>
          </a:xfrm>
        </p:grpSpPr>
        <p:sp>
          <p:nvSpPr>
            <p:cNvPr id="8" name="矩形 7"/>
            <p:cNvSpPr/>
            <p:nvPr/>
          </p:nvSpPr>
          <p:spPr>
            <a:xfrm>
              <a:off x="1555899" y="2658583"/>
              <a:ext cx="1062446" cy="1512000"/>
            </a:xfrm>
            <a:prstGeom prst="rect">
              <a:avLst/>
            </a:prstGeom>
            <a:noFill/>
            <a:ln w="25400">
              <a:solidFill>
                <a:srgbClr val="F484A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2556" y="2647950"/>
              <a:ext cx="1082844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management 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of 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navigation</a:t>
              </a:r>
              <a:endParaRPr lang="zh-CN" altLang="en-US" sz="1100" b="1" dirty="0">
                <a:solidFill>
                  <a:srgbClr val="F2633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4" name="直接箭头连接符 13"/>
            <p:cNvCxnSpPr>
              <a:stCxn id="8" idx="1"/>
              <a:endCxn id="9" idx="3"/>
            </p:cNvCxnSpPr>
            <p:nvPr/>
          </p:nvCxnSpPr>
          <p:spPr>
            <a:xfrm flipH="1" flipV="1">
              <a:off x="1295400" y="2878783"/>
              <a:ext cx="260499" cy="535800"/>
            </a:xfrm>
            <a:prstGeom prst="straightConnector1">
              <a:avLst/>
            </a:prstGeom>
            <a:ln>
              <a:solidFill>
                <a:srgbClr val="F484A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标题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/>
          <a:lstStyle>
            <a:lvl1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500" kern="1200" cap="none" spc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 Barcode WeSite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1406" y="383961"/>
            <a:ext cx="2705100" cy="87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2"/>
          <p:cNvGrpSpPr/>
          <p:nvPr/>
        </p:nvGrpSpPr>
        <p:grpSpPr>
          <a:xfrm>
            <a:off x="2730500" y="4171950"/>
            <a:ext cx="6120000" cy="484607"/>
            <a:chOff x="2730500" y="4171950"/>
            <a:chExt cx="6120000" cy="484607"/>
          </a:xfrm>
        </p:grpSpPr>
        <p:sp>
          <p:nvSpPr>
            <p:cNvPr id="23" name="矩形 22"/>
            <p:cNvSpPr/>
            <p:nvPr/>
          </p:nvSpPr>
          <p:spPr>
            <a:xfrm>
              <a:off x="2730500" y="4171950"/>
              <a:ext cx="6120000" cy="381000"/>
            </a:xfrm>
            <a:prstGeom prst="rect">
              <a:avLst/>
            </a:prstGeom>
            <a:noFill/>
            <a:ln w="25400">
              <a:solidFill>
                <a:srgbClr val="F375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17406" y="4348780"/>
              <a:ext cx="1092607" cy="3077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download </a:t>
              </a:r>
              <a:endParaRPr lang="zh-CN" altLang="en-US" sz="14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30500" y="3015340"/>
            <a:ext cx="6120000" cy="928010"/>
            <a:chOff x="2730500" y="3015340"/>
            <a:chExt cx="6120000" cy="928010"/>
          </a:xfrm>
        </p:grpSpPr>
        <p:sp>
          <p:nvSpPr>
            <p:cNvPr id="22" name="矩形 21"/>
            <p:cNvSpPr/>
            <p:nvPr/>
          </p:nvSpPr>
          <p:spPr>
            <a:xfrm>
              <a:off x="2730500" y="3223350"/>
              <a:ext cx="6120000" cy="720000"/>
            </a:xfrm>
            <a:prstGeom prst="rect">
              <a:avLst/>
            </a:prstGeom>
            <a:noFill/>
            <a:ln w="25400">
              <a:solidFill>
                <a:srgbClr val="F3759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530807" y="3015340"/>
              <a:ext cx="952633" cy="3077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generate</a:t>
              </a:r>
              <a:endParaRPr lang="zh-CN" altLang="en-US" sz="1400" dirty="0"/>
            </a:p>
          </p:txBody>
        </p:sp>
      </p:grpSp>
      <p:sp>
        <p:nvSpPr>
          <p:cNvPr id="18" name="AutoShape 41"/>
          <p:cNvSpPr>
            <a:spLocks noChangeArrowheads="1"/>
          </p:cNvSpPr>
          <p:nvPr/>
        </p:nvSpPr>
        <p:spPr bwMode="auto">
          <a:xfrm>
            <a:off x="459528" y="1082386"/>
            <a:ext cx="5026872" cy="26718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6350" algn="ctr">
            <a:solidFill>
              <a:srgbClr val="DDDDDD"/>
            </a:solidFill>
            <a:round/>
            <a:headEnd/>
            <a:tailEnd/>
          </a:ln>
        </p:spPr>
        <p:txBody>
          <a:bodyPr lIns="63224" tIns="49847" rIns="63224" bIns="31613"/>
          <a:lstStyle/>
          <a:p>
            <a:pPr marL="130969" indent="-130969">
              <a:spcBef>
                <a:spcPts val="600"/>
              </a:spcBef>
              <a:buClr>
                <a:srgbClr val="F26334"/>
              </a:buClr>
              <a:buSzPct val="70000"/>
              <a:buFont typeface="Arial" pitchFamily="34" charset="0"/>
              <a:buChar char="►"/>
              <a:defRPr/>
            </a:pP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Background management of 2D code for commodity</a:t>
            </a:r>
            <a:endParaRPr lang="en-US" altLang="zh-CN" sz="14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30867" y="1666786"/>
            <a:ext cx="2955933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44000" indent="-144000">
              <a:buClr>
                <a:srgbClr val="F2633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Simple and easy to use </a:t>
            </a:r>
            <a:endParaRPr lang="zh-CN" altLang="en-US" sz="1100" dirty="0"/>
          </a:p>
          <a:p>
            <a:pPr marL="144000" indent="-144000">
              <a:buClr>
                <a:srgbClr val="F2633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CN" sz="11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Quick edit production </a:t>
            </a:r>
            <a:r>
              <a:rPr lang="en-US" altLang="zh-CN" sz="1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information</a:t>
            </a:r>
          </a:p>
          <a:p>
            <a:pPr marL="144000" indent="-144000">
              <a:buClr>
                <a:srgbClr val="F2633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Automatically </a:t>
            </a:r>
            <a:r>
              <a:rPr lang="en-US" altLang="zh-CN" sz="11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generate 2D code</a:t>
            </a:r>
            <a:endParaRPr lang="en-US" altLang="zh-CN" sz="11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91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  <p:sp>
        <p:nvSpPr>
          <p:cNvPr id="16" name="AutoShape 41"/>
          <p:cNvSpPr>
            <a:spLocks noChangeArrowheads="1"/>
          </p:cNvSpPr>
          <p:nvPr/>
        </p:nvSpPr>
        <p:spPr bwMode="auto">
          <a:xfrm>
            <a:off x="441993" y="1431957"/>
            <a:ext cx="6797007" cy="111600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6350" algn="ctr">
            <a:solidFill>
              <a:srgbClr val="DDDDDD"/>
            </a:solidFill>
            <a:round/>
            <a:headEnd/>
            <a:tailEnd/>
          </a:ln>
        </p:spPr>
        <p:txBody>
          <a:bodyPr lIns="36000" tIns="49847" rIns="36000" bIns="36000" anchor="ctr" anchorCtr="0"/>
          <a:lstStyle/>
          <a:p>
            <a:pPr marL="180000" indent="-180000">
              <a:spcBef>
                <a:spcPts val="600"/>
              </a:spcBef>
              <a:spcAft>
                <a:spcPts val="300"/>
              </a:spcAft>
              <a:buClr>
                <a:srgbClr val="F26334"/>
              </a:buClr>
              <a:buSzPct val="70000"/>
              <a:buFont typeface="Arial" pitchFamily="34" charset="0"/>
              <a:buChar char="►"/>
              <a:defRPr/>
            </a:pPr>
            <a:r>
              <a:rPr lang="en-US" altLang="zh-CN" sz="1100" b="1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driver: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Longquan Sword, named after its birthplace in Longquan of Zhejiang province,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techniques of Longquan Sword making were included on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</a:t>
            </a:r>
            <a:r>
              <a:rPr lang="en-US" altLang="zh-CN" sz="1100" dirty="0" smtClean="0">
                <a:solidFill>
                  <a:srgbClr val="002C6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’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list of national intangible cultural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heritages in 2006.</a:t>
            </a:r>
            <a:endParaRPr lang="en-US" altLang="zh-CN" sz="11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000" indent="-108000" defTabSz="914400">
              <a:lnSpc>
                <a:spcPts val="1100"/>
              </a:lnSpc>
              <a:spcBef>
                <a:spcPts val="200"/>
              </a:spcBef>
              <a:buClr>
                <a:srgbClr val="F26334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sz="105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Counterfeit - the sword products made in other regions are </a:t>
            </a:r>
            <a:r>
              <a:rPr lang="en-US" altLang="zh-CN" sz="10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sold under the brand of Longquan </a:t>
            </a:r>
            <a:r>
              <a:rPr lang="en-US" altLang="zh-CN" sz="105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sword.</a:t>
            </a:r>
            <a:endParaRPr lang="en-US" altLang="zh-CN" sz="105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000" indent="-108000" defTabSz="914400">
              <a:lnSpc>
                <a:spcPts val="1200"/>
              </a:lnSpc>
              <a:spcBef>
                <a:spcPts val="200"/>
              </a:spcBef>
              <a:buClr>
                <a:srgbClr val="F26334"/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zh-CN" sz="105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Shoddy - there </a:t>
            </a:r>
            <a:r>
              <a:rPr lang="en-US" altLang="zh-CN" sz="10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many small and extensive workshops in Longquan local sword industry, resulting in uneven product </a:t>
            </a:r>
            <a:r>
              <a:rPr lang="en-US" altLang="zh-CN" sz="105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quality</a:t>
            </a:r>
            <a:endParaRPr lang="en-US" altLang="zh-CN" sz="105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 Barcode </a:t>
            </a:r>
            <a:r>
              <a:rPr lang="en-GB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WeSite </a:t>
            </a:r>
            <a:endParaRPr lang="zh-CN" altLang="en-US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1406" y="383961"/>
            <a:ext cx="2705100" cy="87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7">
            <a:extLst>
              <a:ext uri="{FF2B5EF4-FFF2-40B4-BE49-F238E27FC236}">
                <a16:creationId xmlns:a16="http://schemas.microsoft.com/office/drawing/2014/main" id="{EC705EA5-4271-49AD-BFFF-0DEF607C4791}"/>
              </a:ext>
            </a:extLst>
          </p:cNvPr>
          <p:cNvSpPr/>
          <p:nvPr/>
        </p:nvSpPr>
        <p:spPr>
          <a:xfrm>
            <a:off x="445620" y="1061050"/>
            <a:ext cx="5256000" cy="324000"/>
          </a:xfrm>
          <a:prstGeom prst="rect">
            <a:avLst/>
          </a:prstGeom>
          <a:solidFill>
            <a:srgbClr val="002C6C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36000" rtlCol="0" anchor="ctr" anchorCtr="0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26334"/>
              </a:buClr>
              <a:buSzPct val="70000"/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APPLICATION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Longquan S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racing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F5BDEDFB-EFD5-41C2-AC69-0F9FB2C5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39" y="2591567"/>
            <a:ext cx="4648200" cy="154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8000" indent="-180000" defTabSz="456565" fontAlgn="base">
              <a:lnSpc>
                <a:spcPts val="13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altLang="zh-CN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Verdana"/>
              </a:rPr>
              <a:t>2D code for Longquan </a:t>
            </a:r>
            <a:r>
              <a:rPr lang="en-US" altLang="zh-CN" sz="1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Verdana"/>
              </a:rPr>
              <a:t>Sword: GTIN</a:t>
            </a:r>
            <a:r>
              <a:rPr lang="en-US" altLang="zh-CN" sz="1200" baseline="300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Verdana"/>
              </a:rPr>
              <a:t>+</a:t>
            </a:r>
          </a:p>
          <a:p>
            <a:pPr marL="360000" indent="-144000" defTabSz="456565" fontAlgn="base">
              <a:lnSpc>
                <a:spcPts val="13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altLang="zh-CN" sz="1200" dirty="0" smtClean="0">
                <a:solidFill>
                  <a:srgbClr val="F26334"/>
                </a:solidFill>
                <a:latin typeface="微软雅黑" pitchFamily="34" charset="-122"/>
                <a:ea typeface="微软雅黑" pitchFamily="34" charset="-122"/>
                <a:cs typeface="Verdana"/>
              </a:rPr>
              <a:t>1. Plain code</a:t>
            </a:r>
          </a:p>
          <a:p>
            <a:pPr marL="360000" indent="-144000" defTabSz="456565" fontAlgn="base">
              <a:lnSpc>
                <a:spcPts val="13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微软雅黑" pitchFamily="34" charset="-122"/>
              <a:buChar char="‐"/>
            </a:pPr>
            <a:r>
              <a:rPr lang="en-US" altLang="zh-CN" sz="11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Verdana"/>
              </a:rPr>
              <a:t>printed on the edge of  trademark for scanning</a:t>
            </a:r>
          </a:p>
          <a:p>
            <a:pPr marL="360000" indent="-144000" defTabSz="456565" fontAlgn="base">
              <a:lnSpc>
                <a:spcPts val="13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微软雅黑" pitchFamily="34" charset="-122"/>
              <a:buChar char="‐"/>
            </a:pPr>
            <a:r>
              <a:rPr lang="en-US" altLang="zh-CN" sz="11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Verdana"/>
              </a:rPr>
              <a:t>Front-end data acquisition and scanning entry</a:t>
            </a:r>
          </a:p>
          <a:p>
            <a:pPr marL="360000" indent="-144000" defTabSz="456565" fontAlgn="base">
              <a:lnSpc>
                <a:spcPts val="1300"/>
              </a:lnSpc>
              <a:spcBef>
                <a:spcPts val="500"/>
              </a:spcBef>
              <a:spcAft>
                <a:spcPts val="200"/>
              </a:spcAft>
              <a:buClr>
                <a:schemeClr val="accent1"/>
              </a:buClr>
              <a:buSzPct val="80000"/>
            </a:pPr>
            <a:r>
              <a:rPr lang="en-US" altLang="zh-CN" sz="1200" dirty="0">
                <a:solidFill>
                  <a:srgbClr val="F26334"/>
                </a:solidFill>
                <a:latin typeface="微软雅黑" pitchFamily="34" charset="-122"/>
                <a:ea typeface="微软雅黑" pitchFamily="34" charset="-122"/>
                <a:cs typeface="Verdana"/>
              </a:rPr>
              <a:t>2. Secret code</a:t>
            </a:r>
          </a:p>
          <a:p>
            <a:pPr marL="360000" indent="-144000" defTabSz="456565" fontAlgn="base">
              <a:lnSpc>
                <a:spcPts val="13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微软雅黑" pitchFamily="34" charset="-122"/>
              <a:buChar char="‐"/>
            </a:pPr>
            <a:r>
              <a:rPr lang="en-US" altLang="zh-CN" sz="11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Verdana"/>
              </a:rPr>
              <a:t>Invisible , laser etching in the darkness of the hilt, life-long preservation</a:t>
            </a:r>
          </a:p>
          <a:p>
            <a:pPr marL="360000" indent="-144000" defTabSz="456565" fontAlgn="base">
              <a:lnSpc>
                <a:spcPts val="13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微软雅黑" pitchFamily="34" charset="-122"/>
              <a:buChar char="‐"/>
            </a:pPr>
            <a:r>
              <a:rPr lang="en-US" altLang="zh-CN" sz="11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Verdana"/>
              </a:rPr>
              <a:t>Used for police query &amp; verification</a:t>
            </a:r>
          </a:p>
        </p:txBody>
      </p:sp>
      <p:pic>
        <p:nvPicPr>
          <p:cNvPr id="25" name="图片 16">
            <a:extLst>
              <a:ext uri="{FF2B5EF4-FFF2-40B4-BE49-F238E27FC236}">
                <a16:creationId xmlns:a16="http://schemas.microsoft.com/office/drawing/2014/main" id="{E08DEA33-D023-4FE1-B331-7DFE95E571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86983"/>
            <a:ext cx="1775513" cy="29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F24E4E7-133A-46CD-8D3E-2A687F277F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45" y="2609918"/>
            <a:ext cx="2383421" cy="1480135"/>
          </a:xfrm>
          <a:prstGeom prst="rect">
            <a:avLst/>
          </a:prstGeom>
        </p:spPr>
      </p:pic>
      <p:sp>
        <p:nvSpPr>
          <p:cNvPr id="27" name="椭圆 26"/>
          <p:cNvSpPr/>
          <p:nvPr/>
        </p:nvSpPr>
        <p:spPr>
          <a:xfrm>
            <a:off x="5494414" y="3111081"/>
            <a:ext cx="6096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104014" y="2561117"/>
            <a:ext cx="8382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61">
            <a:extLst>
              <a:ext uri="{FF2B5EF4-FFF2-40B4-BE49-F238E27FC236}">
                <a16:creationId xmlns:a16="http://schemas.microsoft.com/office/drawing/2014/main" id="{FDC62F0E-7C4C-4F39-9BF1-F391F8114086}"/>
              </a:ext>
            </a:extLst>
          </p:cNvPr>
          <p:cNvSpPr/>
          <p:nvPr/>
        </p:nvSpPr>
        <p:spPr>
          <a:xfrm>
            <a:off x="426672" y="4173374"/>
            <a:ext cx="1128788" cy="378738"/>
          </a:xfrm>
          <a:prstGeom prst="rect">
            <a:avLst/>
          </a:prstGeom>
          <a:solidFill>
            <a:srgbClr val="00B6DE"/>
          </a:solidFill>
          <a:ln w="19050">
            <a:solidFill>
              <a:srgbClr val="002C6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9936"/>
            <a:r>
              <a:rPr lang="en-US" sz="900" b="1" dirty="0" smtClean="0">
                <a:solidFill>
                  <a:schemeClr val="tx1"/>
                </a:solidFill>
              </a:rPr>
              <a:t>GS1 China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4" name="Rectangle 62">
            <a:extLst>
              <a:ext uri="{FF2B5EF4-FFF2-40B4-BE49-F238E27FC236}">
                <a16:creationId xmlns:a16="http://schemas.microsoft.com/office/drawing/2014/main" id="{FDC62F0E-7C4C-4F39-9BF1-F391F8114086}"/>
              </a:ext>
            </a:extLst>
          </p:cNvPr>
          <p:cNvSpPr/>
          <p:nvPr/>
        </p:nvSpPr>
        <p:spPr>
          <a:xfrm>
            <a:off x="2970390" y="4171195"/>
            <a:ext cx="1285802" cy="37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2C6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219936">
              <a:buFont typeface="Wingdings" panose="05000000000000000000" pitchFamily="2" charset="2"/>
              <a:buChar char="q"/>
            </a:pPr>
            <a:r>
              <a:rPr lang="en-GB" sz="700" dirty="0" smtClean="0">
                <a:solidFill>
                  <a:schemeClr val="tx1"/>
                </a:solidFill>
              </a:rPr>
              <a:t>Research</a:t>
            </a:r>
          </a:p>
          <a:p>
            <a:pPr marL="171450" indent="-171450" defTabSz="219936">
              <a:buFont typeface="Wingdings" panose="05000000000000000000" pitchFamily="2" charset="2"/>
              <a:buChar char="q"/>
            </a:pPr>
            <a:r>
              <a:rPr lang="en-GB" sz="700" dirty="0" smtClean="0">
                <a:solidFill>
                  <a:schemeClr val="tx1"/>
                </a:solidFill>
              </a:rPr>
              <a:t>Pilot</a:t>
            </a:r>
            <a:endParaRPr lang="en-GB" sz="700" b="1" dirty="0">
              <a:solidFill>
                <a:schemeClr val="tx1"/>
              </a:solidFill>
            </a:endParaRPr>
          </a:p>
          <a:p>
            <a:pPr marL="171450" indent="-171450" defTabSz="219936">
              <a:buFont typeface="Wingdings" panose="05000000000000000000" pitchFamily="2" charset="2"/>
              <a:buChar char="ü"/>
            </a:pPr>
            <a:r>
              <a:rPr lang="en-GB" sz="700" b="1" dirty="0">
                <a:solidFill>
                  <a:schemeClr val="tx1"/>
                </a:solidFill>
              </a:rPr>
              <a:t>Implementation</a:t>
            </a:r>
          </a:p>
        </p:txBody>
      </p:sp>
      <p:sp>
        <p:nvSpPr>
          <p:cNvPr id="19" name="Rectangle 64">
            <a:extLst>
              <a:ext uri="{FF2B5EF4-FFF2-40B4-BE49-F238E27FC236}">
                <a16:creationId xmlns:a16="http://schemas.microsoft.com/office/drawing/2014/main" id="{FDC62F0E-7C4C-4F39-9BF1-F391F8114086}"/>
              </a:ext>
            </a:extLst>
          </p:cNvPr>
          <p:cNvSpPr/>
          <p:nvPr/>
        </p:nvSpPr>
        <p:spPr>
          <a:xfrm>
            <a:off x="4331443" y="4158337"/>
            <a:ext cx="1285802" cy="384592"/>
          </a:xfrm>
          <a:prstGeom prst="rect">
            <a:avLst/>
          </a:prstGeom>
          <a:solidFill>
            <a:schemeClr val="bg1"/>
          </a:solidFill>
          <a:ln w="19050">
            <a:solidFill>
              <a:srgbClr val="002C6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219936">
              <a:buFont typeface="Wingdings" panose="05000000000000000000" pitchFamily="2" charset="2"/>
              <a:buChar char="ü"/>
            </a:pPr>
            <a:r>
              <a:rPr lang="en-US" sz="700" b="1" dirty="0" smtClean="0">
                <a:solidFill>
                  <a:schemeClr val="tx1"/>
                </a:solidFill>
              </a:rPr>
              <a:t>QR Code</a:t>
            </a:r>
            <a:endParaRPr lang="en-US" sz="700" b="1" dirty="0">
              <a:solidFill>
                <a:schemeClr val="tx1"/>
              </a:solidFill>
            </a:endParaRPr>
          </a:p>
          <a:p>
            <a:pPr marL="171450" indent="-171450" defTabSz="219936">
              <a:buFont typeface="Wingdings" panose="05000000000000000000" pitchFamily="2" charset="2"/>
              <a:buChar char="q"/>
            </a:pPr>
            <a:r>
              <a:rPr lang="en-US" sz="700" dirty="0" smtClean="0">
                <a:solidFill>
                  <a:schemeClr val="tx1"/>
                </a:solidFill>
              </a:rPr>
              <a:t>GS1 </a:t>
            </a:r>
            <a:r>
              <a:rPr lang="en-US" sz="700" dirty="0" err="1" smtClean="0">
                <a:solidFill>
                  <a:schemeClr val="tx1"/>
                </a:solidFill>
              </a:rPr>
              <a:t>Datamatrix</a:t>
            </a:r>
            <a:endParaRPr lang="en-US" sz="700" dirty="0" smtClean="0">
              <a:solidFill>
                <a:schemeClr val="tx1"/>
              </a:solidFill>
            </a:endParaRPr>
          </a:p>
          <a:p>
            <a:pPr marL="171450" indent="-171450" defTabSz="219936">
              <a:buFont typeface="Wingdings" panose="05000000000000000000" pitchFamily="2" charset="2"/>
              <a:buChar char="q"/>
            </a:pPr>
            <a:r>
              <a:rPr lang="en-US" sz="700" dirty="0" smtClean="0">
                <a:solidFill>
                  <a:schemeClr val="tx1"/>
                </a:solidFill>
              </a:rPr>
              <a:t>Other</a:t>
            </a:r>
            <a:r>
              <a:rPr lang="en-US" sz="700" dirty="0">
                <a:solidFill>
                  <a:schemeClr val="tx1"/>
                </a:solidFill>
              </a:rPr>
              <a:t>:_______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0" name="Rectangle 100">
            <a:extLst>
              <a:ext uri="{FF2B5EF4-FFF2-40B4-BE49-F238E27FC236}">
                <a16:creationId xmlns:a16="http://schemas.microsoft.com/office/drawing/2014/main" id="{FDC62F0E-7C4C-4F39-9BF1-F391F8114086}"/>
              </a:ext>
            </a:extLst>
          </p:cNvPr>
          <p:cNvSpPr/>
          <p:nvPr/>
        </p:nvSpPr>
        <p:spPr>
          <a:xfrm>
            <a:off x="7087167" y="4157834"/>
            <a:ext cx="1723458" cy="385095"/>
          </a:xfrm>
          <a:prstGeom prst="rect">
            <a:avLst/>
          </a:prstGeom>
          <a:solidFill>
            <a:schemeClr val="bg1"/>
          </a:solidFill>
          <a:ln w="19050">
            <a:solidFill>
              <a:srgbClr val="002C6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219936">
              <a:spcBef>
                <a:spcPts val="200"/>
              </a:spcBef>
            </a:pPr>
            <a:r>
              <a:rPr lang="en-GB" sz="700" b="1" dirty="0">
                <a:solidFill>
                  <a:srgbClr val="002C6C"/>
                </a:solidFill>
              </a:rPr>
              <a:t># </a:t>
            </a:r>
            <a:r>
              <a:rPr lang="en-GB" sz="700" b="1" dirty="0" smtClean="0">
                <a:solidFill>
                  <a:srgbClr val="002C6C"/>
                </a:solidFill>
              </a:rPr>
              <a:t>Company</a:t>
            </a:r>
          </a:p>
          <a:p>
            <a:pPr algn="ctr" defTabSz="219936">
              <a:spcBef>
                <a:spcPts val="200"/>
              </a:spcBef>
            </a:pPr>
            <a:r>
              <a:rPr lang="en-GB" sz="700" b="1" dirty="0" smtClean="0">
                <a:solidFill>
                  <a:srgbClr val="002C6C"/>
                </a:solidFill>
              </a:rPr>
              <a:t>+150 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1" name="Rectangle 109">
            <a:extLst>
              <a:ext uri="{FF2B5EF4-FFF2-40B4-BE49-F238E27FC236}">
                <a16:creationId xmlns:a16="http://schemas.microsoft.com/office/drawing/2014/main" id="{FDC62F0E-7C4C-4F39-9BF1-F391F8114086}"/>
              </a:ext>
            </a:extLst>
          </p:cNvPr>
          <p:cNvSpPr/>
          <p:nvPr/>
        </p:nvSpPr>
        <p:spPr>
          <a:xfrm>
            <a:off x="1622121" y="4173374"/>
            <a:ext cx="1285802" cy="402260"/>
          </a:xfrm>
          <a:prstGeom prst="rect">
            <a:avLst/>
          </a:prstGeom>
          <a:solidFill>
            <a:schemeClr val="bg1"/>
          </a:solidFill>
          <a:ln w="19050">
            <a:solidFill>
              <a:srgbClr val="002C6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219936"/>
            <a:r>
              <a:rPr lang="en-GB" sz="700" b="1" dirty="0" err="1" smtClean="0">
                <a:solidFill>
                  <a:schemeClr val="tx1"/>
                </a:solidFill>
              </a:rPr>
              <a:t>Longquan</a:t>
            </a:r>
            <a:r>
              <a:rPr lang="en-GB" sz="700" b="1" dirty="0" smtClean="0">
                <a:solidFill>
                  <a:schemeClr val="tx1"/>
                </a:solidFill>
              </a:rPr>
              <a:t> Sword</a:t>
            </a:r>
            <a:endParaRPr lang="en-GB" sz="700" b="1" dirty="0">
              <a:solidFill>
                <a:schemeClr val="tx1"/>
              </a:solidFill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FDC62F0E-7C4C-4F39-9BF1-F391F8114086}"/>
              </a:ext>
            </a:extLst>
          </p:cNvPr>
          <p:cNvSpPr/>
          <p:nvPr/>
        </p:nvSpPr>
        <p:spPr>
          <a:xfrm>
            <a:off x="5692496" y="4155290"/>
            <a:ext cx="1285802" cy="384592"/>
          </a:xfrm>
          <a:prstGeom prst="rect">
            <a:avLst/>
          </a:prstGeom>
          <a:solidFill>
            <a:schemeClr val="bg1"/>
          </a:solidFill>
          <a:ln w="19050">
            <a:solidFill>
              <a:srgbClr val="002C6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219936">
              <a:buFont typeface="Wingdings" panose="05000000000000000000" pitchFamily="2" charset="2"/>
              <a:buChar char="ü"/>
            </a:pPr>
            <a:r>
              <a:rPr lang="en-GB" sz="700" b="1" dirty="0" smtClean="0">
                <a:solidFill>
                  <a:schemeClr val="tx1"/>
                </a:solidFill>
              </a:rPr>
              <a:t>Open ecosystem</a:t>
            </a:r>
          </a:p>
          <a:p>
            <a:pPr marL="171450" indent="-171450" defTabSz="219936">
              <a:buFont typeface="Wingdings" panose="05000000000000000000" pitchFamily="2" charset="2"/>
              <a:buChar char="q"/>
            </a:pPr>
            <a:r>
              <a:rPr lang="en-GB" altLang="zh-CN" sz="700" dirty="0">
                <a:solidFill>
                  <a:schemeClr val="tx1"/>
                </a:solidFill>
              </a:rPr>
              <a:t>Closed ecosystem</a:t>
            </a:r>
            <a:endParaRPr lang="en-GB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  <p:sp>
        <p:nvSpPr>
          <p:cNvPr id="15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 Barcode </a:t>
            </a:r>
            <a:r>
              <a:rPr lang="en-GB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WeSite </a:t>
            </a:r>
            <a:endParaRPr lang="zh-CN" altLang="en-US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1406" y="383961"/>
            <a:ext cx="2705100" cy="87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7">
            <a:extLst>
              <a:ext uri="{FF2B5EF4-FFF2-40B4-BE49-F238E27FC236}">
                <a16:creationId xmlns:a16="http://schemas.microsoft.com/office/drawing/2014/main" id="{EC705EA5-4271-49AD-BFFF-0DEF607C4791}"/>
              </a:ext>
            </a:extLst>
          </p:cNvPr>
          <p:cNvSpPr/>
          <p:nvPr/>
        </p:nvSpPr>
        <p:spPr>
          <a:xfrm>
            <a:off x="445620" y="1061050"/>
            <a:ext cx="5256000" cy="324000"/>
          </a:xfrm>
          <a:prstGeom prst="rect">
            <a:avLst/>
          </a:prstGeom>
          <a:solidFill>
            <a:srgbClr val="002C6C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36000" rtlCol="0" anchor="ctr" anchorCtr="0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26334"/>
              </a:buClr>
              <a:buSzPct val="70000"/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APPLICATION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Longquan S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racing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4692" y="3872572"/>
            <a:ext cx="4500000" cy="615553"/>
          </a:xfrm>
          <a:prstGeom prst="rect">
            <a:avLst/>
          </a:prstGeom>
          <a:solidFill>
            <a:srgbClr val="FF8200"/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tIns="36000" rIns="36000" bIns="3600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Longquan 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dministration 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 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egulation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effectively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fight against fake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Longquan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sword brand products into the market,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better protect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consumers.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6617" y="3210271"/>
            <a:ext cx="4500000" cy="615553"/>
          </a:xfrm>
          <a:prstGeom prst="rect">
            <a:avLst/>
          </a:prstGeom>
          <a:solidFill>
            <a:srgbClr val="FF8200"/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tIns="36000" rIns="36000" bIns="3600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Longquan Public Security Bureau</a:t>
            </a:r>
          </a:p>
          <a:p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 directly and effectively manage the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sword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products and maintain social security.</a:t>
            </a:r>
          </a:p>
        </p:txBody>
      </p:sp>
      <p:sp>
        <p:nvSpPr>
          <p:cNvPr id="10" name="矩形 9"/>
          <p:cNvSpPr/>
          <p:nvPr/>
        </p:nvSpPr>
        <p:spPr>
          <a:xfrm>
            <a:off x="433122" y="2557576"/>
            <a:ext cx="4500000" cy="615553"/>
          </a:xfrm>
          <a:prstGeom prst="rect">
            <a:avLst/>
          </a:prstGeom>
          <a:solidFill>
            <a:srgbClr val="FF8200"/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tIns="36000" rIns="36000" bIns="3600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Longquan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Sword Seller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Only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need to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install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with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real-name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take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photos during sales to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 able to fully traceability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Longquan swords.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2367" y="1740643"/>
            <a:ext cx="4500000" cy="784830"/>
          </a:xfrm>
          <a:prstGeom prst="rect">
            <a:avLst/>
          </a:prstGeom>
          <a:solidFill>
            <a:srgbClr val="FF8200"/>
          </a:solidFill>
        </p:spPr>
        <p:txBody>
          <a:bodyPr wrap="square" tIns="36000" rIns="36000" bIns="3600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Longquan sword manufacturers 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nput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information of each sword product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Barcode WeSite before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selling, including the materials used, forging person, manufacturer and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 on.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59" y="1675833"/>
            <a:ext cx="4192478" cy="2191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矩形 18"/>
          <p:cNvSpPr/>
          <p:nvPr/>
        </p:nvSpPr>
        <p:spPr>
          <a:xfrm>
            <a:off x="4965402" y="3874606"/>
            <a:ext cx="4032000" cy="615553"/>
          </a:xfrm>
          <a:prstGeom prst="rect">
            <a:avLst/>
          </a:prstGeom>
          <a:solidFill>
            <a:srgbClr val="FF8200"/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Consumer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buying,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can 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easily know the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sword information  via scanning the 2D code in the Longquan sword.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570461" y="2017877"/>
            <a:ext cx="483704" cy="335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1822" y="1428750"/>
            <a:ext cx="82287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</a:t>
            </a:r>
            <a:r>
              <a:rPr lang="en-US" altLang="zh-CN" sz="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8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nearly </a:t>
            </a: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 </a:t>
            </a:r>
            <a:r>
              <a:rPr lang="en-US" altLang="zh-CN" sz="12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Longquan sword </a:t>
            </a: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manufacturers registered </a:t>
            </a:r>
            <a:r>
              <a:rPr lang="en-US" altLang="zh-CN" sz="12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GTIN, </a:t>
            </a:r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all parties </a:t>
            </a:r>
            <a:r>
              <a:rPr lang="en-US" altLang="zh-CN" sz="12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benefit from the project.</a:t>
            </a:r>
            <a:endParaRPr lang="en-US" altLang="zh-CN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78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00792E-D065-4E70-8121-635F55707EBC}"/>
              </a:ext>
            </a:extLst>
          </p:cNvPr>
          <p:cNvSpPr/>
          <p:nvPr/>
        </p:nvSpPr>
        <p:spPr>
          <a:xfrm>
            <a:off x="4574390" y="3608080"/>
            <a:ext cx="4536000" cy="412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000" rIns="0" rtlCol="0" anchor="t"/>
          <a:lstStyle/>
          <a:p>
            <a:pPr marL="130969" indent="-130969">
              <a:spcBef>
                <a:spcPct val="20000"/>
              </a:spcBef>
              <a:buClr>
                <a:srgbClr val="F26334"/>
              </a:buClr>
              <a:buSzPct val="70000"/>
              <a:buFont typeface="Arial" pitchFamily="34" charset="0"/>
              <a:buChar char="►"/>
              <a:defRPr/>
            </a:pPr>
            <a:r>
              <a:rPr lang="en-US" altLang="zh-CN" sz="9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Customer: scan and pay by themselves</a:t>
            </a:r>
            <a:endParaRPr lang="en-GB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0969" indent="-130969">
              <a:spcBef>
                <a:spcPct val="20000"/>
              </a:spcBef>
              <a:buClr>
                <a:srgbClr val="F26334"/>
              </a:buClr>
              <a:buSzPct val="70000"/>
              <a:buFont typeface="Arial" pitchFamily="34" charset="0"/>
              <a:buChar char="►"/>
              <a:defRPr/>
            </a:pPr>
            <a:r>
              <a:rPr lang="en-US" altLang="zh-CN" sz="9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Checker: scan </a:t>
            </a:r>
            <a:r>
              <a:rPr lang="en-US" altLang="zh-CN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complete "read information - automatic record - sales check"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DC62F0E-7C4C-4F39-9BF1-F391F8114086}"/>
              </a:ext>
            </a:extLst>
          </p:cNvPr>
          <p:cNvSpPr/>
          <p:nvPr/>
        </p:nvSpPr>
        <p:spPr>
          <a:xfrm>
            <a:off x="426672" y="4097174"/>
            <a:ext cx="1128788" cy="378738"/>
          </a:xfrm>
          <a:prstGeom prst="rect">
            <a:avLst/>
          </a:prstGeom>
          <a:solidFill>
            <a:srgbClr val="00B6DE"/>
          </a:solidFill>
          <a:ln w="19050">
            <a:solidFill>
              <a:srgbClr val="002C6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9936"/>
            <a:r>
              <a:rPr lang="en-US" sz="900" b="1" dirty="0" smtClean="0">
                <a:solidFill>
                  <a:schemeClr val="tx1"/>
                </a:solidFill>
              </a:rPr>
              <a:t>GS1 China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DC62F0E-7C4C-4F39-9BF1-F391F8114086}"/>
              </a:ext>
            </a:extLst>
          </p:cNvPr>
          <p:cNvSpPr/>
          <p:nvPr/>
        </p:nvSpPr>
        <p:spPr>
          <a:xfrm>
            <a:off x="2970390" y="4094995"/>
            <a:ext cx="1285802" cy="37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2C6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219936">
              <a:buFont typeface="Wingdings" panose="05000000000000000000" pitchFamily="2" charset="2"/>
              <a:buChar char="q"/>
            </a:pPr>
            <a:r>
              <a:rPr lang="en-GB" sz="700" dirty="0" smtClean="0">
                <a:solidFill>
                  <a:schemeClr val="tx1"/>
                </a:solidFill>
              </a:rPr>
              <a:t>Research</a:t>
            </a:r>
          </a:p>
          <a:p>
            <a:pPr marL="171450" indent="-171450" defTabSz="219936">
              <a:buFont typeface="Wingdings" panose="05000000000000000000" pitchFamily="2" charset="2"/>
              <a:buChar char="q"/>
            </a:pPr>
            <a:r>
              <a:rPr lang="en-GB" sz="700" dirty="0" smtClean="0">
                <a:solidFill>
                  <a:schemeClr val="tx1"/>
                </a:solidFill>
              </a:rPr>
              <a:t>Pilot</a:t>
            </a:r>
            <a:endParaRPr lang="en-GB" sz="700" b="1" dirty="0">
              <a:solidFill>
                <a:schemeClr val="tx1"/>
              </a:solidFill>
            </a:endParaRPr>
          </a:p>
          <a:p>
            <a:pPr marL="171450" indent="-171450" defTabSz="219936">
              <a:buFont typeface="Wingdings" panose="05000000000000000000" pitchFamily="2" charset="2"/>
              <a:buChar char="ü"/>
            </a:pPr>
            <a:r>
              <a:rPr lang="en-GB" sz="700" b="1" dirty="0">
                <a:solidFill>
                  <a:schemeClr val="tx1"/>
                </a:solidFill>
              </a:rPr>
              <a:t>Implementation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DC62F0E-7C4C-4F39-9BF1-F391F8114086}"/>
              </a:ext>
            </a:extLst>
          </p:cNvPr>
          <p:cNvSpPr/>
          <p:nvPr/>
        </p:nvSpPr>
        <p:spPr>
          <a:xfrm>
            <a:off x="4331443" y="4082137"/>
            <a:ext cx="1285802" cy="384592"/>
          </a:xfrm>
          <a:prstGeom prst="rect">
            <a:avLst/>
          </a:prstGeom>
          <a:solidFill>
            <a:schemeClr val="bg1"/>
          </a:solidFill>
          <a:ln w="19050">
            <a:solidFill>
              <a:srgbClr val="002C6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219936">
              <a:buFont typeface="Wingdings" panose="05000000000000000000" pitchFamily="2" charset="2"/>
              <a:buChar char="ü"/>
            </a:pPr>
            <a:r>
              <a:rPr lang="en-US" sz="700" b="1" dirty="0" smtClean="0">
                <a:solidFill>
                  <a:schemeClr val="tx1"/>
                </a:solidFill>
              </a:rPr>
              <a:t>QR Code</a:t>
            </a:r>
            <a:endParaRPr lang="en-US" sz="700" b="1" dirty="0">
              <a:solidFill>
                <a:schemeClr val="tx1"/>
              </a:solidFill>
            </a:endParaRPr>
          </a:p>
          <a:p>
            <a:pPr marL="171450" indent="-171450" defTabSz="219936">
              <a:buFont typeface="Wingdings" panose="05000000000000000000" pitchFamily="2" charset="2"/>
              <a:buChar char="q"/>
            </a:pPr>
            <a:r>
              <a:rPr lang="en-US" sz="700" dirty="0" smtClean="0">
                <a:solidFill>
                  <a:schemeClr val="tx1"/>
                </a:solidFill>
              </a:rPr>
              <a:t>GS1 </a:t>
            </a:r>
            <a:r>
              <a:rPr lang="en-US" sz="700" dirty="0" err="1" smtClean="0">
                <a:solidFill>
                  <a:schemeClr val="tx1"/>
                </a:solidFill>
              </a:rPr>
              <a:t>Datamatrix</a:t>
            </a:r>
            <a:endParaRPr lang="en-US" sz="700" dirty="0" smtClean="0">
              <a:solidFill>
                <a:schemeClr val="tx1"/>
              </a:solidFill>
            </a:endParaRPr>
          </a:p>
          <a:p>
            <a:pPr marL="171450" indent="-171450" defTabSz="219936">
              <a:buFont typeface="Wingdings" panose="05000000000000000000" pitchFamily="2" charset="2"/>
              <a:buChar char="q"/>
            </a:pPr>
            <a:r>
              <a:rPr lang="en-US" sz="700" dirty="0" smtClean="0">
                <a:solidFill>
                  <a:schemeClr val="tx1"/>
                </a:solidFill>
              </a:rPr>
              <a:t>Other</a:t>
            </a:r>
            <a:r>
              <a:rPr lang="en-US" sz="700" dirty="0">
                <a:solidFill>
                  <a:schemeClr val="tx1"/>
                </a:solidFill>
              </a:rPr>
              <a:t>:_______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69" name="AutoShape 41"/>
          <p:cNvSpPr>
            <a:spLocks noChangeArrowheads="1"/>
          </p:cNvSpPr>
          <p:nvPr/>
        </p:nvSpPr>
        <p:spPr bwMode="auto">
          <a:xfrm>
            <a:off x="455247" y="1428750"/>
            <a:ext cx="4068000" cy="2286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</p:spPr>
        <p:txBody>
          <a:bodyPr lIns="63224" tIns="49847" rIns="63224" bIns="31613"/>
          <a:lstStyle/>
          <a:p>
            <a:pPr marL="130969" indent="-130969">
              <a:spcBef>
                <a:spcPts val="600"/>
              </a:spcBef>
              <a:buClr>
                <a:srgbClr val="F26334"/>
              </a:buClr>
              <a:buSzPct val="70000"/>
              <a:buFont typeface="Arial" pitchFamily="34" charset="0"/>
              <a:buChar char="►"/>
              <a:defRPr/>
            </a:pPr>
            <a:r>
              <a:rPr lang="en-US" altLang="zh-CN" sz="1100" b="1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Driver: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ensure food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safety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/>
              </a:rPr>
              <a:t>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/>
              </a:rPr>
              <a:t>fight against professional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/>
              </a:rPr>
              <a:t>counterfeit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/>
              </a:rPr>
              <a:t>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/>
              </a:rPr>
              <a:t>or malicious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/>
              </a:rPr>
              <a:t>claims,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desire to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enable 2D symbol read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traceability information by customers via smartphones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100" dirty="0" err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Bianlifeng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APP)</a:t>
            </a:r>
          </a:p>
          <a:p>
            <a:pPr marL="130969" indent="-130969">
              <a:spcBef>
                <a:spcPts val="600"/>
              </a:spcBef>
              <a:buClr>
                <a:srgbClr val="F26334"/>
              </a:buClr>
              <a:buSzPct val="70000"/>
              <a:buFont typeface="Arial" pitchFamily="34" charset="0"/>
              <a:buChar char="►"/>
              <a:defRPr/>
            </a:pPr>
            <a:r>
              <a:rPr lang="en-GB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Print </a:t>
            </a:r>
            <a:r>
              <a:rPr lang="en-GB" sz="1100" dirty="0" smtClean="0">
                <a:solidFill>
                  <a:srgbClr val="002C6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en-GB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 code for commodity</a:t>
            </a:r>
            <a:r>
              <a:rPr lang="en-GB" sz="1100" dirty="0">
                <a:solidFill>
                  <a:srgbClr val="002C6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en-GB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(QR C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ode</a:t>
            </a:r>
            <a:r>
              <a:rPr lang="en-GB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on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food package </a:t>
            </a:r>
            <a:r>
              <a:rPr lang="en-US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ith</a:t>
            </a:r>
            <a:r>
              <a:rPr lang="en-US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expiry date of </a:t>
            </a:r>
            <a:r>
              <a:rPr lang="en-US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 days</a:t>
            </a:r>
          </a:p>
          <a:p>
            <a:pPr marL="130969" indent="-130969">
              <a:spcBef>
                <a:spcPts val="600"/>
              </a:spcBef>
              <a:buClr>
                <a:srgbClr val="F26334"/>
              </a:buClr>
              <a:buSzPct val="70000"/>
              <a:buFont typeface="Arial" pitchFamily="34" charset="0"/>
              <a:buChar char="►"/>
              <a:defRPr/>
            </a:pPr>
            <a:r>
              <a:rPr lang="en-GB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  <a:r>
              <a:rPr lang="en-GB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encoded:</a:t>
            </a:r>
          </a:p>
          <a:p>
            <a:pPr marL="360000" lvl="1" indent="-144000">
              <a:spcBef>
                <a:spcPct val="20000"/>
              </a:spcBef>
              <a:buClr>
                <a:srgbClr val="F2633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GTIN</a:t>
            </a:r>
          </a:p>
          <a:p>
            <a:pPr marL="360000" lvl="1" indent="-144000">
              <a:spcBef>
                <a:spcPct val="20000"/>
              </a:spcBef>
              <a:buClr>
                <a:srgbClr val="F2633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Batch/Lot </a:t>
            </a:r>
            <a:r>
              <a:rPr lang="en-US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no.</a:t>
            </a:r>
            <a:endParaRPr lang="en-US" sz="11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0" lvl="1" indent="-144000">
              <a:spcBef>
                <a:spcPct val="20000"/>
              </a:spcBef>
              <a:buClr>
                <a:srgbClr val="F2633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Best b</a:t>
            </a:r>
            <a:r>
              <a:rPr lang="en-US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efore date</a:t>
            </a:r>
          </a:p>
          <a:p>
            <a:pPr marL="360000" lvl="1" indent="-144000">
              <a:spcBef>
                <a:spcPct val="20000"/>
              </a:spcBef>
              <a:buClr>
                <a:srgbClr val="F2633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GB" sz="11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DC62F0E-7C4C-4F39-9BF1-F391F8114086}"/>
              </a:ext>
            </a:extLst>
          </p:cNvPr>
          <p:cNvSpPr/>
          <p:nvPr/>
        </p:nvSpPr>
        <p:spPr>
          <a:xfrm>
            <a:off x="7087167" y="4081634"/>
            <a:ext cx="1723458" cy="385095"/>
          </a:xfrm>
          <a:prstGeom prst="rect">
            <a:avLst/>
          </a:prstGeom>
          <a:solidFill>
            <a:schemeClr val="bg1"/>
          </a:solidFill>
          <a:ln w="19050">
            <a:solidFill>
              <a:srgbClr val="002C6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219936"/>
            <a:r>
              <a:rPr lang="en-GB" sz="700" b="1">
                <a:solidFill>
                  <a:srgbClr val="002C6C"/>
                </a:solidFill>
              </a:rPr>
              <a:t># Products </a:t>
            </a:r>
            <a:endParaRPr lang="en-GB" sz="70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43076" y="4217031"/>
            <a:ext cx="1596124" cy="297485"/>
            <a:chOff x="5643478" y="4518398"/>
            <a:chExt cx="1596124" cy="29748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60199" y="4594598"/>
              <a:ext cx="1219200" cy="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60199" y="4518398"/>
              <a:ext cx="0" cy="139244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064999" y="4518398"/>
              <a:ext cx="0" cy="139244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369799" y="4518398"/>
              <a:ext cx="0" cy="139244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674599" y="4518398"/>
              <a:ext cx="0" cy="139244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979399" y="4518398"/>
              <a:ext cx="0" cy="139244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43478" y="4615828"/>
              <a:ext cx="24237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/>
                <a:t>1</a:t>
              </a:r>
              <a:endParaRPr lang="en-GB" sz="12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929088" y="4615828"/>
              <a:ext cx="30008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/>
                <a:t>10</a:t>
              </a:r>
              <a:endParaRPr lang="en-GB" sz="120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212718" y="4615828"/>
              <a:ext cx="35779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/>
                <a:t>100</a:t>
              </a:r>
              <a:endParaRPr lang="en-GB" sz="120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548214" y="4615828"/>
              <a:ext cx="29527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/>
                <a:t>1k</a:t>
              </a:r>
              <a:endParaRPr lang="en-GB" sz="120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812882" y="4615828"/>
              <a:ext cx="42672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/>
                <a:t>10k+</a:t>
              </a:r>
              <a:endParaRPr lang="en-GB" sz="1200"/>
            </a:p>
          </p:txBody>
        </p:sp>
        <p:sp>
          <p:nvSpPr>
            <p:cNvPr id="17" name="Oval 16"/>
            <p:cNvSpPr/>
            <p:nvPr/>
          </p:nvSpPr>
          <p:spPr>
            <a:xfrm>
              <a:off x="6501235" y="4537612"/>
              <a:ext cx="119436" cy="119436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DC62F0E-7C4C-4F39-9BF1-F391F8114086}"/>
              </a:ext>
            </a:extLst>
          </p:cNvPr>
          <p:cNvSpPr/>
          <p:nvPr/>
        </p:nvSpPr>
        <p:spPr>
          <a:xfrm>
            <a:off x="1622121" y="4097174"/>
            <a:ext cx="1285802" cy="402260"/>
          </a:xfrm>
          <a:prstGeom prst="rect">
            <a:avLst/>
          </a:prstGeom>
          <a:solidFill>
            <a:schemeClr val="bg1"/>
          </a:solidFill>
          <a:ln w="19050">
            <a:solidFill>
              <a:srgbClr val="002C6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219936"/>
            <a:r>
              <a:rPr lang="en-GB" sz="700" b="1" dirty="0" smtClean="0">
                <a:solidFill>
                  <a:schemeClr val="tx1"/>
                </a:solidFill>
              </a:rPr>
              <a:t>Food within 30 days of expiry date</a:t>
            </a:r>
            <a:endParaRPr lang="en-GB" sz="7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C62F0E-7C4C-4F39-9BF1-F391F8114086}"/>
              </a:ext>
            </a:extLst>
          </p:cNvPr>
          <p:cNvSpPr/>
          <p:nvPr/>
        </p:nvSpPr>
        <p:spPr>
          <a:xfrm>
            <a:off x="5692496" y="4079090"/>
            <a:ext cx="1285802" cy="384592"/>
          </a:xfrm>
          <a:prstGeom prst="rect">
            <a:avLst/>
          </a:prstGeom>
          <a:solidFill>
            <a:schemeClr val="bg1"/>
          </a:solidFill>
          <a:ln w="19050">
            <a:solidFill>
              <a:srgbClr val="002C6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219936">
              <a:buFont typeface="Wingdings" panose="05000000000000000000" pitchFamily="2" charset="2"/>
              <a:buChar char="ü"/>
            </a:pPr>
            <a:r>
              <a:rPr lang="en-GB" sz="700" b="1" dirty="0" smtClean="0">
                <a:solidFill>
                  <a:schemeClr val="tx1"/>
                </a:solidFill>
              </a:rPr>
              <a:t>Open ecosystem</a:t>
            </a:r>
          </a:p>
          <a:p>
            <a:pPr marL="171450" indent="-171450" defTabSz="219936">
              <a:buFont typeface="Wingdings" panose="05000000000000000000" pitchFamily="2" charset="2"/>
              <a:buChar char="q"/>
            </a:pPr>
            <a:r>
              <a:rPr lang="en-GB" altLang="zh-CN" sz="700" dirty="0">
                <a:solidFill>
                  <a:schemeClr val="tx1"/>
                </a:solidFill>
              </a:rPr>
              <a:t>Closed ecosystem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C62F0E-7C4C-4F39-9BF1-F391F8114086}"/>
              </a:ext>
            </a:extLst>
          </p:cNvPr>
          <p:cNvSpPr/>
          <p:nvPr/>
        </p:nvSpPr>
        <p:spPr>
          <a:xfrm>
            <a:off x="8578997" y="4606259"/>
            <a:ext cx="530822" cy="251491"/>
          </a:xfrm>
          <a:prstGeom prst="rect">
            <a:avLst/>
          </a:prstGeom>
          <a:solidFill>
            <a:srgbClr val="F26334"/>
          </a:solidFill>
          <a:ln w="19050">
            <a:solidFill>
              <a:srgbClr val="002C6C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9936"/>
            <a:r>
              <a:rPr lang="en-GB" sz="900" dirty="0" smtClean="0">
                <a:solidFill>
                  <a:prstClr val="white"/>
                </a:solidFill>
              </a:rPr>
              <a:t>746</a:t>
            </a:r>
            <a:endParaRPr lang="en-GB" sz="900" dirty="0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>
            <a:stCxn id="31" idx="0"/>
          </p:cNvCxnSpPr>
          <p:nvPr/>
        </p:nvCxnSpPr>
        <p:spPr>
          <a:xfrm flipH="1" flipV="1">
            <a:off x="8153400" y="4324351"/>
            <a:ext cx="691008" cy="2819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3068" y="1042388"/>
            <a:ext cx="2333333" cy="2200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58407" y="1695535"/>
            <a:ext cx="3533193" cy="1843309"/>
            <a:chOff x="5458407" y="1695535"/>
            <a:chExt cx="3533193" cy="184330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814343"/>
              <a:ext cx="1571625" cy="1619250"/>
            </a:xfrm>
            <a:prstGeom prst="rect">
              <a:avLst/>
            </a:prstGeom>
          </p:spPr>
        </p:pic>
        <p:sp>
          <p:nvSpPr>
            <p:cNvPr id="23" name="椭圆 22"/>
            <p:cNvSpPr/>
            <p:nvPr/>
          </p:nvSpPr>
          <p:spPr>
            <a:xfrm>
              <a:off x="5458407" y="1861139"/>
              <a:ext cx="990600" cy="720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196768" y="1695535"/>
              <a:ext cx="1794832" cy="184330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>
              <a:stCxn id="23" idx="0"/>
            </p:cNvCxnSpPr>
            <p:nvPr/>
          </p:nvCxnSpPr>
          <p:spPr>
            <a:xfrm flipV="1">
              <a:off x="5981700" y="1695536"/>
              <a:ext cx="1239712" cy="13761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23" idx="4"/>
            </p:cNvCxnSpPr>
            <p:nvPr/>
          </p:nvCxnSpPr>
          <p:spPr>
            <a:xfrm>
              <a:off x="5981700" y="2553146"/>
              <a:ext cx="1215068" cy="98569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标题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/>
          <a:lstStyle>
            <a:lvl1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500" kern="1200" cap="none" spc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GB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Use </a:t>
            </a:r>
            <a:r>
              <a:rPr lang="en-GB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Case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67">
            <a:extLst>
              <a:ext uri="{FF2B5EF4-FFF2-40B4-BE49-F238E27FC236}">
                <a16:creationId xmlns:a16="http://schemas.microsoft.com/office/drawing/2014/main" id="{EC705EA5-4271-49AD-BFFF-0DEF607C4791}"/>
              </a:ext>
            </a:extLst>
          </p:cNvPr>
          <p:cNvSpPr/>
          <p:nvPr/>
        </p:nvSpPr>
        <p:spPr>
          <a:xfrm>
            <a:off x="445620" y="1061050"/>
            <a:ext cx="4068000" cy="324000"/>
          </a:xfrm>
          <a:prstGeom prst="rect">
            <a:avLst/>
          </a:prstGeom>
          <a:solidFill>
            <a:srgbClr val="002C6C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defTabSz="219936"/>
            <a:r>
              <a:rPr lang="en-GB" sz="1400" b="1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Bianlifeng</a:t>
            </a:r>
            <a:r>
              <a:rPr lang="zh-CN" alt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GB" altLang="zh-CN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Expiry </a:t>
            </a:r>
            <a:r>
              <a:rPr lang="en-GB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GB" altLang="zh-CN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ate Man</a:t>
            </a:r>
            <a:r>
              <a:rPr lang="en-US" altLang="zh-CN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GB" altLang="zh-CN" sz="1400" b="1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gement</a:t>
            </a:r>
            <a:endParaRPr lang="en-GB" altLang="zh-CN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219936"/>
            <a:endParaRPr lang="en-GB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86135" y="1428750"/>
            <a:ext cx="1794831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2"/>
                </a:solidFill>
              </a:rPr>
              <a:t>Please scan to buy!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3645" y="414675"/>
            <a:ext cx="2757144" cy="70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23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201907290102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6"/>
          <a:stretch/>
        </p:blipFill>
        <p:spPr bwMode="auto">
          <a:xfrm>
            <a:off x="5615204" y="1400757"/>
            <a:ext cx="3528796" cy="21615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AutoShape 41"/>
          <p:cNvSpPr>
            <a:spLocks noChangeArrowheads="1"/>
          </p:cNvSpPr>
          <p:nvPr/>
        </p:nvSpPr>
        <p:spPr bwMode="auto">
          <a:xfrm>
            <a:off x="455246" y="1400757"/>
            <a:ext cx="5112000" cy="144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algn="ctr">
            <a:solidFill>
              <a:srgbClr val="DDDDDD"/>
            </a:solidFill>
            <a:round/>
            <a:headEnd/>
            <a:tailEnd/>
          </a:ln>
        </p:spPr>
        <p:txBody>
          <a:bodyPr lIns="36000" tIns="49847" rIns="36000" bIns="31613"/>
          <a:lstStyle/>
          <a:p>
            <a:pPr marL="130969" indent="-130969">
              <a:spcBef>
                <a:spcPts val="600"/>
              </a:spcBef>
              <a:spcAft>
                <a:spcPts val="200"/>
              </a:spcAft>
              <a:buClr>
                <a:srgbClr val="F26334"/>
              </a:buClr>
              <a:buSzPct val="70000"/>
              <a:buFont typeface="Arial" pitchFamily="34" charset="0"/>
              <a:buChar char="►"/>
              <a:defRPr/>
            </a:pPr>
            <a:r>
              <a:rPr lang="en-GB" altLang="zh-CN" sz="1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Key Learnings</a:t>
            </a:r>
            <a:endParaRPr lang="en-US" altLang="zh-CN" sz="1200" dirty="0" smtClean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00" lvl="1" indent="-144000">
              <a:lnSpc>
                <a:spcPts val="1100"/>
              </a:lnSpc>
              <a:spcBef>
                <a:spcPts val="300"/>
              </a:spcBef>
              <a:buClr>
                <a:srgbClr val="F2633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months from start to implementation (1-7, 2019)</a:t>
            </a:r>
          </a:p>
          <a:p>
            <a:pPr marL="252000" lvl="1" indent="-144000">
              <a:lnSpc>
                <a:spcPts val="1100"/>
              </a:lnSpc>
              <a:spcBef>
                <a:spcPts val="300"/>
              </a:spcBef>
              <a:buClr>
                <a:srgbClr val="F2633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746 foods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which expiry date is within 30 days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adopt 2D code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commodity, and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realize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source tracing.</a:t>
            </a:r>
            <a:endParaRPr lang="en-US" altLang="zh-CN" sz="1100" dirty="0" smtClean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00" lvl="1" indent="-144000">
              <a:lnSpc>
                <a:spcPts val="1100"/>
              </a:lnSpc>
              <a:spcBef>
                <a:spcPts val="300"/>
              </a:spcBef>
              <a:buClr>
                <a:srgbClr val="F2633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Print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quality control issues required development to improve symbol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quality.</a:t>
            </a:r>
          </a:p>
          <a:p>
            <a:pPr marL="252000" lvl="1" indent="-144000">
              <a:lnSpc>
                <a:spcPts val="1100"/>
              </a:lnSpc>
              <a:spcBef>
                <a:spcPts val="300"/>
              </a:spcBef>
              <a:buClr>
                <a:srgbClr val="F2633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Staff confused by multiple barcodes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(additional </a:t>
            </a: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education was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needed)</a:t>
            </a:r>
            <a:endParaRPr lang="en-US" altLang="zh-CN" sz="11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2000" lvl="1" indent="-144000">
              <a:lnSpc>
                <a:spcPts val="1100"/>
              </a:lnSpc>
              <a:spcBef>
                <a:spcPts val="300"/>
              </a:spcBef>
              <a:buClr>
                <a:srgbClr val="F2633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manufacturers and retailers need to be </a:t>
            </a:r>
            <a:r>
              <a:rPr lang="en-US" altLang="zh-CN" sz="11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involved.</a:t>
            </a:r>
            <a:endParaRPr lang="en-US" altLang="zh-CN" sz="11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0671" y="3416104"/>
            <a:ext cx="1217689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6334"/>
            </a:solidFill>
          </a:ln>
        </p:spPr>
        <p:txBody>
          <a:bodyPr wrap="square" lIns="36000" rIns="3600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Self-service scanning area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/>
          <a:srcRect b="4948"/>
          <a:stretch/>
        </p:blipFill>
        <p:spPr>
          <a:xfrm>
            <a:off x="2133600" y="2876550"/>
            <a:ext cx="2880000" cy="1587343"/>
          </a:xfrm>
          <a:prstGeom prst="rect">
            <a:avLst/>
          </a:prstGeom>
          <a:ln>
            <a:solidFill>
              <a:srgbClr val="F26334"/>
            </a:solidFill>
          </a:ln>
        </p:spPr>
      </p:pic>
      <p:cxnSp>
        <p:nvCxnSpPr>
          <p:cNvPr id="14" name="直接连接符 13"/>
          <p:cNvCxnSpPr>
            <a:stCxn id="6" idx="0"/>
          </p:cNvCxnSpPr>
          <p:nvPr/>
        </p:nvCxnSpPr>
        <p:spPr>
          <a:xfrm flipV="1">
            <a:off x="1079516" y="2876550"/>
            <a:ext cx="1054084" cy="539554"/>
          </a:xfrm>
          <a:prstGeom prst="line">
            <a:avLst/>
          </a:prstGeom>
          <a:ln w="3175">
            <a:solidFill>
              <a:srgbClr val="F263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2"/>
          </p:cNvCxnSpPr>
          <p:nvPr/>
        </p:nvCxnSpPr>
        <p:spPr>
          <a:xfrm>
            <a:off x="1079516" y="3846991"/>
            <a:ext cx="1054084" cy="616902"/>
          </a:xfrm>
          <a:prstGeom prst="line">
            <a:avLst/>
          </a:prstGeom>
          <a:ln w="3175">
            <a:solidFill>
              <a:srgbClr val="F263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标题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/>
          <a:lstStyle>
            <a:lvl1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500" kern="1200" cap="none" spc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GB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Use </a:t>
            </a:r>
            <a:r>
              <a:rPr lang="en-GB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Case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3645" y="414675"/>
            <a:ext cx="2757144" cy="70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67">
            <a:extLst>
              <a:ext uri="{FF2B5EF4-FFF2-40B4-BE49-F238E27FC236}">
                <a16:creationId xmlns:a16="http://schemas.microsoft.com/office/drawing/2014/main" id="{EC705EA5-4271-49AD-BFFF-0DEF607C4791}"/>
              </a:ext>
            </a:extLst>
          </p:cNvPr>
          <p:cNvSpPr/>
          <p:nvPr/>
        </p:nvSpPr>
        <p:spPr>
          <a:xfrm>
            <a:off x="445620" y="1061050"/>
            <a:ext cx="4068000" cy="324000"/>
          </a:xfrm>
          <a:prstGeom prst="rect">
            <a:avLst/>
          </a:prstGeom>
          <a:solidFill>
            <a:srgbClr val="002C6C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defTabSz="219936"/>
            <a:r>
              <a:rPr lang="en-GB" sz="1400" b="1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Bianlifeng</a:t>
            </a:r>
            <a:r>
              <a:rPr lang="zh-CN" altLang="en-US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GB" altLang="zh-CN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Expiry </a:t>
            </a:r>
            <a:r>
              <a:rPr lang="en-GB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GB" altLang="zh-CN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ate Man</a:t>
            </a:r>
            <a:r>
              <a:rPr lang="en-US" altLang="zh-CN" sz="1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GB" altLang="zh-CN" sz="1400" b="1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gement</a:t>
            </a:r>
            <a:endParaRPr lang="en-GB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6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47478" y="172643"/>
            <a:ext cx="8696521" cy="679647"/>
          </a:xfrm>
        </p:spPr>
        <p:txBody>
          <a:bodyPr/>
          <a:lstStyle/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 Set of Data…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>
          <a:xfrm>
            <a:off x="8450371" y="470535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14" name="矩形 13"/>
          <p:cNvSpPr/>
          <p:nvPr/>
        </p:nvSpPr>
        <p:spPr>
          <a:xfrm>
            <a:off x="5943600" y="4317069"/>
            <a:ext cx="281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00" dirty="0">
                <a:latin typeface="Arial Narrow" panose="020B0606020202030204" pitchFamily="34" charset="0"/>
              </a:rPr>
              <a:t>Source</a:t>
            </a:r>
            <a:r>
              <a:rPr lang="en-US" altLang="zh-CN" sz="1000" dirty="0">
                <a:latin typeface="Arial Narrow" panose="020B0606020202030204" pitchFamily="34" charset="0"/>
              </a:rPr>
              <a:t>: </a:t>
            </a:r>
            <a:r>
              <a:rPr lang="zh-CN" altLang="en-US" sz="1000" dirty="0" smtClean="0">
                <a:latin typeface="Arial Narrow" panose="020B0606020202030204" pitchFamily="34" charset="0"/>
              </a:rPr>
              <a:t>CNNIC</a:t>
            </a:r>
            <a:endParaRPr lang="zh-CN" altLang="en-US" sz="1000" dirty="0">
              <a:latin typeface="Arial Narrow" panose="020B0606020202030204" pitchFamily="34" charset="0"/>
            </a:endParaRPr>
          </a:p>
        </p:txBody>
      </p:sp>
      <p:graphicFrame>
        <p:nvGraphicFramePr>
          <p:cNvPr id="22" name="图示 21"/>
          <p:cNvGraphicFramePr/>
          <p:nvPr>
            <p:extLst>
              <p:ext uri="{D42A27DB-BD31-4B8C-83A1-F6EECF244321}">
                <p14:modId xmlns:p14="http://schemas.microsoft.com/office/powerpoint/2010/main" val="2536838755"/>
              </p:ext>
            </p:extLst>
          </p:nvPr>
        </p:nvGraphicFramePr>
        <p:xfrm>
          <a:off x="953647" y="1581150"/>
          <a:ext cx="7047353" cy="255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381000" y="4313933"/>
            <a:ext cx="11464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1000" dirty="0">
                <a:latin typeface="Arial Narrow" panose="020B0606020202030204" pitchFamily="34" charset="0"/>
                <a:ea typeface="微软雅黑" panose="020B0503020204020204" pitchFamily="34" charset="-122"/>
              </a:rPr>
              <a:t>Unit: </a:t>
            </a:r>
            <a:r>
              <a:rPr lang="en-US" altLang="en-US" sz="1000" dirty="0" smtClean="0">
                <a:latin typeface="Arial Narrow" panose="020B0606020202030204" pitchFamily="34" charset="0"/>
                <a:ea typeface="微软雅黑" panose="020B0503020204020204" pitchFamily="34" charset="-122"/>
              </a:rPr>
              <a:t>10,000 persons</a:t>
            </a:r>
            <a:endParaRPr lang="zh-CN" altLang="en-US" sz="1000" dirty="0">
              <a:latin typeface="Arial Narrow" panose="020B0606020202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000" y="1075551"/>
            <a:ext cx="3522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As of the end of December </a:t>
            </a:r>
            <a:r>
              <a:rPr lang="en-US" altLang="zh-CN" sz="1200" dirty="0" smtClean="0">
                <a:solidFill>
                  <a:schemeClr val="tx2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2018, the scale of: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0000" y="1807355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2633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≈</a:t>
            </a:r>
            <a:endParaRPr lang="zh-CN" altLang="en-US" sz="5400" dirty="0">
              <a:solidFill>
                <a:srgbClr val="F2633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10000" y="3002626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2633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≈</a:t>
            </a:r>
            <a:endParaRPr lang="zh-CN" altLang="en-US" sz="5400" dirty="0">
              <a:solidFill>
                <a:srgbClr val="F2633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80300" y="1767857"/>
            <a:ext cx="1476000" cy="990015"/>
          </a:xfrm>
          <a:prstGeom prst="rect">
            <a:avLst/>
          </a:prstGeom>
          <a:solidFill>
            <a:srgbClr val="F26334"/>
          </a:solidFill>
        </p:spPr>
        <p:txBody>
          <a:bodyPr wrap="square" anchor="ctr" anchorCtr="0">
            <a:sp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altLang="zh-CN" sz="12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The </a:t>
            </a:r>
            <a:r>
              <a:rPr lang="en-US" altLang="zh-CN" sz="12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number of Internet users is almost equal to that of mobile phone users</a:t>
            </a:r>
            <a:r>
              <a:rPr lang="en-US" altLang="zh-CN" sz="12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endParaRPr lang="zh-CN" altLang="zh-CN" sz="12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90200" y="3031126"/>
            <a:ext cx="1476000" cy="990015"/>
          </a:xfrm>
          <a:prstGeom prst="rect">
            <a:avLst/>
          </a:prstGeom>
          <a:solidFill>
            <a:srgbClr val="F26334"/>
          </a:solidFill>
        </p:spPr>
        <p:txBody>
          <a:bodyPr wrap="square" anchor="ctr" anchorCtr="0">
            <a:sp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altLang="zh-CN" sz="12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Almost </a:t>
            </a:r>
            <a:r>
              <a:rPr lang="en-US" altLang="zh-CN" sz="12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everyone who surfs the Internet is using mobile phone shopping.</a:t>
            </a:r>
            <a:endParaRPr lang="zh-CN" altLang="zh-CN" sz="12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9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0"/>
      <p:bldP spid="5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43226" y="1885950"/>
            <a:ext cx="7362574" cy="668374"/>
          </a:xfrm>
        </p:spPr>
        <p:txBody>
          <a:bodyPr/>
          <a:lstStyle/>
          <a:p>
            <a:pPr lvl="0"/>
            <a:r>
              <a:rPr lang="en-US" altLang="zh-CN" sz="2400" b="1" dirty="0" err="1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Jiangfeng</a:t>
            </a:r>
            <a:r>
              <a:rPr lang="en-US" altLang="zh-CN" sz="24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QIU </a:t>
            </a:r>
            <a:endParaRPr lang="zh-CN" altLang="en-US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GB" smtClean="0"/>
              <a:pPr fontAlgn="base">
                <a:spcAft>
                  <a:spcPct val="0"/>
                </a:spcAft>
                <a:defRPr/>
              </a:pPr>
              <a:t>20</a:t>
            </a:fld>
            <a:endParaRPr lang="en-GB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t="39926" r="15626" b="21965"/>
          <a:stretch/>
        </p:blipFill>
        <p:spPr>
          <a:xfrm>
            <a:off x="6203022" y="2128757"/>
            <a:ext cx="1972638" cy="196013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945222" y="742950"/>
            <a:ext cx="7272000" cy="990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C6C"/>
                </a:solidFill>
                <a:latin typeface="黑体" pitchFamily="49" charset="-122"/>
                <a:ea typeface="黑体" pitchFamily="49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黑体" pitchFamily="2" charset="-122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黑体" pitchFamily="2" charset="-122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黑体" pitchFamily="2" charset="-122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黑体" pitchFamily="2" charset="-122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C6C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zh-CN" sz="54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unga" panose="020B0502040204020203" pitchFamily="34" charset="0"/>
              </a:rPr>
              <a:t>THANK YOU </a:t>
            </a:r>
            <a:r>
              <a:rPr lang="zh-CN" altLang="en-US" sz="54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unga" panose="020B0502040204020203" pitchFamily="34" charset="0"/>
              </a:rPr>
              <a:t>！</a:t>
            </a:r>
            <a:endParaRPr lang="en-GB" sz="54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unga" panose="020B0502040204020203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91032" y="2529385"/>
            <a:ext cx="5281168" cy="1572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GS1 China </a:t>
            </a: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中国物品编码中心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 </a:t>
            </a:r>
            <a:r>
              <a:rPr kumimoji="0" lang="en-US" altLang="zh-CN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                 </a:t>
            </a:r>
            <a:endParaRPr kumimoji="0" lang="en-US" altLang="zh-CN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4400" eaLnBrk="0" hangingPunct="0">
              <a:lnSpc>
                <a:spcPts val="15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5F, Wing B, Imperial International Bldg., No.138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Andingmenwai</a:t>
            </a:r>
            <a:r>
              <a:rPr lang="en-US" altLang="zh-CN" sz="1200" dirty="0" smtClean="0">
                <a:solidFill>
                  <a:schemeClr val="bg1"/>
                </a:solidFill>
              </a:rPr>
              <a:t> Street,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Dongcheng</a:t>
            </a:r>
            <a:r>
              <a:rPr lang="en-US" altLang="zh-CN" sz="1200" dirty="0" smtClean="0">
                <a:solidFill>
                  <a:schemeClr val="bg1"/>
                </a:solidFill>
              </a:rPr>
              <a:t> District, Beijing 100011,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P.R.China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+</a:t>
            </a:r>
            <a:r>
              <a:rPr kumimoji="0" lang="en-US" altLang="zh-CN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86 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010 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8429 5523</a:t>
            </a:r>
          </a:p>
          <a:p>
            <a:pPr marL="0" marR="0" lvl="0" indent="0" algn="l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 qiujf@gs1cn.org </a:t>
            </a:r>
          </a:p>
          <a:p>
            <a:pPr marL="0" marR="0" lvl="0" indent="0" algn="l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   qiujf@ancc.org.cn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www.gs1cn.org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45222" y="1885950"/>
            <a:ext cx="72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73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896350" y="4759325"/>
            <a:ext cx="247650" cy="150813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558800" y="1809750"/>
            <a:ext cx="805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2D</a:t>
            </a:r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Barcode</a:t>
            </a:r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is Everywhere in China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47478" y="172643"/>
            <a:ext cx="8696521" cy="679647"/>
          </a:xfrm>
        </p:spPr>
        <p:txBody>
          <a:bodyPr/>
          <a:lstStyle/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Strong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ongnitive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Foundation of 2D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arcode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>
          <a:xfrm>
            <a:off x="8450371" y="446324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381000" y="1089439"/>
            <a:ext cx="2743200" cy="1939511"/>
            <a:chOff x="370114" y="1089439"/>
            <a:chExt cx="2743200" cy="1939511"/>
          </a:xfrm>
        </p:grpSpPr>
        <p:pic>
          <p:nvPicPr>
            <p:cNvPr id="16" name="图片 15" descr="二维码的20种商业应用模式，你知道多少？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7" t="1569" r="3484" b="6654"/>
            <a:stretch/>
          </p:blipFill>
          <p:spPr bwMode="auto">
            <a:xfrm>
              <a:off x="489857" y="1733550"/>
              <a:ext cx="2318657" cy="1295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内容占位符 2"/>
            <p:cNvSpPr txBox="1">
              <a:spLocks/>
            </p:cNvSpPr>
            <p:nvPr/>
          </p:nvSpPr>
          <p:spPr bwMode="auto">
            <a:xfrm>
              <a:off x="370114" y="1089439"/>
              <a:ext cx="2743200" cy="60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lvl="3" eaLnBrk="0" hangingPunct="0">
                <a:lnSpc>
                  <a:spcPts val="2000"/>
                </a:lnSpc>
                <a:buClr>
                  <a:srgbClr val="F26334"/>
                </a:buClr>
                <a:buSzPct val="80000"/>
                <a:buFont typeface="Wingdings" pitchFamily="2" charset="2"/>
                <a:buChar char="p"/>
              </a:pPr>
              <a:r>
                <a:rPr kumimoji="0" lang="en-US" altLang="zh-CN" sz="1600" dirty="0" smtClean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rPr>
                <a:t>Online sales</a:t>
              </a:r>
            </a:p>
            <a:p>
              <a:pPr marL="0" lvl="3" indent="0" eaLnBrk="0" hangingPunct="0">
                <a:lnSpc>
                  <a:spcPts val="2000"/>
                </a:lnSpc>
                <a:buClr>
                  <a:srgbClr val="F26334"/>
                </a:buClr>
                <a:buSzPct val="80000"/>
              </a:pPr>
              <a:r>
                <a:rPr lang="en-US" altLang="zh-CN" sz="1200" dirty="0" smtClean="0">
                  <a:latin typeface="+mn-lt"/>
                  <a:cs typeface="Times New Roman" panose="02020603050405020304" pitchFamily="18" charset="0"/>
                </a:rPr>
                <a:t>    Scan for shopping</a:t>
              </a:r>
              <a:endParaRPr lang="zh-CN" altLang="en-US" sz="1200" dirty="0">
                <a:latin typeface="+mn-lt"/>
                <a:cs typeface="Times New Roman" panose="02020603050405020304" pitchFamily="18" charset="0"/>
              </a:endParaRPr>
            </a:p>
            <a:p>
              <a:pPr marL="0" lvl="3" eaLnBrk="0" hangingPunct="0">
                <a:lnSpc>
                  <a:spcPts val="2000"/>
                </a:lnSpc>
                <a:buClr>
                  <a:srgbClr val="F26334"/>
                </a:buClr>
                <a:buSzPct val="80000"/>
                <a:buFont typeface="Wingdings" pitchFamily="2" charset="2"/>
                <a:buChar char="p"/>
              </a:pPr>
              <a:endParaRPr kumimoji="0" lang="en-US" altLang="zh-CN" sz="1600" dirty="0" smtClean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0" lvl="3" indent="0" eaLnBrk="0" hangingPunct="0">
                <a:lnSpc>
                  <a:spcPts val="2000"/>
                </a:lnSpc>
                <a:buClr>
                  <a:srgbClr val="F26334"/>
                </a:buClr>
                <a:buSzPct val="80000"/>
              </a:pPr>
              <a:endParaRPr kumimoji="0" lang="zh-CN" altLang="en-US" sz="2000" dirty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015342" y="1102178"/>
            <a:ext cx="2606143" cy="2523897"/>
            <a:chOff x="5606142" y="1165398"/>
            <a:chExt cx="2606143" cy="2523897"/>
          </a:xfrm>
        </p:grpSpPr>
        <p:pic>
          <p:nvPicPr>
            <p:cNvPr id="22" name="Picture 4" descr="https://ss3.bdstatic.com/70cFv8Sh_Q1YnxGkpoWK1HF6hhy/it/u=2106001976,155166007&amp;fm=26&amp;gp=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4" r="5172"/>
            <a:stretch/>
          </p:blipFill>
          <p:spPr bwMode="auto">
            <a:xfrm>
              <a:off x="5703430" y="1815816"/>
              <a:ext cx="2508855" cy="18734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内容占位符 2"/>
            <p:cNvSpPr txBox="1">
              <a:spLocks/>
            </p:cNvSpPr>
            <p:nvPr/>
          </p:nvSpPr>
          <p:spPr bwMode="auto">
            <a:xfrm>
              <a:off x="5606142" y="1165398"/>
              <a:ext cx="2166073" cy="60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lvl="3" eaLnBrk="0" hangingPunct="0">
                <a:lnSpc>
                  <a:spcPts val="2000"/>
                </a:lnSpc>
                <a:buClr>
                  <a:srgbClr val="F26334"/>
                </a:buClr>
                <a:buSzPct val="80000"/>
                <a:buFont typeface="Wingdings" pitchFamily="2" charset="2"/>
                <a:buChar char="p"/>
              </a:pPr>
              <a:r>
                <a:rPr kumimoji="0" lang="en-US" altLang="zh-CN" sz="1600" dirty="0" smtClean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rPr>
                <a:t>Mobile payment</a:t>
              </a:r>
            </a:p>
            <a:p>
              <a:pPr marL="0" lvl="3" indent="0" eaLnBrk="0" hangingPunct="0">
                <a:lnSpc>
                  <a:spcPts val="2000"/>
                </a:lnSpc>
                <a:buClr>
                  <a:srgbClr val="F26334"/>
                </a:buClr>
                <a:buSzPct val="80000"/>
              </a:pPr>
              <a:r>
                <a:rPr lang="en-US" altLang="zh-CN" sz="1200" dirty="0" smtClean="0">
                  <a:latin typeface="+mn-lt"/>
                  <a:cs typeface="Times New Roman" panose="02020603050405020304" pitchFamily="18" charset="0"/>
                </a:rPr>
                <a:t>    Scan </a:t>
              </a:r>
              <a:r>
                <a:rPr lang="en-US" altLang="zh-CN" sz="1200" dirty="0">
                  <a:latin typeface="+mn-lt"/>
                  <a:cs typeface="Times New Roman" panose="02020603050405020304" pitchFamily="18" charset="0"/>
                </a:rPr>
                <a:t>and </a:t>
              </a:r>
              <a:r>
                <a:rPr lang="en-US" altLang="zh-CN" sz="1200" dirty="0" smtClean="0">
                  <a:latin typeface="+mn-lt"/>
                  <a:cs typeface="Times New Roman" panose="02020603050405020304" pitchFamily="18" charset="0"/>
                </a:rPr>
                <a:t>pay</a:t>
              </a:r>
              <a:endParaRPr lang="zh-CN" altLang="en-US" sz="1200" dirty="0">
                <a:latin typeface="+mn-lt"/>
                <a:cs typeface="Times New Roman" panose="02020603050405020304" pitchFamily="18" charset="0"/>
              </a:endParaRPr>
            </a:p>
            <a:p>
              <a:pPr marL="0" lvl="3" eaLnBrk="0" hangingPunct="0">
                <a:lnSpc>
                  <a:spcPts val="2000"/>
                </a:lnSpc>
                <a:buClr>
                  <a:srgbClr val="F26334"/>
                </a:buClr>
                <a:buSzPct val="80000"/>
                <a:buFont typeface="Wingdings" pitchFamily="2" charset="2"/>
                <a:buChar char="p"/>
              </a:pPr>
              <a:endParaRPr kumimoji="0" lang="en-US" altLang="zh-CN" sz="1600" dirty="0" smtClean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0" lvl="3" indent="0" eaLnBrk="0" hangingPunct="0">
                <a:lnSpc>
                  <a:spcPts val="2000"/>
                </a:lnSpc>
                <a:buClr>
                  <a:srgbClr val="F26334"/>
                </a:buClr>
                <a:buSzPct val="80000"/>
              </a:pPr>
              <a:endParaRPr kumimoji="0" lang="zh-CN" altLang="en-US" sz="2000" dirty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823856" y="1091294"/>
            <a:ext cx="3200400" cy="3233056"/>
            <a:chOff x="5823856" y="1091294"/>
            <a:chExt cx="3200400" cy="3233056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"/>
            <a:stretch/>
          </p:blipFill>
          <p:spPr bwMode="auto">
            <a:xfrm>
              <a:off x="5965370" y="1758120"/>
              <a:ext cx="1828800" cy="17280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内容占位符 2"/>
            <p:cNvSpPr txBox="1">
              <a:spLocks/>
            </p:cNvSpPr>
            <p:nvPr/>
          </p:nvSpPr>
          <p:spPr bwMode="auto">
            <a:xfrm>
              <a:off x="5823856" y="1091294"/>
              <a:ext cx="3200400" cy="60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lvl="3" eaLnBrk="0" hangingPunct="0">
                <a:lnSpc>
                  <a:spcPts val="2000"/>
                </a:lnSpc>
                <a:buClr>
                  <a:srgbClr val="F26334"/>
                </a:buClr>
                <a:buSzPct val="80000"/>
                <a:buFont typeface="Wingdings" pitchFamily="2" charset="2"/>
                <a:buChar char="p"/>
              </a:pPr>
              <a:r>
                <a:rPr kumimoji="0" lang="en-US" altLang="zh-CN" sz="1600" dirty="0" smtClean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rPr>
                <a:t>Marketing</a:t>
              </a:r>
            </a:p>
            <a:p>
              <a:pPr marL="0" lvl="3" indent="0" eaLnBrk="0" hangingPunct="0">
                <a:lnSpc>
                  <a:spcPts val="2000"/>
                </a:lnSpc>
                <a:buClr>
                  <a:srgbClr val="F26334"/>
                </a:buClr>
                <a:buSzPct val="80000"/>
              </a:pPr>
              <a:r>
                <a:rPr lang="en-US" altLang="zh-CN" sz="1200" dirty="0" smtClean="0">
                  <a:latin typeface="+mn-lt"/>
                  <a:cs typeface="Times New Roman" panose="02020603050405020304" pitchFamily="18" charset="0"/>
                </a:rPr>
                <a:t>    </a:t>
              </a:r>
              <a:r>
                <a:rPr lang="en-US" altLang="zh-CN" sz="1200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Scan and order/get coupons/discounts</a:t>
              </a:r>
              <a:endParaRPr lang="zh-CN" altLang="en-US" sz="1200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102" name="Picture 6" descr="https://timgsa.baidu.com/timg?image&amp;quality=80&amp;size=b9999_10000&amp;sec=1563654822254&amp;di=0798a704b1e394e7394aa48c9f82e3d8&amp;imgtype=0&amp;src=http%3A%2F%2Fphotocdn.sohu.com%2F20150901%2FImg42025612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2724150"/>
              <a:ext cx="1002042" cy="1600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36085" y="1405008"/>
            <a:ext cx="2699658" cy="2830286"/>
            <a:chOff x="348342" y="1113064"/>
            <a:chExt cx="2699658" cy="2830286"/>
          </a:xfrm>
        </p:grpSpPr>
        <p:sp>
          <p:nvSpPr>
            <p:cNvPr id="18" name="矩形 17"/>
            <p:cNvSpPr/>
            <p:nvPr/>
          </p:nvSpPr>
          <p:spPr>
            <a:xfrm>
              <a:off x="348342" y="1113064"/>
              <a:ext cx="2699658" cy="2830286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48342" y="1116719"/>
              <a:ext cx="2634342" cy="2313551"/>
              <a:chOff x="381000" y="1059886"/>
              <a:chExt cx="2634342" cy="2313551"/>
            </a:xfrm>
            <a:solidFill>
              <a:schemeClr val="bg1"/>
            </a:solidFill>
          </p:grpSpPr>
          <p:pic>
            <p:nvPicPr>
              <p:cNvPr id="20" name="图片 4" descr="照片 2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83" t="22639" r="4167" b="12546"/>
              <a:stretch>
                <a:fillRect/>
              </a:stretch>
            </p:blipFill>
            <p:spPr bwMode="auto">
              <a:xfrm>
                <a:off x="505144" y="1733551"/>
                <a:ext cx="2149826" cy="163988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内容占位符 2"/>
              <p:cNvSpPr txBox="1">
                <a:spLocks/>
              </p:cNvSpPr>
              <p:nvPr/>
            </p:nvSpPr>
            <p:spPr bwMode="auto">
              <a:xfrm>
                <a:off x="381000" y="1059886"/>
                <a:ext cx="2634342" cy="6056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rIns="36000"/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lvl="3" eaLnBrk="0" hangingPunct="0">
                  <a:lnSpc>
                    <a:spcPts val="2000"/>
                  </a:lnSpc>
                  <a:buClr>
                    <a:srgbClr val="F26334"/>
                  </a:buClr>
                  <a:buSzPct val="80000"/>
                  <a:buFont typeface="Wingdings" pitchFamily="2" charset="2"/>
                  <a:buChar char="p"/>
                </a:pPr>
                <a:r>
                  <a:rPr kumimoji="0" lang="en-US" altLang="zh-CN" sz="1600" dirty="0" smtClean="0">
                    <a:solidFill>
                      <a:srgbClr val="002C6C"/>
                    </a:solidFill>
                    <a:latin typeface="微软雅黑" pitchFamily="34" charset="-122"/>
                    <a:ea typeface="微软雅黑" pitchFamily="34" charset="-122"/>
                  </a:rPr>
                  <a:t>Track &amp; trace</a:t>
                </a:r>
              </a:p>
              <a:p>
                <a:pPr marL="0" lvl="3" indent="0" eaLnBrk="0" hangingPunct="0">
                  <a:lnSpc>
                    <a:spcPts val="2000"/>
                  </a:lnSpc>
                  <a:buClr>
                    <a:srgbClr val="F26334"/>
                  </a:buClr>
                  <a:buSzPct val="80000"/>
                </a:pPr>
                <a:r>
                  <a:rPr lang="en-US" altLang="zh-CN" sz="1200" dirty="0" smtClean="0">
                    <a:latin typeface="+mn-lt"/>
                    <a:cs typeface="Times New Roman" panose="02020603050405020304" pitchFamily="18" charset="0"/>
                  </a:rPr>
                  <a:t>    Scan </a:t>
                </a:r>
                <a:r>
                  <a:rPr lang="en-US" altLang="zh-CN" sz="1200" dirty="0">
                    <a:latin typeface="+mn-lt"/>
                    <a:cs typeface="Times New Roman" panose="02020603050405020304" pitchFamily="18" charset="0"/>
                  </a:rPr>
                  <a:t>and </a:t>
                </a:r>
                <a:r>
                  <a:rPr lang="en-US" altLang="zh-CN" sz="1200" dirty="0" smtClean="0">
                    <a:latin typeface="+mn-lt"/>
                    <a:cs typeface="Times New Roman" panose="02020603050405020304" pitchFamily="18" charset="0"/>
                  </a:rPr>
                  <a:t>get traceability info</a:t>
                </a:r>
                <a:endParaRPr lang="zh-CN" altLang="en-US" sz="1200" dirty="0">
                  <a:latin typeface="+mn-lt"/>
                  <a:cs typeface="Times New Roman" panose="02020603050405020304" pitchFamily="18" charset="0"/>
                </a:endParaRPr>
              </a:p>
              <a:p>
                <a:pPr marL="0" lvl="3" eaLnBrk="0" hangingPunct="0">
                  <a:lnSpc>
                    <a:spcPts val="2000"/>
                  </a:lnSpc>
                  <a:buClr>
                    <a:srgbClr val="F26334"/>
                  </a:buClr>
                  <a:buSzPct val="80000"/>
                  <a:buFont typeface="Wingdings" pitchFamily="2" charset="2"/>
                  <a:buChar char="p"/>
                </a:pPr>
                <a:endParaRPr kumimoji="0" lang="en-US" altLang="zh-CN" sz="1600" dirty="0" smtClean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0" lvl="3" indent="0" eaLnBrk="0" hangingPunct="0">
                  <a:lnSpc>
                    <a:spcPts val="2000"/>
                  </a:lnSpc>
                  <a:buClr>
                    <a:srgbClr val="F26334"/>
                  </a:buClr>
                  <a:buSzPct val="80000"/>
                </a:pPr>
                <a:endParaRPr kumimoji="0" lang="zh-CN" altLang="en-US" sz="2000" dirty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009871" y="1428750"/>
            <a:ext cx="2781459" cy="2982686"/>
            <a:chOff x="3047999" y="1113064"/>
            <a:chExt cx="2781459" cy="2982686"/>
          </a:xfrm>
        </p:grpSpPr>
        <p:sp>
          <p:nvSpPr>
            <p:cNvPr id="28" name="矩形 27"/>
            <p:cNvSpPr/>
            <p:nvPr/>
          </p:nvSpPr>
          <p:spPr>
            <a:xfrm>
              <a:off x="3047999" y="1113064"/>
              <a:ext cx="2781459" cy="2982686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048000" y="1123950"/>
              <a:ext cx="2710544" cy="2590800"/>
              <a:chOff x="3276600" y="1047750"/>
              <a:chExt cx="2710544" cy="2590800"/>
            </a:xfrm>
            <a:solidFill>
              <a:schemeClr val="bg1"/>
            </a:solidFill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132"/>
              <a:stretch/>
            </p:blipFill>
            <p:spPr bwMode="auto">
              <a:xfrm>
                <a:off x="3399064" y="1711778"/>
                <a:ext cx="1945299" cy="192677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内容占位符 2"/>
              <p:cNvSpPr txBox="1">
                <a:spLocks/>
              </p:cNvSpPr>
              <p:nvPr/>
            </p:nvSpPr>
            <p:spPr bwMode="auto">
              <a:xfrm>
                <a:off x="3276600" y="1047750"/>
                <a:ext cx="2710544" cy="6056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lvl="3" eaLnBrk="0" hangingPunct="0">
                  <a:lnSpc>
                    <a:spcPts val="2000"/>
                  </a:lnSpc>
                  <a:buClr>
                    <a:srgbClr val="F26334"/>
                  </a:buClr>
                  <a:buSzPct val="80000"/>
                  <a:buFont typeface="Wingdings" pitchFamily="2" charset="2"/>
                  <a:buChar char="p"/>
                </a:pPr>
                <a:r>
                  <a:rPr lang="en-US" altLang="zh-CN" sz="1600" dirty="0" smtClean="0">
                    <a:solidFill>
                      <a:srgbClr val="002C6C"/>
                    </a:solidFill>
                    <a:latin typeface="微软雅黑" pitchFamily="34" charset="-122"/>
                    <a:ea typeface="微软雅黑" pitchFamily="34" charset="-122"/>
                  </a:rPr>
                  <a:t>Anti-counterfeiting</a:t>
                </a:r>
                <a:endParaRPr kumimoji="0" lang="en-US" altLang="zh-CN" sz="1600" dirty="0" smtClean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0" lvl="3" indent="0" eaLnBrk="0" hangingPunct="0">
                  <a:lnSpc>
                    <a:spcPts val="2000"/>
                  </a:lnSpc>
                  <a:buClr>
                    <a:srgbClr val="F26334"/>
                  </a:buClr>
                  <a:buSzPct val="80000"/>
                </a:pPr>
                <a:r>
                  <a:rPr lang="en-US" altLang="zh-CN" sz="1200" dirty="0" smtClean="0">
                    <a:latin typeface="+mn-lt"/>
                    <a:cs typeface="Times New Roman" panose="02020603050405020304" pitchFamily="18" charset="0"/>
                  </a:rPr>
                  <a:t>    Scan </a:t>
                </a:r>
                <a:r>
                  <a:rPr lang="en-US" altLang="zh-CN" sz="1200" dirty="0">
                    <a:latin typeface="+mn-lt"/>
                    <a:cs typeface="Times New Roman" panose="02020603050405020304" pitchFamily="18" charset="0"/>
                  </a:rPr>
                  <a:t>and </a:t>
                </a:r>
                <a:r>
                  <a:rPr lang="en-US" altLang="zh-CN" sz="1200" dirty="0" smtClean="0">
                    <a:latin typeface="+mn-lt"/>
                    <a:cs typeface="Times New Roman" panose="02020603050405020304" pitchFamily="18" charset="0"/>
                  </a:rPr>
                  <a:t>get validation info</a:t>
                </a:r>
                <a:endParaRPr lang="zh-CN" altLang="en-US" sz="1200" dirty="0">
                  <a:latin typeface="+mn-lt"/>
                  <a:cs typeface="Times New Roman" panose="02020603050405020304" pitchFamily="18" charset="0"/>
                </a:endParaRPr>
              </a:p>
              <a:p>
                <a:pPr marL="0" lvl="3" eaLnBrk="0" hangingPunct="0">
                  <a:lnSpc>
                    <a:spcPts val="2000"/>
                  </a:lnSpc>
                  <a:buClr>
                    <a:srgbClr val="F26334"/>
                  </a:buClr>
                  <a:buSzPct val="80000"/>
                  <a:buFont typeface="Wingdings" pitchFamily="2" charset="2"/>
                  <a:buChar char="p"/>
                </a:pPr>
                <a:endParaRPr kumimoji="0" lang="en-US" altLang="zh-CN" sz="1600" dirty="0" smtClean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0" lvl="3" indent="0" eaLnBrk="0" hangingPunct="0">
                  <a:lnSpc>
                    <a:spcPts val="2000"/>
                  </a:lnSpc>
                  <a:buClr>
                    <a:srgbClr val="F26334"/>
                  </a:buClr>
                  <a:buSzPct val="80000"/>
                </a:pPr>
                <a:endParaRPr kumimoji="0" lang="zh-CN" altLang="en-US" sz="2000" dirty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562600" y="1428750"/>
            <a:ext cx="3581400" cy="3058886"/>
            <a:chOff x="5562600" y="1113064"/>
            <a:chExt cx="3581400" cy="3058886"/>
          </a:xfrm>
          <a:effectLst/>
        </p:grpSpPr>
        <p:sp>
          <p:nvSpPr>
            <p:cNvPr id="33" name="矩形 32"/>
            <p:cNvSpPr/>
            <p:nvPr/>
          </p:nvSpPr>
          <p:spPr>
            <a:xfrm>
              <a:off x="5643096" y="1123950"/>
              <a:ext cx="3424704" cy="30480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562600" y="1113064"/>
              <a:ext cx="3581400" cy="2830286"/>
              <a:chOff x="381000" y="1123950"/>
              <a:chExt cx="3581400" cy="2830286"/>
            </a:xfrm>
            <a:solidFill>
              <a:schemeClr val="bg1"/>
            </a:solidFill>
          </p:grpSpPr>
          <p:sp>
            <p:nvSpPr>
              <p:cNvPr id="35" name="内容占位符 2"/>
              <p:cNvSpPr txBox="1">
                <a:spLocks/>
              </p:cNvSpPr>
              <p:nvPr/>
            </p:nvSpPr>
            <p:spPr bwMode="auto">
              <a:xfrm>
                <a:off x="381000" y="1123950"/>
                <a:ext cx="3581400" cy="6749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lvl="3" eaLnBrk="0" hangingPunct="0">
                  <a:lnSpc>
                    <a:spcPts val="2000"/>
                  </a:lnSpc>
                  <a:spcAft>
                    <a:spcPts val="400"/>
                  </a:spcAft>
                  <a:buClr>
                    <a:srgbClr val="F26334"/>
                  </a:buClr>
                  <a:buSzPct val="80000"/>
                  <a:buFont typeface="Wingdings" pitchFamily="2" charset="2"/>
                  <a:buChar char="p"/>
                </a:pPr>
                <a:r>
                  <a:rPr lang="en-US" altLang="zh-CN" sz="1600" dirty="0">
                    <a:solidFill>
                      <a:srgbClr val="002C6C"/>
                    </a:solidFill>
                    <a:latin typeface="Arial Narrow" panose="020B0606020202030204" pitchFamily="34" charset="0"/>
                    <a:ea typeface="微软雅黑" pitchFamily="34" charset="-122"/>
                  </a:rPr>
                  <a:t>Mobile law enforcement inspection</a:t>
                </a:r>
              </a:p>
              <a:p>
                <a:pPr marL="0" lvl="3" indent="0" eaLnBrk="0" hangingPunct="0">
                  <a:lnSpc>
                    <a:spcPts val="1500"/>
                  </a:lnSpc>
                  <a:buClr>
                    <a:srgbClr val="F26334"/>
                  </a:buClr>
                  <a:buSzPct val="80000"/>
                </a:pPr>
                <a:r>
                  <a:rPr lang="en-US" altLang="zh-CN" sz="1200" dirty="0" smtClean="0">
                    <a:latin typeface="+mn-lt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1200" spc="-100" dirty="0" smtClean="0">
                    <a:latin typeface="+mn-lt"/>
                    <a:cs typeface="Times New Roman" panose="02020603050405020304" pitchFamily="18" charset="0"/>
                  </a:rPr>
                  <a:t>Scan </a:t>
                </a:r>
                <a:r>
                  <a:rPr lang="en-US" altLang="zh-CN" sz="1200" spc="-100" dirty="0">
                    <a:latin typeface="+mn-lt"/>
                    <a:cs typeface="Times New Roman" panose="02020603050405020304" pitchFamily="18" charset="0"/>
                  </a:rPr>
                  <a:t>and get </a:t>
                </a:r>
                <a:r>
                  <a:rPr lang="en-US" altLang="zh-CN" sz="1200" spc="-100" dirty="0" smtClean="0">
                    <a:latin typeface="+mn-lt"/>
                    <a:cs typeface="Times New Roman" panose="02020603050405020304" pitchFamily="18" charset="0"/>
                  </a:rPr>
                  <a:t>info </a:t>
                </a:r>
                <a:r>
                  <a:rPr lang="en-US" altLang="zh-CN" sz="1200" spc="-100" dirty="0">
                    <a:latin typeface="+mn-lt"/>
                    <a:cs typeface="Times New Roman" panose="02020603050405020304" pitchFamily="18" charset="0"/>
                  </a:rPr>
                  <a:t>to </a:t>
                </a:r>
                <a:r>
                  <a:rPr lang="en-US" altLang="zh-CN" sz="1200" spc="-100" dirty="0" smtClean="0">
                    <a:latin typeface="+mn-lt"/>
                    <a:cs typeface="Times New Roman" panose="02020603050405020304" pitchFamily="18" charset="0"/>
                  </a:rPr>
                  <a:t>help </a:t>
                </a:r>
                <a:r>
                  <a:rPr lang="en-US" altLang="zh-CN" sz="1200" spc="-100" dirty="0">
                    <a:latin typeface="+mn-lt"/>
                    <a:cs typeface="Times New Roman" panose="02020603050405020304" pitchFamily="18" charset="0"/>
                  </a:rPr>
                  <a:t>with law enforcement</a:t>
                </a:r>
                <a:endParaRPr kumimoji="0" lang="zh-CN" altLang="en-US" sz="2000" spc="-100" dirty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36" name="Picture 4" descr="https://timgsa.baidu.com/timg?image&amp;quality=80&amp;size=b9999_10000&amp;sec=1563651186620&amp;di=02aaebcab56c67d507591de10684db8b&amp;imgtype=0&amp;src=http%3A%2F%2Fn.sinaimg.cn%2Fdefault%2Ftransform%2F20161130%2FlLk5-fxyawmq7273210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820636"/>
                <a:ext cx="2133600" cy="21336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/>
            </p:spPr>
          </p:pic>
        </p:grpSp>
      </p:grpSp>
      <p:grpSp>
        <p:nvGrpSpPr>
          <p:cNvPr id="5" name="组合 4"/>
          <p:cNvGrpSpPr/>
          <p:nvPr/>
        </p:nvGrpSpPr>
        <p:grpSpPr>
          <a:xfrm>
            <a:off x="381000" y="1695972"/>
            <a:ext cx="2237878" cy="3276600"/>
            <a:chOff x="381000" y="1733550"/>
            <a:chExt cx="2237878" cy="3276600"/>
          </a:xfrm>
        </p:grpSpPr>
        <p:grpSp>
          <p:nvGrpSpPr>
            <p:cNvPr id="40" name="组合 39"/>
            <p:cNvGrpSpPr/>
            <p:nvPr/>
          </p:nvGrpSpPr>
          <p:grpSpPr>
            <a:xfrm>
              <a:off x="381000" y="1733550"/>
              <a:ext cx="2057400" cy="3276600"/>
              <a:chOff x="381000" y="1047750"/>
              <a:chExt cx="2057400" cy="327660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381000" y="1047750"/>
                <a:ext cx="2057400" cy="327660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05" b="10324"/>
              <a:stretch/>
            </p:blipFill>
            <p:spPr bwMode="auto">
              <a:xfrm>
                <a:off x="608352" y="1760220"/>
                <a:ext cx="1497027" cy="231854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" name="内容占位符 2"/>
            <p:cNvSpPr txBox="1">
              <a:spLocks/>
            </p:cNvSpPr>
            <p:nvPr/>
          </p:nvSpPr>
          <p:spPr bwMode="auto">
            <a:xfrm>
              <a:off x="381000" y="1742440"/>
              <a:ext cx="2237878" cy="60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lvl="3" eaLnBrk="0" hangingPunct="0">
                <a:lnSpc>
                  <a:spcPts val="2000"/>
                </a:lnSpc>
                <a:buClr>
                  <a:srgbClr val="F26334"/>
                </a:buClr>
                <a:buSzPct val="80000"/>
                <a:buFont typeface="Wingdings" pitchFamily="2" charset="2"/>
                <a:buChar char="p"/>
              </a:pPr>
              <a:r>
                <a:rPr kumimoji="0" lang="en-US" altLang="zh-CN" sz="1600" dirty="0" smtClean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rPr>
                <a:t>Social</a:t>
              </a:r>
            </a:p>
            <a:p>
              <a:pPr marL="0" lvl="3" indent="0" eaLnBrk="0" hangingPunct="0">
                <a:lnSpc>
                  <a:spcPts val="2000"/>
                </a:lnSpc>
                <a:buClr>
                  <a:srgbClr val="F26334"/>
                </a:buClr>
                <a:buSzPct val="80000"/>
              </a:pP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Scan 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and 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add friends</a:t>
              </a:r>
              <a:endParaRPr kumimoji="0" lang="zh-CN" altLang="en-US" sz="2000" dirty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362200" y="1750531"/>
            <a:ext cx="2942122" cy="3031019"/>
            <a:chOff x="2618878" y="1047750"/>
            <a:chExt cx="2942122" cy="3031019"/>
          </a:xfrm>
        </p:grpSpPr>
        <p:sp>
          <p:nvSpPr>
            <p:cNvPr id="45" name="矩形 44"/>
            <p:cNvSpPr/>
            <p:nvPr/>
          </p:nvSpPr>
          <p:spPr>
            <a:xfrm>
              <a:off x="2666999" y="1047750"/>
              <a:ext cx="2894001" cy="3031019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Picture 3" descr="https://ss3.bdstatic.com/70cFv8Sh_Q1YnxGkpoWK1HF6hhy/it/u=1051935123,2561240514&amp;fm=26&amp;gp=0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28" b="3702"/>
            <a:stretch/>
          </p:blipFill>
          <p:spPr bwMode="auto">
            <a:xfrm>
              <a:off x="2768581" y="1783414"/>
              <a:ext cx="2552606" cy="19888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内容占位符 2"/>
            <p:cNvSpPr txBox="1">
              <a:spLocks/>
            </p:cNvSpPr>
            <p:nvPr/>
          </p:nvSpPr>
          <p:spPr bwMode="auto">
            <a:xfrm>
              <a:off x="2618878" y="1047750"/>
              <a:ext cx="2702309" cy="60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lvl="3" eaLnBrk="0" hangingPunct="0">
                <a:lnSpc>
                  <a:spcPts val="2000"/>
                </a:lnSpc>
                <a:buClr>
                  <a:srgbClr val="F26334"/>
                </a:buClr>
                <a:buSzPct val="80000"/>
                <a:buFont typeface="Wingdings" pitchFamily="2" charset="2"/>
                <a:buChar char="p"/>
              </a:pPr>
              <a:r>
                <a:rPr kumimoji="0" lang="en-US" altLang="zh-CN" sz="1600" dirty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rPr>
                <a:t>Sign-in for </a:t>
              </a:r>
              <a:r>
                <a:rPr kumimoji="0" lang="en-US" altLang="zh-CN" sz="1600" dirty="0" smtClean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rPr>
                <a:t>meeting</a:t>
              </a:r>
              <a:endParaRPr kumimoji="0" lang="en-US" altLang="zh-CN" sz="1600" dirty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0" lvl="3" indent="0" eaLnBrk="0" hangingPunct="0">
                <a:lnSpc>
                  <a:spcPts val="2000"/>
                </a:lnSpc>
                <a:buClr>
                  <a:srgbClr val="F26334"/>
                </a:buClr>
                <a:buSzPct val="80000"/>
              </a:pP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Scan and sign in</a:t>
              </a:r>
              <a:endParaRPr kumimoji="0" lang="zh-CN" altLang="en-US" sz="2000" dirty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98898" y="1766207"/>
            <a:ext cx="3672000" cy="3200400"/>
            <a:chOff x="5811394" y="1047750"/>
            <a:chExt cx="3672000" cy="3200400"/>
          </a:xfrm>
        </p:grpSpPr>
        <p:sp>
          <p:nvSpPr>
            <p:cNvPr id="49" name="矩形 48"/>
            <p:cNvSpPr/>
            <p:nvPr/>
          </p:nvSpPr>
          <p:spPr>
            <a:xfrm>
              <a:off x="5811394" y="1047750"/>
              <a:ext cx="3672000" cy="32004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内容占位符 2"/>
            <p:cNvSpPr txBox="1">
              <a:spLocks/>
            </p:cNvSpPr>
            <p:nvPr/>
          </p:nvSpPr>
          <p:spPr bwMode="auto">
            <a:xfrm>
              <a:off x="6054192" y="1047750"/>
              <a:ext cx="2383104" cy="62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lvl="3" eaLnBrk="0" hangingPunct="0">
                <a:lnSpc>
                  <a:spcPts val="2000"/>
                </a:lnSpc>
                <a:spcAft>
                  <a:spcPts val="400"/>
                </a:spcAft>
                <a:buClr>
                  <a:srgbClr val="F26334"/>
                </a:buClr>
                <a:buSzPct val="80000"/>
                <a:buFont typeface="Wingdings" pitchFamily="2" charset="2"/>
                <a:buChar char="p"/>
              </a:pPr>
              <a:r>
                <a:rPr kumimoji="0" lang="en-US" altLang="zh-CN" sz="1600" dirty="0" smtClean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rPr>
                <a:t>Tools</a:t>
              </a:r>
            </a:p>
            <a:p>
              <a:pPr marL="0" lvl="3" indent="0" eaLnBrk="0" hangingPunct="0">
                <a:lnSpc>
                  <a:spcPts val="1600"/>
                </a:lnSpc>
                <a:buClr>
                  <a:srgbClr val="F26334"/>
                </a:buClr>
                <a:buSzPct val="80000"/>
              </a:pP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Scan and download APP</a:t>
              </a:r>
              <a:endParaRPr kumimoji="0" lang="zh-CN" altLang="en-US" sz="2000" dirty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51" name="Picture 5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1"/>
            <a:stretch/>
          </p:blipFill>
          <p:spPr bwMode="auto">
            <a:xfrm>
              <a:off x="6456675" y="1733550"/>
              <a:ext cx="1675821" cy="16757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7438" y="2724150"/>
              <a:ext cx="913258" cy="1295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组合 76"/>
          <p:cNvGrpSpPr/>
          <p:nvPr/>
        </p:nvGrpSpPr>
        <p:grpSpPr>
          <a:xfrm>
            <a:off x="4172666" y="2034871"/>
            <a:ext cx="4609894" cy="3052800"/>
            <a:chOff x="4305506" y="1047750"/>
            <a:chExt cx="4609894" cy="3052800"/>
          </a:xfrm>
        </p:grpSpPr>
        <p:sp>
          <p:nvSpPr>
            <p:cNvPr id="78" name="矩形 77"/>
            <p:cNvSpPr/>
            <p:nvPr/>
          </p:nvSpPr>
          <p:spPr>
            <a:xfrm>
              <a:off x="4367138" y="1057910"/>
              <a:ext cx="4548262" cy="304264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内容占位符 2"/>
            <p:cNvSpPr txBox="1">
              <a:spLocks/>
            </p:cNvSpPr>
            <p:nvPr/>
          </p:nvSpPr>
          <p:spPr bwMode="auto">
            <a:xfrm>
              <a:off x="4305506" y="1047750"/>
              <a:ext cx="4381294" cy="637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lvl="3" eaLnBrk="0" hangingPunct="0">
                <a:lnSpc>
                  <a:spcPts val="2000"/>
                </a:lnSpc>
                <a:spcAft>
                  <a:spcPts val="400"/>
                </a:spcAft>
                <a:buClr>
                  <a:srgbClr val="F26334"/>
                </a:buClr>
                <a:buSzPct val="80000"/>
                <a:buFont typeface="Wingdings" pitchFamily="2" charset="2"/>
                <a:buChar char="p"/>
              </a:pPr>
              <a:r>
                <a:rPr kumimoji="0" lang="en-US" altLang="zh-CN" sz="1600" dirty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rPr>
                <a:t>Recruitment</a:t>
              </a:r>
            </a:p>
            <a:p>
              <a:pPr marL="0" lvl="3" indent="0" eaLnBrk="0" hangingPunct="0">
                <a:lnSpc>
                  <a:spcPts val="1500"/>
                </a:lnSpc>
                <a:buClr>
                  <a:srgbClr val="F26334"/>
                </a:buClr>
                <a:buSzPct val="80000"/>
              </a:pPr>
              <a:r>
                <a:rPr lang="en-US" altLang="zh-CN" sz="1200" dirty="0" smtClean="0">
                  <a:latin typeface="+mn-lt"/>
                  <a:cs typeface="Times New Roman" panose="02020603050405020304" pitchFamily="18" charset="0"/>
                </a:rPr>
                <a:t>    Scan </a:t>
              </a:r>
              <a:r>
                <a:rPr lang="en-US" altLang="zh-CN" sz="1200" dirty="0">
                  <a:latin typeface="+mn-lt"/>
                  <a:cs typeface="Times New Roman" panose="02020603050405020304" pitchFamily="18" charset="0"/>
                </a:rPr>
                <a:t>and </a:t>
              </a:r>
              <a:r>
                <a:rPr lang="en-US" altLang="zh-CN" sz="1200" dirty="0" smtClean="0">
                  <a:latin typeface="+mn-lt"/>
                  <a:cs typeface="Times New Roman" panose="02020603050405020304" pitchFamily="18" charset="0"/>
                </a:rPr>
                <a:t>see the job info</a:t>
              </a:r>
              <a:endParaRPr kumimoji="0" lang="zh-CN" altLang="en-US" sz="2000" dirty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80" name="Picture 5" descr="å¤ªåé«ç§ææèä¼ç°äºç»´ç å¢ âåè·âæ±èè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681377"/>
              <a:ext cx="4266500" cy="205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组合 80"/>
          <p:cNvGrpSpPr/>
          <p:nvPr/>
        </p:nvGrpSpPr>
        <p:grpSpPr>
          <a:xfrm>
            <a:off x="361026" y="1985931"/>
            <a:ext cx="3888419" cy="2795619"/>
            <a:chOff x="360262" y="944896"/>
            <a:chExt cx="3888419" cy="2795619"/>
          </a:xfrm>
        </p:grpSpPr>
        <p:sp>
          <p:nvSpPr>
            <p:cNvPr id="82" name="矩形 81"/>
            <p:cNvSpPr/>
            <p:nvPr/>
          </p:nvSpPr>
          <p:spPr>
            <a:xfrm>
              <a:off x="360262" y="1014011"/>
              <a:ext cx="3888419" cy="272650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3" name="Picture 6" descr="https://timgsa.baidu.com/timg?image&amp;quality=80&amp;size=b9999_10000&amp;sec=1563651816598&amp;di=e195fcfab3f50ada8a2d14f8daf0d2b8&amp;imgtype=0&amp;src=http%3A%2F%2Fimage.cn.made-in-china.com%2Fcnimg%2Fprod_dd1Ra936dr0R%2F0%2F%25E9%259F%25A6%25E5%25B0%2594%25E8%25AE%25AF%25E7%258F%25AD%25E8%25BD%25A6%25E6%2589%25AB%25E7%25A0%2581%25E6%2594%25B6%25E8%25B4%25B9%25E6%259C%25BA%25E5%2585%25AC%25E4%25BA%25A4%25E5%2588%25B7%25E5%258D%25A1%25E6%259C%25BA-%25E4%25BA%258C%25E7%25BB%25B4%25E7%25A0%2581%25E9%25AA%258C%25E7%25A5%25A8%25E8%25AE%25BE%25E5%25A4%2587_800x800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64"/>
            <a:stretch/>
          </p:blipFill>
          <p:spPr bwMode="auto">
            <a:xfrm>
              <a:off x="443062" y="1657350"/>
              <a:ext cx="1893191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äºç»´ç ç20ç§åä¸åºç¨æ¨¡å¼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962" y="2233496"/>
              <a:ext cx="2191281" cy="12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内容占位符 2"/>
            <p:cNvSpPr txBox="1">
              <a:spLocks/>
            </p:cNvSpPr>
            <p:nvPr/>
          </p:nvSpPr>
          <p:spPr bwMode="auto">
            <a:xfrm>
              <a:off x="381000" y="944896"/>
              <a:ext cx="3867681" cy="60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lvl="3" eaLnBrk="0" hangingPunct="0">
                <a:lnSpc>
                  <a:spcPts val="2000"/>
                </a:lnSpc>
                <a:buClr>
                  <a:srgbClr val="F26334"/>
                </a:buClr>
                <a:buSzPct val="80000"/>
                <a:buFont typeface="Wingdings" pitchFamily="2" charset="2"/>
                <a:buChar char="p"/>
              </a:pPr>
              <a:r>
                <a:rPr kumimoji="0" lang="en-US" altLang="zh-CN" sz="1600" dirty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rPr>
                <a:t>Electronic ticket</a:t>
              </a:r>
              <a:endParaRPr kumimoji="0" lang="en-US" altLang="zh-CN" sz="1600" dirty="0" smtClean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0" lvl="3" indent="0" eaLnBrk="0" hangingPunct="0">
                <a:lnSpc>
                  <a:spcPts val="2000"/>
                </a:lnSpc>
                <a:buClr>
                  <a:srgbClr val="F26334"/>
                </a:buClr>
                <a:buSzPct val="80000"/>
              </a:pPr>
              <a:r>
                <a:rPr lang="en-US" altLang="zh-CN" sz="1200" dirty="0" smtClean="0">
                  <a:latin typeface="+mn-lt"/>
                  <a:cs typeface="Times New Roman" panose="02020603050405020304" pitchFamily="18" charset="0"/>
                </a:rPr>
                <a:t>    Scan </a:t>
              </a:r>
              <a:r>
                <a:rPr lang="en-US" altLang="zh-CN" sz="1200" dirty="0">
                  <a:latin typeface="+mn-lt"/>
                  <a:cs typeface="Times New Roman" panose="02020603050405020304" pitchFamily="18" charset="0"/>
                </a:rPr>
                <a:t>and </a:t>
              </a:r>
              <a:r>
                <a:rPr lang="en-US" altLang="zh-CN" sz="1200" dirty="0" smtClean="0">
                  <a:latin typeface="+mn-lt"/>
                  <a:cs typeface="Times New Roman" panose="02020603050405020304" pitchFamily="18" charset="0"/>
                </a:rPr>
                <a:t>go through metro gate/take a bus</a:t>
              </a:r>
              <a:endParaRPr kumimoji="0" lang="en-US" altLang="zh-CN" sz="1600" dirty="0" smtClean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0" lvl="3" indent="0" eaLnBrk="0" hangingPunct="0">
                <a:lnSpc>
                  <a:spcPts val="2000"/>
                </a:lnSpc>
                <a:buClr>
                  <a:srgbClr val="F26334"/>
                </a:buClr>
                <a:buSzPct val="80000"/>
              </a:pPr>
              <a:endParaRPr kumimoji="0" lang="zh-CN" altLang="en-US" sz="2000" dirty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01252" y="2316268"/>
            <a:ext cx="9036000" cy="2650339"/>
            <a:chOff x="76200" y="984357"/>
            <a:chExt cx="9036000" cy="2650339"/>
          </a:xfrm>
        </p:grpSpPr>
        <p:sp>
          <p:nvSpPr>
            <p:cNvPr id="91" name="矩形 90"/>
            <p:cNvSpPr/>
            <p:nvPr/>
          </p:nvSpPr>
          <p:spPr>
            <a:xfrm>
              <a:off x="76200" y="1008983"/>
              <a:ext cx="9036000" cy="262571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2" name="Picture 8" descr="https://ss1.bdstatic.com/70cFvXSh_Q1YnxGkpoWK1HF6hhy/it/u=565683003,2654144800&amp;fm=26&amp;gp=0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48" y="1620839"/>
              <a:ext cx="3231600" cy="19001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内容占位符 2"/>
            <p:cNvSpPr txBox="1">
              <a:spLocks/>
            </p:cNvSpPr>
            <p:nvPr/>
          </p:nvSpPr>
          <p:spPr bwMode="auto">
            <a:xfrm>
              <a:off x="355948" y="984357"/>
              <a:ext cx="4038600" cy="605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lvl="3" eaLnBrk="0" hangingPunct="0">
                <a:lnSpc>
                  <a:spcPts val="2000"/>
                </a:lnSpc>
                <a:buClr>
                  <a:srgbClr val="F26334"/>
                </a:buClr>
                <a:buSzPct val="80000"/>
                <a:buFont typeface="Wingdings" pitchFamily="2" charset="2"/>
                <a:buChar char="p"/>
              </a:pPr>
              <a:r>
                <a:rPr kumimoji="0" lang="en-US" altLang="zh-CN" sz="1600" dirty="0" smtClean="0">
                  <a:solidFill>
                    <a:srgbClr val="002C6C"/>
                  </a:solidFill>
                  <a:latin typeface="微软雅黑" pitchFamily="34" charset="-122"/>
                  <a:ea typeface="微软雅黑" pitchFamily="34" charset="-122"/>
                </a:rPr>
                <a:t>Service</a:t>
              </a:r>
            </a:p>
            <a:p>
              <a:pPr marL="0" lvl="3" indent="0" eaLnBrk="0" hangingPunct="0">
                <a:lnSpc>
                  <a:spcPts val="2000"/>
                </a:lnSpc>
                <a:buClr>
                  <a:srgbClr val="F26334"/>
                </a:buClr>
                <a:buSzPct val="80000"/>
              </a:pPr>
              <a:r>
                <a:rPr lang="en-US" altLang="zh-CN" sz="1200" dirty="0" smtClean="0">
                  <a:latin typeface="+mn-lt"/>
                  <a:cs typeface="Times New Roman" panose="02020603050405020304" pitchFamily="18" charset="0"/>
                </a:rPr>
                <a:t>    Scan </a:t>
              </a:r>
              <a:r>
                <a:rPr lang="en-US" altLang="zh-CN" sz="1200" dirty="0">
                  <a:latin typeface="+mn-lt"/>
                  <a:cs typeface="Times New Roman" panose="02020603050405020304" pitchFamily="18" charset="0"/>
                </a:rPr>
                <a:t>to see what happened to the deceased</a:t>
              </a:r>
              <a:endParaRPr kumimoji="0" lang="zh-CN" altLang="en-US" sz="2000" dirty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351921" y="2872340"/>
            <a:ext cx="4572000" cy="75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Chinese people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from all parties in China generally recognize 2d barcode.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43400" y="4019550"/>
            <a:ext cx="4572000" cy="57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cs typeface="宋体" panose="02010600030101010101" pitchFamily="2" charset="-122"/>
              </a:rPr>
              <a:t>Most </a:t>
            </a:r>
            <a:r>
              <a:rPr lang="en-US" altLang="zh-CN" sz="1400" dirty="0" smtClean="0">
                <a:latin typeface="微软雅黑" panose="020B0503020204020204" pitchFamily="34" charset="-122"/>
                <a:cs typeface="宋体" panose="02010600030101010101" pitchFamily="2" charset="-122"/>
              </a:rPr>
              <a:t>of the 2d </a:t>
            </a:r>
            <a:r>
              <a:rPr lang="en-US" altLang="zh-CN" sz="1400" dirty="0">
                <a:latin typeface="微软雅黑" panose="020B0503020204020204" pitchFamily="34" charset="-122"/>
                <a:cs typeface="宋体" panose="02010600030101010101" pitchFamily="2" charset="-122"/>
              </a:rPr>
              <a:t>barcodes do not use GS1 </a:t>
            </a:r>
            <a:r>
              <a:rPr lang="en-US" altLang="zh-CN" sz="1400" dirty="0" smtClean="0">
                <a:latin typeface="微软雅黑" panose="020B0503020204020204" pitchFamily="34" charset="-122"/>
                <a:cs typeface="宋体" panose="02010600030101010101" pitchFamily="2" charset="-122"/>
              </a:rPr>
              <a:t>KEYs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01535" y="3242550"/>
            <a:ext cx="413865" cy="396000"/>
          </a:xfrm>
          <a:prstGeom prst="rect">
            <a:avLst/>
          </a:prstGeom>
        </p:spPr>
      </p:pic>
      <p:pic>
        <p:nvPicPr>
          <p:cNvPr id="4096" name="图片 409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04399" y="4208436"/>
            <a:ext cx="41100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9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B6DBA83-87A0-49EA-9E9D-13ADB650A907}" type="slidenum">
              <a:rPr lang="en-GB" altLang="zh-CN">
                <a:solidFill>
                  <a:srgbClr val="454545"/>
                </a:solidFill>
                <a:latin typeface="Verdana" panose="020B0604030504040204" pitchFamily="34" charset="0"/>
              </a:rPr>
              <a:pPr eaLnBrk="1" hangingPunct="1"/>
              <a:t>5</a:t>
            </a:fld>
            <a:endParaRPr lang="en-GB" altLang="zh-CN">
              <a:solidFill>
                <a:srgbClr val="454545"/>
              </a:solidFill>
              <a:latin typeface="Verdana" panose="020B0604030504040204" pitchFamily="34" charset="0"/>
            </a:endParaRPr>
          </a:p>
        </p:txBody>
      </p:sp>
      <p:sp>
        <p:nvSpPr>
          <p:cNvPr id="23556" name="内容占位符 2"/>
          <p:cNvSpPr txBox="1">
            <a:spLocks/>
          </p:cNvSpPr>
          <p:nvPr/>
        </p:nvSpPr>
        <p:spPr bwMode="auto">
          <a:xfrm>
            <a:off x="420731" y="991790"/>
            <a:ext cx="4298226" cy="158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2" indent="0">
              <a:lnSpc>
                <a:spcPts val="3000"/>
              </a:lnSpc>
              <a:spcBef>
                <a:spcPts val="900"/>
              </a:spcBef>
              <a:spcAft>
                <a:spcPts val="450"/>
              </a:spcAft>
              <a:buClr>
                <a:srgbClr val="F26334"/>
              </a:buClr>
              <a:buSzPct val="80000"/>
              <a:buFont typeface="Wingdings" panose="05000000000000000000" pitchFamily="2" charset="2"/>
              <a:buChar char="p"/>
            </a:pPr>
            <a:r>
              <a:rPr lang="en-US" altLang="zh-CN" b="1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Application Status</a:t>
            </a:r>
          </a:p>
          <a:p>
            <a:pPr marL="432000" lvl="2" indent="-285750">
              <a:lnSpc>
                <a:spcPts val="2800"/>
              </a:lnSpc>
              <a:buClr>
                <a:srgbClr val="F26334"/>
              </a:buClr>
              <a:buSzPct val="80000"/>
              <a:buFont typeface="微软雅黑" panose="020B0503020204020204" pitchFamily="34" charset="-122"/>
              <a:buChar char="−"/>
            </a:pPr>
            <a:r>
              <a:rPr lang="en-US" altLang="zh-CN" sz="16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</a:t>
            </a:r>
            <a:r>
              <a:rPr lang="en-US" altLang="zh-CN" sz="16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type: internal codes and URLS</a:t>
            </a:r>
          </a:p>
          <a:p>
            <a:pPr marL="432000" lvl="2" indent="-285750">
              <a:lnSpc>
                <a:spcPts val="2800"/>
              </a:lnSpc>
              <a:buClr>
                <a:srgbClr val="F26334"/>
              </a:buClr>
              <a:buSzPct val="80000"/>
              <a:buFont typeface="微软雅黑" panose="020B0503020204020204" pitchFamily="34" charset="-122"/>
              <a:buChar char="−"/>
            </a:pPr>
            <a:r>
              <a:rPr lang="en-US" altLang="zh-CN" sz="16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Technical venders: closed systems</a:t>
            </a:r>
          </a:p>
          <a:p>
            <a:pPr marL="432000" lvl="2" indent="-285750">
              <a:lnSpc>
                <a:spcPts val="2800"/>
              </a:lnSpc>
              <a:spcAft>
                <a:spcPts val="600"/>
              </a:spcAft>
              <a:buClr>
                <a:srgbClr val="F26334"/>
              </a:buClr>
              <a:buSzPct val="80000"/>
              <a:buFont typeface="微软雅黑" panose="020B0503020204020204" pitchFamily="34" charset="-122"/>
              <a:buChar char="−"/>
            </a:pPr>
            <a:r>
              <a:rPr lang="en-US" altLang="zh-CN" sz="16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Application mode: </a:t>
            </a:r>
            <a:endParaRPr lang="en-US" altLang="zh-CN" dirty="0">
              <a:solidFill>
                <a:srgbClr val="0016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lnSpc>
                <a:spcPts val="2700"/>
              </a:lnSpc>
              <a:spcBef>
                <a:spcPts val="900"/>
              </a:spcBef>
              <a:spcAft>
                <a:spcPts val="450"/>
              </a:spcAft>
              <a:buClr>
                <a:srgbClr val="F26334"/>
              </a:buClr>
              <a:buSzPct val="80000"/>
              <a:buFont typeface="Wingdings" panose="05000000000000000000" pitchFamily="2" charset="2"/>
              <a:buChar char="p"/>
            </a:pPr>
            <a:endParaRPr lang="zh-CN" altLang="en-US" dirty="0">
              <a:solidFill>
                <a:srgbClr val="0016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lnSpc>
                <a:spcPts val="2700"/>
              </a:lnSpc>
              <a:spcBef>
                <a:spcPts val="900"/>
              </a:spcBef>
              <a:spcAft>
                <a:spcPts val="450"/>
              </a:spcAft>
              <a:buClr>
                <a:srgbClr val="F26334"/>
              </a:buClr>
              <a:buSzPct val="80000"/>
              <a:buFont typeface="Wingdings" panose="05000000000000000000" pitchFamily="2" charset="2"/>
              <a:buChar char="p"/>
            </a:pPr>
            <a:endParaRPr lang="en-US" altLang="zh-CN" dirty="0">
              <a:solidFill>
                <a:srgbClr val="0016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>
              <a:lnSpc>
                <a:spcPts val="2700"/>
              </a:lnSpc>
              <a:spcBef>
                <a:spcPts val="900"/>
              </a:spcBef>
              <a:spcAft>
                <a:spcPts val="450"/>
              </a:spcAft>
              <a:buClr>
                <a:srgbClr val="F26334"/>
              </a:buClr>
              <a:buSzPct val="80000"/>
              <a:buFont typeface="Wingdings" panose="05000000000000000000" pitchFamily="2" charset="2"/>
              <a:buChar char="p"/>
            </a:pPr>
            <a:endParaRPr lang="zh-CN" altLang="en-US" dirty="0">
              <a:solidFill>
                <a:srgbClr val="0016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ts val="2700"/>
              </a:lnSpc>
              <a:spcBef>
                <a:spcPts val="900"/>
              </a:spcBef>
              <a:spcAft>
                <a:spcPts val="450"/>
              </a:spcAft>
              <a:buClr>
                <a:srgbClr val="F26334"/>
              </a:buClr>
              <a:buSzPct val="80000"/>
              <a:buFont typeface="Wingdings" panose="05000000000000000000" pitchFamily="2" charset="2"/>
              <a:buChar char="p"/>
            </a:pPr>
            <a:endParaRPr lang="zh-CN" altLang="en-US" sz="15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2"/>
          <p:cNvSpPr txBox="1">
            <a:spLocks/>
          </p:cNvSpPr>
          <p:nvPr/>
        </p:nvSpPr>
        <p:spPr bwMode="auto">
          <a:xfrm>
            <a:off x="447674" y="173038"/>
            <a:ext cx="8696326" cy="6794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/>
          <a:lstStyle>
            <a:lvl1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500" kern="1200" cap="none" spc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Most of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2D Barcodes Do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ot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U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se GS1 KEYs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505815" y="2493297"/>
            <a:ext cx="2904385" cy="2009733"/>
            <a:chOff x="1676400" y="2493297"/>
            <a:chExt cx="2904385" cy="2009733"/>
          </a:xfrm>
        </p:grpSpPr>
        <p:pic>
          <p:nvPicPr>
            <p:cNvPr id="23559" name="Picture 2" descr="http://ts2.mm.bing.net/th?id=JN.ne8htUeMs9wsEsEWt0yFsA&amp;w=93&amp;h=135&amp;c=7&amp;rs=1&amp;qlt=90&amp;o=4&amp;pid=1.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331" y="2804010"/>
              <a:ext cx="1267011" cy="169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676400" y="2493297"/>
              <a:ext cx="2904385" cy="3213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48000" lvl="3" indent="-216000">
                <a:lnSpc>
                  <a:spcPts val="2000"/>
                </a:lnSpc>
                <a:buClr>
                  <a:srgbClr val="F26334"/>
                </a:buClr>
                <a:buSzPct val="80000"/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rgbClr val="002C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Extend package information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08426" y="2680216"/>
            <a:ext cx="1591974" cy="1824407"/>
            <a:chOff x="573131" y="2680216"/>
            <a:chExt cx="1591974" cy="1824407"/>
          </a:xfrm>
        </p:grpSpPr>
        <p:pic>
          <p:nvPicPr>
            <p:cNvPr id="23558" name="图片 5" descr="照片 3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1" t="36713" r="32639" b="3102"/>
            <a:stretch>
              <a:fillRect/>
            </a:stretch>
          </p:blipFill>
          <p:spPr bwMode="auto">
            <a:xfrm>
              <a:off x="1065696" y="3003152"/>
              <a:ext cx="1074737" cy="1501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573131" y="2680216"/>
              <a:ext cx="1591974" cy="3213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48000" lvl="3" indent="-216000">
                <a:lnSpc>
                  <a:spcPts val="2000"/>
                </a:lnSpc>
                <a:buClr>
                  <a:srgbClr val="F26334"/>
                </a:buClr>
                <a:buSzPct val="80000"/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rgbClr val="002C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Marketing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38122" y="2684644"/>
            <a:ext cx="2296078" cy="1817506"/>
            <a:chOff x="4114800" y="2684644"/>
            <a:chExt cx="2296078" cy="1817506"/>
          </a:xfrm>
        </p:grpSpPr>
        <p:pic>
          <p:nvPicPr>
            <p:cNvPr id="23560" name="Picture 4" descr="http://ts1.mm.bing.net/th?&amp;id=JN.A6U5kw3Ge9cE%2bX44%2boPfmw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2" r="37552" b="20396"/>
            <a:stretch>
              <a:fillRect/>
            </a:stretch>
          </p:blipFill>
          <p:spPr bwMode="auto">
            <a:xfrm>
              <a:off x="4657011" y="2978150"/>
              <a:ext cx="1646296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4114800" y="2684644"/>
              <a:ext cx="2296078" cy="3213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48000" lvl="3" indent="-216000">
                <a:lnSpc>
                  <a:spcPts val="2000"/>
                </a:lnSpc>
                <a:buClr>
                  <a:srgbClr val="F26334"/>
                </a:buClr>
                <a:buSzPct val="80000"/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rgbClr val="002C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Anti-counterfeiting 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15305" y="1047750"/>
            <a:ext cx="2018895" cy="1539565"/>
            <a:chOff x="4686705" y="1108385"/>
            <a:chExt cx="2018895" cy="1539565"/>
          </a:xfrm>
        </p:grpSpPr>
        <p:pic>
          <p:nvPicPr>
            <p:cNvPr id="23557" name="图片 4" descr="照片 2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83" t="22639" r="4167" b="12546"/>
            <a:stretch>
              <a:fillRect/>
            </a:stretch>
          </p:blipFill>
          <p:spPr bwMode="auto">
            <a:xfrm>
              <a:off x="5077477" y="1406019"/>
              <a:ext cx="1628123" cy="124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4686705" y="1108385"/>
              <a:ext cx="1822935" cy="3213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48000" lvl="3" indent="-216000">
                <a:lnSpc>
                  <a:spcPts val="2000"/>
                </a:lnSpc>
                <a:buClr>
                  <a:srgbClr val="F26334"/>
                </a:buClr>
                <a:buSzPct val="80000"/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rgbClr val="002C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Track &amp; Trace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72565" y="1555750"/>
            <a:ext cx="2290435" cy="2967247"/>
            <a:chOff x="6400800" y="1509503"/>
            <a:chExt cx="2290435" cy="2967247"/>
          </a:xfrm>
        </p:grpSpPr>
        <p:sp>
          <p:nvSpPr>
            <p:cNvPr id="6" name="矩形 5"/>
            <p:cNvSpPr/>
            <p:nvPr/>
          </p:nvSpPr>
          <p:spPr>
            <a:xfrm>
              <a:off x="6400800" y="1509503"/>
              <a:ext cx="2290435" cy="3213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48000" lvl="3" indent="-216000">
                <a:lnSpc>
                  <a:spcPts val="2000"/>
                </a:lnSpc>
                <a:buClr>
                  <a:srgbClr val="F26334"/>
                </a:buClr>
                <a:buSzPct val="80000"/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rgbClr val="002C6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Law and regulation 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95635" y="1812641"/>
              <a:ext cx="1633703" cy="2664109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981200" y="1073900"/>
            <a:ext cx="6789351" cy="3459999"/>
            <a:chOff x="1973249" y="1073900"/>
            <a:chExt cx="6789351" cy="3459999"/>
          </a:xfrm>
        </p:grpSpPr>
        <p:cxnSp>
          <p:nvCxnSpPr>
            <p:cNvPr id="29" name="直接连接符 28"/>
            <p:cNvCxnSpPr/>
            <p:nvPr/>
          </p:nvCxnSpPr>
          <p:spPr>
            <a:xfrm rot="5400000">
              <a:off x="4499700" y="1793900"/>
              <a:ext cx="14400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1973249" y="1073900"/>
              <a:ext cx="6789351" cy="3459999"/>
              <a:chOff x="1973249" y="1073900"/>
              <a:chExt cx="6789351" cy="3459999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2957499" y="2512789"/>
                <a:ext cx="2268000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218433" y="1074053"/>
                <a:ext cx="1800000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7016600" y="1606550"/>
                <a:ext cx="1746000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rot="5400000">
                <a:off x="7301400" y="3064550"/>
                <a:ext cx="2916000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5400000">
                <a:off x="1063200" y="3615899"/>
                <a:ext cx="1836000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1973249" y="2712869"/>
                <a:ext cx="972000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5400000">
                <a:off x="2853251" y="2608594"/>
                <a:ext cx="205200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rot="5400000">
                <a:off x="6740400" y="1343900"/>
                <a:ext cx="540000" cy="0"/>
              </a:xfrm>
              <a:prstGeom prst="line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70405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609601" y="1047750"/>
            <a:ext cx="3429000" cy="34290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r>
              <a:rPr kumimoji="0" lang="en-US" altLang="zh-CN" sz="1800" dirty="0">
                <a:latin typeface="华文新魏" pitchFamily="2" charset="-122"/>
                <a:ea typeface="华文新魏" pitchFamily="2" charset="-122"/>
              </a:rPr>
              <a:t>More 2D barcode for more applications?</a:t>
            </a:r>
            <a:endParaRPr kumimoji="0" lang="zh-CN" altLang="en-US" sz="1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616179" y="1047750"/>
            <a:ext cx="2667000" cy="34290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endParaRPr kumimoji="0" lang="en-US" altLang="zh-CN" sz="1350" dirty="0"/>
          </a:p>
          <a:p>
            <a:pPr>
              <a:spcBef>
                <a:spcPct val="20000"/>
              </a:spcBef>
              <a:defRPr/>
            </a:pPr>
            <a:r>
              <a:rPr kumimoji="0" lang="en-US" altLang="zh-CN" sz="1800" dirty="0">
                <a:latin typeface="华文新魏" pitchFamily="2" charset="-122"/>
                <a:ea typeface="华文新魏" pitchFamily="2" charset="-122"/>
              </a:rPr>
              <a:t>We need a standard 2D </a:t>
            </a:r>
            <a:r>
              <a:rPr kumimoji="0" lang="en-US" altLang="zh-CN" sz="1800" dirty="0" smtClean="0">
                <a:latin typeface="华文新魏" pitchFamily="2" charset="-122"/>
                <a:ea typeface="华文新魏" pitchFamily="2" charset="-122"/>
              </a:rPr>
              <a:t>barcode </a:t>
            </a:r>
            <a:r>
              <a:rPr kumimoji="0" lang="en-US" altLang="zh-CN" sz="1800" dirty="0">
                <a:latin typeface="华文新魏" pitchFamily="2" charset="-122"/>
                <a:ea typeface="华文新魏" pitchFamily="2" charset="-122"/>
              </a:rPr>
              <a:t>to bind various </a:t>
            </a:r>
            <a:r>
              <a:rPr kumimoji="0" lang="en-US" altLang="zh-CN" sz="1800" dirty="0" smtClean="0">
                <a:latin typeface="华文新魏" pitchFamily="2" charset="-122"/>
                <a:ea typeface="华文新魏" pitchFamily="2" charset="-122"/>
              </a:rPr>
              <a:t>applications</a:t>
            </a:r>
            <a:r>
              <a:rPr kumimoji="0" lang="en-US" altLang="zh-CN" sz="1800" dirty="0">
                <a:latin typeface="华文新魏" pitchFamily="2" charset="-122"/>
                <a:ea typeface="华文新魏" pitchFamily="2" charset="-122"/>
              </a:rPr>
              <a:t>.</a:t>
            </a:r>
            <a:endParaRPr kumimoji="0" lang="zh-CN" altLang="en-US" sz="1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 bwMode="auto">
          <a:xfrm>
            <a:off x="609600" y="1171576"/>
            <a:ext cx="3352800" cy="19835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E</a:t>
            </a:r>
            <a:r>
              <a:rPr kumimoji="0"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xtend package information</a:t>
            </a:r>
          </a:p>
          <a:p>
            <a:r>
              <a:rPr kumimoji="0"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Track &amp; Trace</a:t>
            </a:r>
          </a:p>
          <a:p>
            <a:r>
              <a:rPr kumimoji="0"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Marketing</a:t>
            </a:r>
          </a:p>
          <a:p>
            <a:r>
              <a:rPr kumimoji="0"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Anti-counterfeiting </a:t>
            </a: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Law &amp; regulation</a:t>
            </a: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…</a:t>
            </a:r>
            <a:endParaRPr kumimoji="0"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7" name="爆炸形 1 6"/>
          <p:cNvSpPr>
            <a:spLocks noChangeArrowheads="1"/>
          </p:cNvSpPr>
          <p:nvPr/>
        </p:nvSpPr>
        <p:spPr bwMode="auto">
          <a:xfrm>
            <a:off x="5716191" y="1276350"/>
            <a:ext cx="2437209" cy="2433638"/>
          </a:xfrm>
          <a:prstGeom prst="irregularSeal1">
            <a:avLst/>
          </a:prstGeom>
          <a:solidFill>
            <a:schemeClr val="accent2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350"/>
              <a:t>解决方案是产品的统一二维码标识</a:t>
            </a:r>
          </a:p>
        </p:txBody>
      </p:sp>
      <p:pic>
        <p:nvPicPr>
          <p:cNvPr id="8" name="图片 7" descr="无标题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71" y="2035969"/>
            <a:ext cx="910829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2"/>
          <p:cNvSpPr txBox="1">
            <a:spLocks/>
          </p:cNvSpPr>
          <p:nvPr/>
        </p:nvSpPr>
        <p:spPr bwMode="auto">
          <a:xfrm>
            <a:off x="447674" y="173038"/>
            <a:ext cx="8696326" cy="6794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/>
          <a:lstStyle>
            <a:lvl1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500" kern="1200" cap="none" spc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Need a </a:t>
            </a:r>
            <a:r>
              <a:rPr lang="en-US" altLang="zh-CN" sz="2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</a:t>
            </a:r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tandard 2D </a:t>
            </a:r>
            <a:r>
              <a:rPr lang="en-US" altLang="zh-CN" sz="2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arcode on the Pack</a:t>
            </a:r>
            <a:endParaRPr lang="zh-CN" altLang="en-US" sz="32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右箭头 4"/>
          <p:cNvSpPr/>
          <p:nvPr/>
        </p:nvSpPr>
        <p:spPr bwMode="auto">
          <a:xfrm>
            <a:off x="4191000" y="2190750"/>
            <a:ext cx="1425179" cy="96440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zh-CN" altLang="en-US" sz="1350">
              <a:latin typeface="Arial" charset="0"/>
            </a:endParaRPr>
          </a:p>
        </p:txBody>
      </p:sp>
      <p:sp>
        <p:nvSpPr>
          <p:cNvPr id="9" name="灯片编号占位符 2"/>
          <p:cNvSpPr>
            <a:spLocks noGrp="1"/>
          </p:cNvSpPr>
          <p:nvPr>
            <p:ph type="sldNum" sz="quarter" idx="12"/>
          </p:nvPr>
        </p:nvSpPr>
        <p:spPr bwMode="auto">
          <a:xfrm>
            <a:off x="8447485" y="4759630"/>
            <a:ext cx="247535" cy="150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B6DBA83-87A0-49EA-9E9D-13ADB650A907}" type="slidenum">
              <a:rPr lang="en-GB" altLang="zh-CN">
                <a:solidFill>
                  <a:srgbClr val="454545"/>
                </a:solidFill>
                <a:latin typeface="Verdana" panose="020B0604030504040204" pitchFamily="34" charset="0"/>
              </a:rPr>
              <a:pPr eaLnBrk="1" hangingPunct="1"/>
              <a:t>6</a:t>
            </a:fld>
            <a:endParaRPr lang="en-GB" altLang="zh-CN">
              <a:solidFill>
                <a:srgbClr val="45454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92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3401" y="1465763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</a:t>
            </a:r>
            <a:r>
              <a: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China </a:t>
            </a:r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National Standard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“2D </a:t>
            </a:r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Code </a:t>
            </a:r>
            <a:r>
              <a: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for </a:t>
            </a:r>
            <a:r>
              <a:rPr lang="en-US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Commodity</a:t>
            </a:r>
            <a:r>
              <a: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 bwMode="auto">
          <a:xfrm>
            <a:off x="8447485" y="4759630"/>
            <a:ext cx="247535" cy="150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B6DBA83-87A0-49EA-9E9D-13ADB650A907}" type="slidenum">
              <a:rPr lang="en-GB" altLang="zh-CN">
                <a:solidFill>
                  <a:srgbClr val="454545"/>
                </a:solidFill>
                <a:latin typeface="Verdana" panose="020B0604030504040204" pitchFamily="34" charset="0"/>
              </a:rPr>
              <a:pPr eaLnBrk="1" hangingPunct="1"/>
              <a:t>7</a:t>
            </a:fld>
            <a:endParaRPr lang="en-GB" altLang="zh-CN">
              <a:solidFill>
                <a:srgbClr val="45454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>
          <a:xfrm>
            <a:off x="8450371" y="470535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457200" y="1123950"/>
            <a:ext cx="8071168" cy="994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2000"/>
              </a:lnSpc>
              <a:spcBef>
                <a:spcPts val="600"/>
              </a:spcBef>
              <a:buClr>
                <a:srgbClr val="FF8200"/>
              </a:buClr>
              <a:buFont typeface="Arial" pitchFamily="34" charset="0"/>
              <a:buChar char="•"/>
            </a:pP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Application:  apply to SAC in 2013 </a:t>
            </a:r>
          </a:p>
          <a:p>
            <a:pPr marL="171450" indent="-171450">
              <a:lnSpc>
                <a:spcPts val="2000"/>
              </a:lnSpc>
              <a:spcBef>
                <a:spcPts val="600"/>
              </a:spcBef>
              <a:buClr>
                <a:srgbClr val="FF8200"/>
              </a:buClr>
              <a:buFont typeface="Arial" pitchFamily="34" charset="0"/>
              <a:buChar char="•"/>
            </a:pP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Ratified</a:t>
            </a:r>
            <a:r>
              <a:rPr lang="zh-CN" altLang="en-US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2015.5</a:t>
            </a:r>
            <a:r>
              <a:rPr lang="zh-CN" altLang="en-US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national standard Plan code: 20150572-T-469</a:t>
            </a:r>
            <a:r>
              <a:rPr lang="zh-CN" altLang="en-US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2000"/>
              </a:lnSpc>
              <a:spcBef>
                <a:spcPts val="600"/>
              </a:spcBef>
              <a:buClr>
                <a:srgbClr val="FF8200"/>
              </a:buClr>
              <a:buFont typeface="Arial" pitchFamily="34" charset="0"/>
              <a:buChar char="•"/>
            </a:pP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r>
              <a:rPr lang="zh-CN" altLang="en-US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structure, information services, </a:t>
            </a:r>
            <a:r>
              <a:rPr lang="en-US" altLang="zh-CN" sz="1400" dirty="0" err="1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symbologies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symbol print 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qualities</a:t>
            </a:r>
            <a:r>
              <a:rPr lang="zh-CN" altLang="en-US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4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2"/>
          <p:cNvSpPr txBox="1">
            <a:spLocks/>
          </p:cNvSpPr>
          <p:nvPr/>
        </p:nvSpPr>
        <p:spPr bwMode="auto">
          <a:xfrm>
            <a:off x="447674" y="173038"/>
            <a:ext cx="8696326" cy="6794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/>
          <a:lstStyle>
            <a:lvl1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500" kern="1200" cap="none" spc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Standardization Process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66950"/>
            <a:ext cx="3379470" cy="215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57200" y="2102718"/>
            <a:ext cx="520381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2000"/>
              </a:lnSpc>
              <a:spcBef>
                <a:spcPts val="600"/>
              </a:spcBef>
              <a:buClr>
                <a:srgbClr val="FF8200"/>
              </a:buClr>
              <a:buFont typeface="Arial" pitchFamily="34" charset="0"/>
              <a:buChar char="•"/>
            </a:pP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Technical committee</a:t>
            </a:r>
            <a:r>
              <a:rPr lang="zh-CN" altLang="en-US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TC267</a:t>
            </a:r>
            <a:endParaRPr lang="en-US" altLang="zh-CN" sz="14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2000"/>
              </a:lnSpc>
              <a:spcBef>
                <a:spcPts val="600"/>
              </a:spcBef>
              <a:buClr>
                <a:srgbClr val="FF8200"/>
              </a:buClr>
              <a:buFont typeface="Arial" pitchFamily="34" charset="0"/>
              <a:buChar char="•"/>
            </a:pP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Participant</a:t>
            </a:r>
            <a:r>
              <a:rPr lang="zh-CN" altLang="en-US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 entities includes GS1 China</a:t>
            </a:r>
            <a:r>
              <a:rPr lang="zh-CN" altLang="en-US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Baidu</a:t>
            </a:r>
            <a:r>
              <a:rPr lang="zh-CN" altLang="en-US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Sunning</a:t>
            </a:r>
            <a:r>
              <a:rPr lang="zh-CN" altLang="en-US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 Unicom</a:t>
            </a:r>
            <a:r>
              <a:rPr lang="zh-CN" altLang="en-US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China Telecomm, New 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Land…</a:t>
            </a:r>
            <a:endParaRPr lang="en-US" altLang="zh-CN" sz="14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2000"/>
              </a:lnSpc>
              <a:spcBef>
                <a:spcPts val="600"/>
              </a:spcBef>
              <a:buClr>
                <a:srgbClr val="FF8200"/>
              </a:buClr>
              <a:buFont typeface="Arial" pitchFamily="34" charset="0"/>
              <a:buChar char="•"/>
            </a:pP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2016.5</a:t>
            </a:r>
            <a:r>
              <a:rPr lang="zh-CN" altLang="en-US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technical audition meeting was 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held</a:t>
            </a:r>
            <a:endParaRPr lang="en-US" altLang="zh-CN" sz="14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2000"/>
              </a:lnSpc>
              <a:spcBef>
                <a:spcPts val="600"/>
              </a:spcBef>
              <a:buClr>
                <a:srgbClr val="FF8200"/>
              </a:buClr>
              <a:buFont typeface="Arial" pitchFamily="34" charset="0"/>
              <a:buChar char="•"/>
            </a:pP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2017.7.12</a:t>
            </a:r>
            <a:r>
              <a:rPr lang="zh-CN" altLang="en-US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GB/T 33993 《Two dimensional 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 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</a:t>
            </a:r>
            <a:r>
              <a:rPr lang="en-US" altLang="zh-CN" sz="1400" dirty="0" err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commoditiy》was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issued by 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SAC</a:t>
            </a:r>
            <a:endParaRPr lang="en-US" altLang="zh-CN" sz="14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2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4"/>
          </p:nvPr>
        </p:nvSpPr>
        <p:spPr>
          <a:xfrm>
            <a:off x="8450371" y="4705350"/>
            <a:ext cx="247535" cy="150195"/>
          </a:xfrm>
        </p:spPr>
        <p:txBody>
          <a:bodyPr/>
          <a:lstStyle/>
          <a:p>
            <a:pPr fontAlgn="base">
              <a:spcAft>
                <a:spcPct val="0"/>
              </a:spcAft>
              <a:defRPr/>
            </a:pPr>
            <a:fld id="{4472AB7F-E8D0-4874-A9B8-335B68DC5F05}" type="slidenum">
              <a:rPr lang="en-US" smtClean="0"/>
              <a:pPr fontAlgn="base"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1110317"/>
            <a:ext cx="61928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0000" eaLnBrk="0" hangingPunct="0">
              <a:lnSpc>
                <a:spcPts val="2800"/>
              </a:lnSpc>
              <a:buClr>
                <a:srgbClr val="F26334"/>
              </a:buClr>
              <a:buSzPct val="80000"/>
              <a:buChar char="•"/>
              <a:defRPr/>
            </a:pP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GS1 data 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structure (</a:t>
            </a:r>
            <a:r>
              <a:rPr lang="zh-CN" altLang="en-US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编码数据结构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4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   (</a:t>
            </a:r>
            <a:r>
              <a:rPr lang="en-US" altLang="zh-CN" sz="1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01)</a:t>
            </a:r>
            <a:r>
              <a:rPr lang="en-US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06901234567892</a:t>
            </a:r>
            <a:r>
              <a:rPr lang="en-US" altLang="zh-CN" sz="1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(10)A1000B0000(21)C51031902101083826 </a:t>
            </a:r>
            <a:endParaRPr lang="en-US" altLang="zh-CN" sz="12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200" i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Note</a:t>
            </a:r>
            <a:r>
              <a:rPr lang="zh-CN" altLang="en-US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200" i="1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GTIN</a:t>
            </a:r>
            <a:r>
              <a:rPr lang="zh-CN" altLang="en-US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lot</a:t>
            </a:r>
            <a:r>
              <a:rPr lang="zh-CN" altLang="en-US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no.</a:t>
            </a:r>
            <a:r>
              <a:rPr lang="zh-CN" altLang="en-US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serial</a:t>
            </a:r>
            <a:r>
              <a:rPr lang="zh-CN" altLang="en-US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no</a:t>
            </a:r>
            <a:r>
              <a:rPr lang="en-US" altLang="zh-CN" sz="1200" i="1" u="sng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zh-CN" sz="1200" i="1" u="sng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indent="-180000" eaLnBrk="0" hangingPunct="0">
              <a:lnSpc>
                <a:spcPts val="2800"/>
              </a:lnSpc>
              <a:spcBef>
                <a:spcPts val="600"/>
              </a:spcBef>
              <a:buClr>
                <a:srgbClr val="F26334"/>
              </a:buClr>
              <a:buSzPct val="80000"/>
              <a:buChar char="•"/>
              <a:defRPr/>
            </a:pP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short 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URI (</a:t>
            </a:r>
            <a:r>
              <a:rPr lang="zh-CN" altLang="en-US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  <a:r>
              <a:rPr lang="zh-CN" altLang="en-US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平台网址</a:t>
            </a:r>
            <a:r>
              <a:rPr lang="zh-CN" altLang="en-US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数据结构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4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   http</a:t>
            </a:r>
            <a:r>
              <a:rPr lang="en-US" altLang="zh-CN" sz="1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://2dcode.org/</a:t>
            </a:r>
            <a:r>
              <a:rPr lang="en-US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0106901234567892</a:t>
            </a:r>
            <a:r>
              <a:rPr lang="en-US" altLang="zh-CN" sz="1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OXjVB3   </a:t>
            </a:r>
            <a:r>
              <a:rPr lang="en-US" altLang="zh-CN" sz="1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200" i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Note</a:t>
            </a:r>
            <a:r>
              <a:rPr lang="zh-CN" altLang="en-US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200" i="1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GTIN</a:t>
            </a:r>
            <a:r>
              <a:rPr lang="zh-CN" altLang="en-US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identified</a:t>
            </a:r>
            <a:r>
              <a:rPr lang="zh-CN" altLang="en-US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code</a:t>
            </a:r>
            <a:endParaRPr lang="en-US" altLang="zh-CN" sz="1200" i="1" u="sng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indent="-180000" eaLnBrk="0" hangingPunct="0">
              <a:lnSpc>
                <a:spcPts val="2800"/>
              </a:lnSpc>
              <a:spcBef>
                <a:spcPts val="600"/>
              </a:spcBef>
              <a:buClr>
                <a:srgbClr val="F26334"/>
              </a:buClr>
              <a:buSzPct val="80000"/>
              <a:buChar char="•"/>
              <a:defRPr/>
            </a:pPr>
            <a:r>
              <a:rPr lang="en-US" altLang="zh-CN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GTIN on the web 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structure (</a:t>
            </a:r>
            <a:r>
              <a:rPr lang="zh-CN" altLang="en-US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</a:t>
            </a:r>
            <a:r>
              <a:rPr lang="zh-CN" altLang="en-US" sz="140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</a:t>
            </a:r>
            <a:r>
              <a:rPr lang="zh-CN" altLang="en-US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数据结构</a:t>
            </a:r>
            <a:r>
              <a:rPr lang="en-US" altLang="zh-CN" sz="1400" dirty="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400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   http</a:t>
            </a:r>
            <a:r>
              <a:rPr lang="en-US" altLang="zh-CN" sz="1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://www.example.com/gtin/</a:t>
            </a:r>
            <a:r>
              <a:rPr lang="en-US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06901234567892</a:t>
            </a:r>
            <a:r>
              <a:rPr lang="en-US" altLang="zh-CN" sz="1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/bat/Q4D3/ser/32a</a:t>
            </a:r>
            <a:endParaRPr lang="en-US" altLang="zh-CN" sz="12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hlinkClick r:id="rId3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200" i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Note</a:t>
            </a:r>
            <a:r>
              <a:rPr lang="zh-CN" altLang="en-US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200" i="1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GTIN</a:t>
            </a:r>
            <a:r>
              <a:rPr lang="zh-CN" altLang="en-US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search key</a:t>
            </a:r>
            <a:r>
              <a:rPr lang="zh-CN" altLang="en-US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200" i="1" u="sng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code </a:t>
            </a:r>
            <a:endParaRPr lang="en-US" altLang="zh-CN" sz="1200" b="1" dirty="0">
              <a:solidFill>
                <a:srgbClr val="002C6C"/>
              </a:solidFill>
              <a:ea typeface="微软雅黑" pitchFamily="34" charset="-122"/>
            </a:endParaRPr>
          </a:p>
        </p:txBody>
      </p:sp>
      <p:sp>
        <p:nvSpPr>
          <p:cNvPr id="7" name="标题 2"/>
          <p:cNvSpPr txBox="1">
            <a:spLocks/>
          </p:cNvSpPr>
          <p:nvPr/>
        </p:nvSpPr>
        <p:spPr bwMode="auto">
          <a:xfrm>
            <a:off x="447674" y="173038"/>
            <a:ext cx="8696326" cy="6794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16" rIns="91431" bIns="45716" numCol="1" anchor="ctr" anchorCtr="0" compatLnSpc="1"/>
          <a:lstStyle>
            <a:lvl1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500" kern="1200" cap="none" spc="0">
                <a:solidFill>
                  <a:schemeClr val="tx2"/>
                </a:solidFill>
                <a:latin typeface="Verdana"/>
                <a:ea typeface="ＭＳ Ｐゴシック" charset="0"/>
                <a:cs typeface="Verdana"/>
              </a:defRPr>
            </a:lvl1pPr>
            <a:lvl2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6565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2C6C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  <a:cs typeface="Verdana" pitchFamily="34" charset="0"/>
              </a:rPr>
              <a:t>2. Data Structure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/>
          <a:srcRect b="277"/>
          <a:stretch/>
        </p:blipFill>
        <p:spPr>
          <a:xfrm>
            <a:off x="6400800" y="1200150"/>
            <a:ext cx="221572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组合 19"/>
          <p:cNvGrpSpPr/>
          <p:nvPr/>
        </p:nvGrpSpPr>
        <p:grpSpPr>
          <a:xfrm>
            <a:off x="1111184" y="1513239"/>
            <a:ext cx="3419720" cy="2497539"/>
            <a:chOff x="1111184" y="1513239"/>
            <a:chExt cx="3419720" cy="2497539"/>
          </a:xfrm>
        </p:grpSpPr>
        <p:sp>
          <p:nvSpPr>
            <p:cNvPr id="21" name="矩形 20"/>
            <p:cNvSpPr/>
            <p:nvPr/>
          </p:nvSpPr>
          <p:spPr>
            <a:xfrm>
              <a:off x="1111184" y="1513239"/>
              <a:ext cx="1320452" cy="288000"/>
            </a:xfrm>
            <a:prstGeom prst="rect">
              <a:avLst/>
            </a:prstGeom>
            <a:noFill/>
            <a:ln w="25400">
              <a:solidFill>
                <a:srgbClr val="F2633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258688" y="2502170"/>
              <a:ext cx="1512000" cy="288000"/>
            </a:xfrm>
            <a:prstGeom prst="rect">
              <a:avLst/>
            </a:prstGeom>
            <a:noFill/>
            <a:ln w="25400">
              <a:solidFill>
                <a:srgbClr val="F2633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19215" y="1822444"/>
              <a:ext cx="432000" cy="216000"/>
            </a:xfrm>
            <a:prstGeom prst="rect">
              <a:avLst/>
            </a:prstGeom>
            <a:noFill/>
            <a:ln w="25400">
              <a:solidFill>
                <a:srgbClr val="F2633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19215" y="2812939"/>
              <a:ext cx="432000" cy="216000"/>
            </a:xfrm>
            <a:prstGeom prst="rect">
              <a:avLst/>
            </a:prstGeom>
            <a:noFill/>
            <a:ln w="25400">
              <a:solidFill>
                <a:srgbClr val="F2633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08941" y="3794778"/>
              <a:ext cx="432000" cy="216000"/>
            </a:xfrm>
            <a:prstGeom prst="rect">
              <a:avLst/>
            </a:prstGeom>
            <a:noFill/>
            <a:ln w="25400">
              <a:solidFill>
                <a:srgbClr val="F2633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210452" y="3455408"/>
              <a:ext cx="1320452" cy="288000"/>
            </a:xfrm>
            <a:prstGeom prst="rect">
              <a:avLst/>
            </a:prstGeom>
            <a:noFill/>
            <a:ln w="25400">
              <a:solidFill>
                <a:srgbClr val="F2633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95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S1_Template_PPT_16-9_2015-02-04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</a:spPr>
      <a:bodyPr rtlCol="0" anchor="ctr"/>
      <a:lstStyle>
        <a:defPPr marL="0" marR="0" indent="0" algn="ctr" defTabSz="914400" eaLnBrk="1" latinLnBrk="0" hangingPunct="1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ustry Title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</a:spPr>
      <a:bodyPr rtlCol="0" anchor="ctr"/>
      <a:lstStyle>
        <a:defPPr marL="0" marR="0" indent="0" algn="ctr" defTabSz="914400" eaLnBrk="1" latinLnBrk="0" hangingPunct="1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ln w="12700"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</a:spPr>
      <a:bodyPr rtlCol="0" anchor="ctr"/>
      <a:lstStyle>
        <a:defPPr marL="0" marR="0" indent="0" algn="ctr" defTabSz="914400" eaLnBrk="1" latinLnBrk="0" hangingPunct="1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dustry Divider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B1B3B3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334"/>
        </a:solidFill>
        <a:ln w="25400" cap="flat" cmpd="sng" algn="ctr">
          <a:noFill/>
          <a:prstDash val="solid"/>
        </a:ln>
      </a:spPr>
      <a:bodyPr rtlCol="0" anchor="ctr"/>
      <a:lstStyle>
        <a:defPPr marL="0" marR="0" indent="0" algn="ctr" defTabSz="914400" eaLnBrk="1" latinLnBrk="0" hangingPunct="1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ndustry Content">
  <a:themeElements>
    <a:clrScheme name="GS1 Global Palette">
      <a:dk1>
        <a:srgbClr val="454545"/>
      </a:dk1>
      <a:lt1>
        <a:sysClr val="window" lastClr="FFFFFF"/>
      </a:lt1>
      <a:dk2>
        <a:srgbClr val="002C6C"/>
      </a:dk2>
      <a:lt2>
        <a:srgbClr val="888B8D"/>
      </a:lt2>
      <a:accent1>
        <a:srgbClr val="F26334"/>
      </a:accent1>
      <a:accent2>
        <a:srgbClr val="00B6DE"/>
      </a:accent2>
      <a:accent3>
        <a:srgbClr val="7AC143"/>
      </a:accent3>
      <a:accent4>
        <a:srgbClr val="F05587"/>
      </a:accent4>
      <a:accent5>
        <a:srgbClr val="FBB034"/>
      </a:accent5>
      <a:accent6>
        <a:srgbClr val="BF83B9"/>
      </a:accent6>
      <a:hlink>
        <a:srgbClr val="008DBD"/>
      </a:hlink>
      <a:folHlink>
        <a:srgbClr val="008DBD"/>
      </a:folHlink>
    </a:clrScheme>
    <a:fontScheme name="GS1 Verdana">
      <a:majorFont>
        <a:latin typeface="Verdan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ajorFont>
      <a:minorFont>
        <a:latin typeface="Verdan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Verdana"/>
        <a:font script="Hebr" typeface="Verdana"/>
        <a:font script="Thai" typeface="Verdana"/>
        <a:font script="Ethi" typeface="Verdana"/>
        <a:font script="Beng" typeface="Verdana"/>
        <a:font script="Gujr" typeface="Verdana"/>
        <a:font script="Khmr" typeface="Verdana"/>
        <a:font script="Knda" typeface="Verdana"/>
        <a:font script="Guru" typeface="Verdana"/>
        <a:font script="Cans" typeface="Verdana"/>
        <a:font script="Cher" typeface="Verdana"/>
        <a:font script="Yiii" typeface="Verdana"/>
        <a:font script="Tibt" typeface="Verdana"/>
        <a:font script="Thaa" typeface="Verdana"/>
        <a:font script="Deva" typeface="Verdana"/>
        <a:font script="Telu" typeface="Verdana"/>
        <a:font script="Taml" typeface="Verdana"/>
        <a:font script="Syrc" typeface="Verdana"/>
        <a:font script="Orya" typeface="Verdana"/>
        <a:font script="Mlym" typeface="Verdana"/>
        <a:font script="Laoo" typeface="Verdana"/>
        <a:font script="Sinh" typeface="Verdana"/>
        <a:font script="Mong" typeface="Verdana"/>
        <a:font script="Viet" typeface="Verdana"/>
        <a:font script="Uigh"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GS1 Blue">
      <a:srgbClr val="002C6C"/>
    </a:custClr>
    <a:custClr name="GS1 Orange">
      <a:srgbClr val="F26334"/>
    </a:custClr>
    <a:custClr name="GS1 Dark Gray">
      <a:srgbClr val="454545"/>
    </a:custClr>
    <a:custClr name="GS1 Dark Medium Gray">
      <a:srgbClr val="888B8D"/>
    </a:custClr>
    <a:custClr name="GS1 Light Medium Gray">
      <a:srgbClr val="B1B3B3"/>
    </a:custClr>
    <a:custClr name="GS1 Light Gray">
      <a:srgbClr val="F4F4F4"/>
    </a:custClr>
    <a:custClr name="GS1 Raspberry">
      <a:srgbClr val="F05587"/>
    </a:custClr>
    <a:custClr name="GS1 Purple">
      <a:srgbClr val="BF83B9"/>
    </a:custClr>
    <a:custClr name="GS1 Lavender">
      <a:srgbClr val="AF96D4"/>
    </a:custClr>
    <a:custClr name="GS1 Slate">
      <a:srgbClr val="89AADB"/>
    </a:custClr>
    <a:custClr name="GS1 Sky">
      <a:srgbClr val="00B6DE"/>
    </a:custClr>
    <a:custClr name="GS1 Link">
      <a:srgbClr val="008DBD"/>
    </a:custClr>
    <a:custClr name="GS1 Mist">
      <a:srgbClr val="8DB9CA"/>
    </a:custClr>
    <a:custClr name="GS1 Teal">
      <a:srgbClr val="22BCB9"/>
    </a:custClr>
    <a:custClr name="GS1 Mint">
      <a:srgbClr val="71B790"/>
    </a:custClr>
    <a:custClr name="GS1 Grass">
      <a:srgbClr val="7AC143"/>
    </a:custClr>
    <a:custClr name="GS1 Forest">
      <a:srgbClr val="00B74F"/>
    </a:custClr>
    <a:custClr name="GS1 Olive">
      <a:srgbClr val="9DBB68"/>
    </a:custClr>
    <a:custClr name="GS1 Lime">
      <a:srgbClr val="C1D82F"/>
    </a:custClr>
    <a:custClr name="GS1 Gold">
      <a:srgbClr val="C4B000"/>
    </a:custClr>
    <a:custClr name="GS1 Peach">
      <a:srgbClr val="FBB034"/>
    </a:custClr>
    <a:custClr name="GS1 Tangerine">
      <a:srgbClr val="FF8200"/>
    </a:custClr>
    <a:custClr name="GS1 Honey">
      <a:srgbClr val="B78B20"/>
    </a:custClr>
    <a:custClr name="GS1 Terracotta">
      <a:srgbClr val="D3875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GS1_Template_PPT_16-9_2015-02-04</Template>
  <TotalTime>16493</TotalTime>
  <Words>1392</Words>
  <Application>Microsoft Office PowerPoint</Application>
  <PresentationFormat>全屏显示(16:9)</PresentationFormat>
  <Paragraphs>300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Lucida Grande</vt:lpstr>
      <vt:lpstr>MS PGothic</vt:lpstr>
      <vt:lpstr>黑体</vt:lpstr>
      <vt:lpstr>华文细黑</vt:lpstr>
      <vt:lpstr>华文新魏</vt:lpstr>
      <vt:lpstr>宋体</vt:lpstr>
      <vt:lpstr>微软雅黑</vt:lpstr>
      <vt:lpstr>Arial</vt:lpstr>
      <vt:lpstr>Arial Narrow</vt:lpstr>
      <vt:lpstr>Calibri</vt:lpstr>
      <vt:lpstr>Segoe UI Light</vt:lpstr>
      <vt:lpstr>Times New Roman</vt:lpstr>
      <vt:lpstr>Tunga</vt:lpstr>
      <vt:lpstr>Verdana</vt:lpstr>
      <vt:lpstr>Wingdings</vt:lpstr>
      <vt:lpstr>GS1_Template_PPT_16-9_2015-02-04</vt:lpstr>
      <vt:lpstr>Industry Title</vt:lpstr>
      <vt:lpstr>Content</vt:lpstr>
      <vt:lpstr>Divider</vt:lpstr>
      <vt:lpstr>Industry Divider</vt:lpstr>
      <vt:lpstr>Industry Content</vt:lpstr>
      <vt:lpstr>2D Barcode in China</vt:lpstr>
      <vt:lpstr>A Set of Data…</vt:lpstr>
      <vt:lpstr>PowerPoint 演示文稿</vt:lpstr>
      <vt:lpstr>Strong Congnitive Foundation of 2D Barcode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6. Barcode WeSite </vt:lpstr>
      <vt:lpstr>6. Barcode WeSite </vt:lpstr>
      <vt:lpstr>6. Barcode WeSite </vt:lpstr>
      <vt:lpstr>6. Barcode WeSite </vt:lpstr>
      <vt:lpstr>6. Barcode WeSite </vt:lpstr>
      <vt:lpstr>7. Use Case</vt:lpstr>
      <vt:lpstr>7. Use Case</vt:lpstr>
      <vt:lpstr>Jiangfeng  QIU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GS1</dc:creator>
  <cp:lastModifiedBy>qiujf</cp:lastModifiedBy>
  <cp:revision>1379</cp:revision>
  <cp:lastPrinted>2019-10-16T11:06:53Z</cp:lastPrinted>
  <dcterms:created xsi:type="dcterms:W3CDTF">2015-02-03T16:52:00Z</dcterms:created>
  <dcterms:modified xsi:type="dcterms:W3CDTF">2019-10-18T09:53:09Z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